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427" r:id="rId2"/>
    <p:sldId id="430" r:id="rId3"/>
    <p:sldId id="432" r:id="rId4"/>
    <p:sldId id="452" r:id="rId5"/>
    <p:sldId id="453" r:id="rId6"/>
    <p:sldId id="455" r:id="rId7"/>
    <p:sldId id="454" r:id="rId8"/>
    <p:sldId id="431" r:id="rId9"/>
  </p:sldIdLst>
  <p:sldSz cx="16276638" cy="9144000"/>
  <p:notesSz cx="6858000" cy="91440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9274" autoAdjust="0"/>
  </p:normalViewPr>
  <p:slideViewPr>
    <p:cSldViewPr>
      <p:cViewPr varScale="1">
        <p:scale>
          <a:sx n="50" d="100"/>
          <a:sy n="50" d="100"/>
        </p:scale>
        <p:origin x="780" y="36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 H" userId="270efafb50020bd6" providerId="LiveId" clId="{B40B2831-201F-4039-9CF1-FCD4D777B13A}"/>
    <pc:docChg chg="modSld">
      <pc:chgData name="T H" userId="270efafb50020bd6" providerId="LiveId" clId="{B40B2831-201F-4039-9CF1-FCD4D777B13A}" dt="2022-08-28T06:16:04.774" v="2" actId="14100"/>
      <pc:docMkLst>
        <pc:docMk/>
      </pc:docMkLst>
      <pc:sldChg chg="modSp mod">
        <pc:chgData name="T H" userId="270efafb50020bd6" providerId="LiveId" clId="{B40B2831-201F-4039-9CF1-FCD4D777B13A}" dt="2022-08-28T06:16:04.774" v="2" actId="14100"/>
        <pc:sldMkLst>
          <pc:docMk/>
          <pc:sldMk cId="1299624330" sldId="453"/>
        </pc:sldMkLst>
        <pc:picChg chg="mod">
          <ac:chgData name="T H" userId="270efafb50020bd6" providerId="LiveId" clId="{B40B2831-201F-4039-9CF1-FCD4D777B13A}" dt="2022-08-28T06:16:04.774" v="2" actId="14100"/>
          <ac:picMkLst>
            <pc:docMk/>
            <pc:sldMk cId="1299624330" sldId="453"/>
            <ac:picMk id="12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197197" y="2667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BẢN VƯỢC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746919" y="3962400"/>
            <a:ext cx="13868400" cy="269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21: HÌNH DẠNG TRÁI ĐẤT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 ĐỚI KHÍ HẬU (T2)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84093" y="8107680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 dirty="0" err="1">
                <a:solidFill>
                  <a:srgbClr val="0000CC"/>
                </a:solidFill>
                <a:latin typeface="Times New Roman" pitchFamily="18" charset="0"/>
              </a:rPr>
              <a:t>Giáo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itchFamily="18" charset="0"/>
              </a:rPr>
              <a:t>viên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itchFamily="18" charset="0"/>
              </a:rPr>
              <a:t>: Vũ Bích Ngọc</a:t>
            </a:r>
          </a:p>
          <a:p>
            <a:pPr eaLnBrk="1" hangingPunct="1"/>
            <a:r>
              <a:rPr lang="en-US" altLang="en-US" sz="2800" b="1" i="1" dirty="0" err="1">
                <a:solidFill>
                  <a:srgbClr val="0000CC"/>
                </a:solidFill>
                <a:latin typeface="Times New Roman" pitchFamily="18" charset="0"/>
              </a:rPr>
              <a:t>Lớp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itchFamily="18" charset="0"/>
              </a:rPr>
              <a:t>:  3</a:t>
            </a: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233" y="647938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807343" y="575463"/>
            <a:ext cx="3974101" cy="523220"/>
            <a:chOff x="5993302" y="636422"/>
            <a:chExt cx="3907046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993302" y="636422"/>
              <a:ext cx="390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TỰ NHIÊN VÀ XÃ HỘI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573149" y="1782783"/>
            <a:ext cx="125849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endParaRPr lang="en-US" sz="36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73149" y="2362200"/>
            <a:ext cx="141089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413919" y="1097280"/>
            <a:ext cx="9525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21: HÌNH DẠNG TRÁI ĐẤT. CÁC ĐỚI KHÍ HẬU (T2)</a:t>
            </a:r>
          </a:p>
        </p:txBody>
      </p:sp>
      <p:pic>
        <p:nvPicPr>
          <p:cNvPr id="12" name="Picture 11" descr="C:\Users\THANHCONG\Pictures\Screenshots\Ảnh chụp màn hình (234)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1"/>
            <a:ext cx="16276638" cy="533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807343" y="575463"/>
            <a:ext cx="3974101" cy="523220"/>
            <a:chOff x="5993302" y="636422"/>
            <a:chExt cx="3907046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993302" y="636422"/>
              <a:ext cx="390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TỰ NHIÊN VÀ XÃ HỘI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573149" y="1782783"/>
            <a:ext cx="125849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endParaRPr lang="en-US" sz="36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413919" y="1097280"/>
            <a:ext cx="9525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21: HÌNH DẠNG TRÁI ĐẤT. CÁC ĐỚI KHÍ HẬU (T2)</a:t>
            </a:r>
          </a:p>
        </p:txBody>
      </p:sp>
      <p:pic>
        <p:nvPicPr>
          <p:cNvPr id="11" name="Picture 10" descr="C:\Users\THANHCONG\Pictures\Screenshots\Ảnh chụp màn hình (235)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20" y="2895601"/>
            <a:ext cx="16139318" cy="6248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444518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807343" y="575463"/>
            <a:ext cx="3974101" cy="523220"/>
            <a:chOff x="5993302" y="636422"/>
            <a:chExt cx="3907046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993302" y="636422"/>
              <a:ext cx="390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TỰ NHIÊN VÀ XÃ HỘI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573149" y="1782783"/>
            <a:ext cx="125849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endParaRPr lang="en-US" sz="36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413919" y="1097280"/>
            <a:ext cx="9525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21: HÌNH DẠNG TRÁI ĐẤT. CÁC ĐỚI KHÍ HẬU (T2)</a:t>
            </a:r>
          </a:p>
        </p:txBody>
      </p:sp>
      <p:pic>
        <p:nvPicPr>
          <p:cNvPr id="12" name="Picture 11" descr="C:\Users\THANHCONG\Pictures\Screenshots\Ảnh chụp màn hình (236)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719" y="2555732"/>
            <a:ext cx="13944600" cy="6605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962433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807343" y="575463"/>
            <a:ext cx="3974101" cy="523220"/>
            <a:chOff x="5993302" y="636422"/>
            <a:chExt cx="3907046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993302" y="636422"/>
              <a:ext cx="390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TỰ NHIÊN VÀ XÃ HỘI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573149" y="1782783"/>
            <a:ext cx="125849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endParaRPr lang="en-US" sz="36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413919" y="1097280"/>
            <a:ext cx="9525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21: HÌNH DẠNG TRÁI ĐẤT. CÁC ĐỚI KHÍ HẬU (T2)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423319" y="2818396"/>
            <a:ext cx="2362200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Đới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nóng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</a:t>
            </a:r>
          </a:p>
        </p:txBody>
      </p:sp>
      <p:sp>
        <p:nvSpPr>
          <p:cNvPr id="2" name="Rectangle 1"/>
          <p:cNvSpPr/>
          <p:nvPr/>
        </p:nvSpPr>
        <p:spPr>
          <a:xfrm>
            <a:off x="1684764" y="3682910"/>
            <a:ext cx="4929555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3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 1: </a:t>
            </a:r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Chăn nuôi lạc đà</a:t>
            </a:r>
            <a:endParaRPr lang="en-US" sz="32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11660" y="4572000"/>
            <a:ext cx="4421082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3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 2: </a:t>
            </a:r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 hái cà phê</a:t>
            </a:r>
            <a:endParaRPr lang="en-US" sz="36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8138319" y="2743200"/>
            <a:ext cx="38100" cy="6248400"/>
          </a:xfrm>
          <a:prstGeom prst="line">
            <a:avLst/>
          </a:prstGeom>
          <a:ln w="349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2499519" y="5625511"/>
            <a:ext cx="2362200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Đới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lạnh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737519" y="6481870"/>
            <a:ext cx="3634328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3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 3: Đi lấy củi</a:t>
            </a:r>
            <a:endParaRPr lang="en-US" sz="36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34572" y="7391400"/>
            <a:ext cx="5032147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3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 4: Câu cá ở hố băng</a:t>
            </a:r>
            <a:endParaRPr lang="en-US" sz="36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9357519" y="2895600"/>
            <a:ext cx="3352800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Đới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ôn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hòa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882863" y="3733800"/>
            <a:ext cx="3446456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3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 5: Tắm biển</a:t>
            </a:r>
            <a:endParaRPr lang="en-US" sz="36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940248" y="4576870"/>
            <a:ext cx="3770071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3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 6: Trượt tuyết</a:t>
            </a:r>
            <a:endParaRPr lang="en-US" sz="36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995476" y="5567470"/>
            <a:ext cx="4934043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3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 7: Thu hoạch lúa mì</a:t>
            </a:r>
            <a:endParaRPr lang="en-US" sz="36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909737" y="6405670"/>
            <a:ext cx="4410182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3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 8: Chăn nuôi cừu</a:t>
            </a:r>
            <a:endParaRPr lang="en-US" sz="36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3139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3" grpId="0"/>
      <p:bldP spid="16" grpId="0"/>
      <p:bldP spid="17" grpId="0"/>
      <p:bldP spid="18" grpId="0"/>
      <p:bldP spid="19" grpId="0"/>
      <p:bldP spid="20" grpId="0"/>
      <p:bldP spid="21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807343" y="575463"/>
            <a:ext cx="3974101" cy="523220"/>
            <a:chOff x="5993302" y="636422"/>
            <a:chExt cx="3907046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993302" y="636422"/>
              <a:ext cx="390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TỰ NHIÊN VÀ XÃ HỘI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573149" y="1782783"/>
            <a:ext cx="125849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endParaRPr lang="en-US" sz="36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413919" y="1097280"/>
            <a:ext cx="9525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21: HÌNH DẠNG TRÁI ĐẤT. CÁC ĐỚI KHÍ HẬU (T2)</a:t>
            </a:r>
          </a:p>
        </p:txBody>
      </p:sp>
      <p:pic>
        <p:nvPicPr>
          <p:cNvPr id="11" name="Picture 10" descr="Đề cương ôn thi học kỳ 2 môn Địa lý lớp 6 - Sách Giải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7344" y="3505200"/>
            <a:ext cx="6659293" cy="563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/>
          <p:cNvSpPr/>
          <p:nvPr/>
        </p:nvSpPr>
        <p:spPr>
          <a:xfrm>
            <a:off x="1108690" y="2971800"/>
            <a:ext cx="9696629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Chuẩn bị: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Hình vẽ sơ đồ các đới khí hậu trên Trái Đất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3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 không màu và không có chữ).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Bút màu hoặc sáp màu</a:t>
            </a:r>
            <a:endParaRPr lang="en-US" sz="36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56519" y="6019800"/>
            <a:ext cx="2347117" cy="699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 hiện:</a:t>
            </a:r>
            <a:endParaRPr lang="en-US" sz="36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78841" y="6939070"/>
            <a:ext cx="914547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3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 tên đới khí hậu vào sơ đồ v</a:t>
            </a:r>
            <a:r>
              <a:rPr lang="nl-NL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à tô màu.</a:t>
            </a:r>
            <a:endParaRPr lang="en-US" sz="36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12992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9783</TotalTime>
  <Words>365</Words>
  <Application>Microsoft Office PowerPoint</Application>
  <PresentationFormat>Custom</PresentationFormat>
  <Paragraphs>44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Thảo Phương</cp:lastModifiedBy>
  <cp:revision>1156</cp:revision>
  <dcterms:created xsi:type="dcterms:W3CDTF">2008-09-09T22:52:10Z</dcterms:created>
  <dcterms:modified xsi:type="dcterms:W3CDTF">2025-03-30T13:57:40Z</dcterms:modified>
</cp:coreProperties>
</file>