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0" r:id="rId2"/>
    <p:sldId id="288" r:id="rId3"/>
    <p:sldId id="261" r:id="rId4"/>
    <p:sldId id="281" r:id="rId5"/>
    <p:sldId id="282" r:id="rId6"/>
    <p:sldId id="283" r:id="rId7"/>
    <p:sldId id="284" r:id="rId8"/>
    <p:sldId id="279" r:id="rId9"/>
    <p:sldId id="289" r:id="rId10"/>
    <p:sldId id="286" r:id="rId11"/>
    <p:sldId id="285" r:id="rId12"/>
    <p:sldId id="272" r:id="rId13"/>
    <p:sldId id="291" r:id="rId14"/>
    <p:sldId id="29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F1"/>
    <a:srgbClr val="009F4F"/>
    <a:srgbClr val="FFC000"/>
    <a:srgbClr val="0076C1"/>
    <a:srgbClr val="128ACE"/>
    <a:srgbClr val="1A90D0"/>
    <a:srgbClr val="C9E8A6"/>
    <a:srgbClr val="A9DA74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0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12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5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88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0C7F822D-5073-4F6C-B2CB-C317D442A25B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5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D73E3DB6-585B-4C7C-93CF-DCD8781AD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55498"/>
      </p:ext>
    </p:extLst>
  </p:cSld>
  <p:clrMapOvr>
    <a:masterClrMapping/>
  </p:clrMapOvr>
  <p:transition spd="med">
    <p:strips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NHAC\nhac%20chon\B&#7893;ng%20d&#432;ng%20mu&#7889;n%20kh&#243;c.wma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NHAC\nhac%20chon\B&#7893;ng%20d&#432;ng%20mu&#7889;n%20kh&#243;c.wma" TargetMode="Externa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6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0" y="-10"/>
            <a:chExt cx="5760" cy="4330"/>
          </a:xfrm>
        </p:grpSpPr>
        <p:pic>
          <p:nvPicPr>
            <p:cNvPr id="29709" name="Picture 7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Picture 8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9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10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71" name="Bổng dưng muốn khóc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2" descr="POINSE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929">
            <a:off x="152400" y="174625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3" descr="POINSE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6200" y="541020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4" descr="POINSE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6044" y="543004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5" descr="POINSE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3819" y="17224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4" descr="Heart-and-Ros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108700"/>
            <a:ext cx="42338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Box 4"/>
          <p:cNvSpPr txBox="1">
            <a:spLocks noChangeArrowheads="1"/>
          </p:cNvSpPr>
          <p:nvPr/>
        </p:nvSpPr>
        <p:spPr bwMode="auto">
          <a:xfrm>
            <a:off x="2366710" y="3019281"/>
            <a:ext cx="4365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7" name="Picture 5" descr="miscellaneous_54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663950"/>
            <a:ext cx="202882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5" descr="miscellaneous_54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654425"/>
            <a:ext cx="2035175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3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AC630D-DF69-4285-AC7E-DB5D693C5F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8604" y="1008561"/>
            <a:ext cx="3218770" cy="4643472"/>
          </a:xfrm>
          <a:prstGeom prst="round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AD18B7-0278-47C5-8DB1-1FC0B116E87C}"/>
              </a:ext>
            </a:extLst>
          </p:cNvPr>
          <p:cNvSpPr txBox="1"/>
          <p:nvPr/>
        </p:nvSpPr>
        <p:spPr>
          <a:xfrm>
            <a:off x="575377" y="1163196"/>
            <a:ext cx="4897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54F254-E83B-456C-8C17-F9D62CD6F12E}"/>
              </a:ext>
            </a:extLst>
          </p:cNvPr>
          <p:cNvSpPr txBox="1"/>
          <p:nvPr/>
        </p:nvSpPr>
        <p:spPr>
          <a:xfrm>
            <a:off x="3094673" y="439923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b="1" i="1" dirty="0">
                <a:solidFill>
                  <a:srgbClr val="1D9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i="1" dirty="0">
                <a:solidFill>
                  <a:srgbClr val="1D9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1D9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i="1" dirty="0">
                <a:solidFill>
                  <a:srgbClr val="1D9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b="1" i="1" dirty="0">
              <a:solidFill>
                <a:srgbClr val="1D90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9BB5C-53F5-4D69-8AD3-3F0AE296972F}"/>
              </a:ext>
            </a:extLst>
          </p:cNvPr>
          <p:cNvSpPr txBox="1"/>
          <p:nvPr/>
        </p:nvSpPr>
        <p:spPr>
          <a:xfrm>
            <a:off x="602564" y="2838274"/>
            <a:ext cx="4897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325" algn="just"/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282B53-0373-4470-85BA-0A1CDB7E7797}"/>
              </a:ext>
            </a:extLst>
          </p:cNvPr>
          <p:cNvSpPr txBox="1"/>
          <p:nvPr/>
        </p:nvSpPr>
        <p:spPr>
          <a:xfrm>
            <a:off x="523522" y="5146598"/>
            <a:ext cx="5144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algn="just"/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3CC872-1023-4984-A0B6-0D6B48D86FEC}"/>
              </a:ext>
            </a:extLst>
          </p:cNvPr>
          <p:cNvSpPr txBox="1"/>
          <p:nvPr/>
        </p:nvSpPr>
        <p:spPr>
          <a:xfrm>
            <a:off x="2528054" y="6081749"/>
            <a:ext cx="322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i="1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 Chuyện của mùa hạ)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4329D4-27A3-4106-B1FE-24F3E2A80629}"/>
              </a:ext>
            </a:extLst>
          </p:cNvPr>
          <p:cNvCxnSpPr>
            <a:cxnSpLocks/>
          </p:cNvCxnSpPr>
          <p:nvPr/>
        </p:nvCxnSpPr>
        <p:spPr>
          <a:xfrm>
            <a:off x="995930" y="1588327"/>
            <a:ext cx="4100505" cy="0"/>
          </a:xfrm>
          <a:prstGeom prst="line">
            <a:avLst/>
          </a:prstGeom>
          <a:ln w="28575">
            <a:solidFill>
              <a:srgbClr val="009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3A3916-5DB6-422C-9898-B752F3C97497}"/>
              </a:ext>
            </a:extLst>
          </p:cNvPr>
          <p:cNvCxnSpPr>
            <a:cxnSpLocks/>
          </p:cNvCxnSpPr>
          <p:nvPr/>
        </p:nvCxnSpPr>
        <p:spPr>
          <a:xfrm>
            <a:off x="659753" y="1904332"/>
            <a:ext cx="2997847" cy="0"/>
          </a:xfrm>
          <a:prstGeom prst="line">
            <a:avLst/>
          </a:prstGeom>
          <a:ln w="28575">
            <a:solidFill>
              <a:srgbClr val="009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99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4" y="1008569"/>
            <a:ext cx="4762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840E1C-A2EC-4BBC-9FFA-39F7EBFD227A}"/>
              </a:ext>
            </a:extLst>
          </p:cNvPr>
          <p:cNvSpPr txBox="1"/>
          <p:nvPr/>
        </p:nvSpPr>
        <p:spPr>
          <a:xfrm>
            <a:off x="845444" y="1839068"/>
            <a:ext cx="7261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zh-CN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4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5" y="1008569"/>
            <a:ext cx="7373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840E1C-A2EC-4BBC-9FFA-39F7EBFD227A}"/>
              </a:ext>
            </a:extLst>
          </p:cNvPr>
          <p:cNvSpPr txBox="1"/>
          <p:nvPr/>
        </p:nvSpPr>
        <p:spPr>
          <a:xfrm>
            <a:off x="845444" y="1839068"/>
            <a:ext cx="7261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zh-CN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3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3" descr="darkangel1120flower3"/>
          <p:cNvSpPr>
            <a:spLocks noChangeArrowheads="1" noChangeShapeType="1" noTextEdit="1"/>
          </p:cNvSpPr>
          <p:nvPr/>
        </p:nvSpPr>
        <p:spPr bwMode="auto">
          <a:xfrm>
            <a:off x="838200" y="838200"/>
            <a:ext cx="7696200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2800" b="1" kern="10" dirty="0" smtClean="0">
                <a:solidFill>
                  <a:srgbClr val="4472C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CHÚC CÁC BẠN CHĂM NGOAN HỌC GIỎI</a:t>
            </a:r>
            <a:endParaRPr lang="en-US" sz="2800" b="1" kern="10" dirty="0">
              <a:solidFill>
                <a:srgbClr val="4472C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323" name="Group 6"/>
          <p:cNvGrpSpPr>
            <a:grpSpLocks/>
          </p:cNvGrpSpPr>
          <p:nvPr/>
        </p:nvGrpSpPr>
        <p:grpSpPr bwMode="auto">
          <a:xfrm>
            <a:off x="0" y="0"/>
            <a:ext cx="9144000" cy="6873875"/>
            <a:chOff x="0" y="-10"/>
            <a:chExt cx="5760" cy="4330"/>
          </a:xfrm>
        </p:grpSpPr>
        <p:pic>
          <p:nvPicPr>
            <p:cNvPr id="56331" name="Picture 7" descr="Animat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2" name="Picture 8" descr="Animat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3" name="Picture 9" descr="Animat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4" name="Picture 10" descr="Animat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71" name="Bổng dưng muốn khóc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12" descr="POINSE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929">
            <a:off x="152400" y="174625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3" descr="POINSE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6200" y="541020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4" descr="POINSE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6044" y="543004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5" descr="POINSE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3819" y="17224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21" descr="blumen-pflanzen08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4" descr="Heart-and-Ros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108700"/>
            <a:ext cx="42354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90179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3435" y="540774"/>
            <a:ext cx="60276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dirty="0">
              <a:solidFill>
                <a:srgbClr val="0F0F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0F0F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758" y="3116826"/>
            <a:ext cx="5178021" cy="1481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d/</a:t>
            </a: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200" dirty="0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200" dirty="0" smtClean="0">
              <a:solidFill>
                <a:srgbClr val="0F0F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3200" dirty="0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200" dirty="0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3200" dirty="0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dirty="0" smtClean="0">
                <a:solidFill>
                  <a:srgbClr val="0F0F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F0F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895888"/>
      </p:ext>
    </p:extLst>
  </p:cSld>
  <p:clrMapOvr>
    <a:masterClrMapping/>
  </p:clrMapOvr>
  <p:transition spd="med">
    <p:strips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415" y="1025632"/>
            <a:ext cx="2457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22A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7925" y="3016156"/>
            <a:ext cx="58881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88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8800" b="1" dirty="0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8800" b="1" dirty="0">
              <a:solidFill>
                <a:srgbClr val="F37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6510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160D40-B5D7-4532-A55B-61BBB14AB5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7" t="5670" r="13302" b="4573"/>
          <a:stretch/>
        </p:blipFill>
        <p:spPr>
          <a:xfrm>
            <a:off x="5220013" y="1718631"/>
            <a:ext cx="3015032" cy="2289016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2393AD-4936-4DD7-8102-E85CA5C21F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1" b="2671"/>
          <a:stretch/>
        </p:blipFill>
        <p:spPr>
          <a:xfrm>
            <a:off x="1026368" y="1558679"/>
            <a:ext cx="3220315" cy="2448968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4A3BC5-D9BD-4308-9A52-D33B8635E2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" r="3283" b="2403"/>
          <a:stretch/>
        </p:blipFill>
        <p:spPr>
          <a:xfrm>
            <a:off x="3060385" y="4007647"/>
            <a:ext cx="2941589" cy="257460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6510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2393AD-4936-4DD7-8102-E85CA5C21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1" b="2671"/>
          <a:stretch/>
        </p:blipFill>
        <p:spPr>
          <a:xfrm>
            <a:off x="1705973" y="1662381"/>
            <a:ext cx="5732055" cy="435908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6510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2393AD-4936-4DD7-8102-E85CA5C21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r="11292" b="3370"/>
          <a:stretch/>
        </p:blipFill>
        <p:spPr>
          <a:xfrm>
            <a:off x="1833956" y="1537617"/>
            <a:ext cx="5476087" cy="437462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6510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2393AD-4936-4DD7-8102-E85CA5C21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3018" y="1537617"/>
            <a:ext cx="5637964" cy="459424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3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AC630D-DF69-4285-AC7E-DB5D693C5F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3671" y="786423"/>
            <a:ext cx="3976658" cy="5736819"/>
          </a:xfrm>
          <a:prstGeom prst="round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AD18B7-0278-47C5-8DB1-1FC0B116E87C}"/>
              </a:ext>
            </a:extLst>
          </p:cNvPr>
          <p:cNvSpPr txBox="1"/>
          <p:nvPr/>
        </p:nvSpPr>
        <p:spPr>
          <a:xfrm>
            <a:off x="364836" y="992742"/>
            <a:ext cx="5267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con.</a:t>
            </a:r>
          </a:p>
          <a:p>
            <a:pPr indent="457200"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54F254-E83B-456C-8C17-F9D62CD6F12E}"/>
              </a:ext>
            </a:extLst>
          </p:cNvPr>
          <p:cNvSpPr txBox="1"/>
          <p:nvPr/>
        </p:nvSpPr>
        <p:spPr>
          <a:xfrm>
            <a:off x="3094673" y="439923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b="1" i="1" dirty="0">
                <a:solidFill>
                  <a:srgbClr val="1D9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i="1" dirty="0">
                <a:solidFill>
                  <a:srgbClr val="1D9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1D9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i="1" dirty="0">
                <a:solidFill>
                  <a:srgbClr val="1D9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b="1" i="1" dirty="0">
              <a:solidFill>
                <a:srgbClr val="1D90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9BB5C-53F5-4D69-8AD3-3F0AE296972F}"/>
              </a:ext>
            </a:extLst>
          </p:cNvPr>
          <p:cNvSpPr txBox="1"/>
          <p:nvPr/>
        </p:nvSpPr>
        <p:spPr>
          <a:xfrm>
            <a:off x="364836" y="2827257"/>
            <a:ext cx="5021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282B53-0373-4470-85BA-0A1CDB7E7797}"/>
              </a:ext>
            </a:extLst>
          </p:cNvPr>
          <p:cNvSpPr txBox="1"/>
          <p:nvPr/>
        </p:nvSpPr>
        <p:spPr>
          <a:xfrm>
            <a:off x="241419" y="5022418"/>
            <a:ext cx="5144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45720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3CC872-1023-4984-A0B6-0D6B48D86FEC}"/>
              </a:ext>
            </a:extLst>
          </p:cNvPr>
          <p:cNvSpPr txBox="1"/>
          <p:nvPr/>
        </p:nvSpPr>
        <p:spPr>
          <a:xfrm>
            <a:off x="2583671" y="6101672"/>
            <a:ext cx="322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26997 -0.0236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118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2" grpId="0"/>
      <p:bldP spid="12" grpId="1" build="allAtOnce"/>
      <p:bldP spid="16" grpId="0"/>
      <p:bldP spid="7" grpId="0"/>
      <p:bldP spid="7" grpId="1" build="allAtOnce"/>
      <p:bldP spid="8" grpId="0"/>
      <p:bldP spid="8" grpId="1" build="allAtOnce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4" y="1008569"/>
            <a:ext cx="3905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4" y="1008569"/>
            <a:ext cx="4762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1475</TotalTime>
  <Words>451</Words>
  <Application>Microsoft Office PowerPoint</Application>
  <PresentationFormat>On-screen Show (4:3)</PresentationFormat>
  <Paragraphs>45</Paragraphs>
  <Slides>14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宋体</vt:lpstr>
      <vt:lpstr>.VnTime</vt:lpstr>
      <vt:lpstr>Arial</vt:lpstr>
      <vt:lpstr>Arial-SGK-TV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90</cp:revision>
  <dcterms:created xsi:type="dcterms:W3CDTF">2019-11-27T07:37:57Z</dcterms:created>
  <dcterms:modified xsi:type="dcterms:W3CDTF">2025-02-17T03:18:12Z</dcterms:modified>
</cp:coreProperties>
</file>