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8" r:id="rId2"/>
    <p:sldId id="292" r:id="rId3"/>
    <p:sldId id="300" r:id="rId4"/>
    <p:sldId id="301" r:id="rId5"/>
    <p:sldId id="293" r:id="rId6"/>
    <p:sldId id="294" r:id="rId7"/>
    <p:sldId id="295" r:id="rId8"/>
    <p:sldId id="275" r:id="rId9"/>
    <p:sldId id="304" r:id="rId10"/>
    <p:sldId id="302" r:id="rId11"/>
    <p:sldId id="303" r:id="rId12"/>
    <p:sldId id="297" r:id="rId13"/>
    <p:sldId id="258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06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BFC14-C739-4D5B-87C0-3250DEB36754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540F19-7B8B-4CD8-A53F-516E582AEA9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460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40F19-7B8B-4CD8-A53F-516E582AEA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893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195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0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412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8482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1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1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327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813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595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822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64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E38626-9654-41C5-BE97-5A7A229F765B}" type="datetimeFigureOut">
              <a:rPr lang="en-US" smtClean="0"/>
              <a:t>4/3/2022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AFC73-1E64-49CE-A496-1B7AB38B48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540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Picture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1170057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</a:t>
            </a:r>
            <a:r>
              <a:rPr lang="en-US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688" y="76200"/>
            <a:ext cx="610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51837"/>
            <a:ext cx="8305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Chủ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đề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5: 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ĐỒ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VỊ</a:t>
            </a:r>
            <a:endParaRPr lang="en-US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3: Con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Rối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Đáng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Yêu</a:t>
            </a:r>
            <a:endParaRPr lang="en-US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Tiết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263343268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3" descr="Picture2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5800"/>
            <a:ext cx="91440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5029200"/>
            <a:ext cx="2438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5029200"/>
            <a:ext cx="20574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Picture1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029200"/>
            <a:ext cx="22860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609600" y="1170057"/>
            <a:ext cx="838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Môn</a:t>
            </a:r>
            <a:r>
              <a:rPr lang="en-US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: </a:t>
            </a: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Mĩ</a:t>
            </a:r>
            <a:r>
              <a:rPr lang="en-US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800" b="1" u="sng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Thuật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52688" y="76200"/>
            <a:ext cx="610731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Thứ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ngày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tháng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</a:t>
            </a:r>
            <a:r>
              <a:rPr lang="en-US" sz="4000" b="1" spc="50" dirty="0" err="1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năm</a:t>
            </a:r>
            <a:r>
              <a:rPr lang="en-US" sz="4000" b="1" spc="50" dirty="0">
                <a:ln w="11430"/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2022</a:t>
            </a:r>
          </a:p>
        </p:txBody>
      </p:sp>
      <p:sp>
        <p:nvSpPr>
          <p:cNvPr id="3" name="Rectangle 2"/>
          <p:cNvSpPr/>
          <p:nvPr/>
        </p:nvSpPr>
        <p:spPr>
          <a:xfrm>
            <a:off x="457200" y="2551837"/>
            <a:ext cx="83058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defRPr/>
            </a:pP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Chủ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đề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5: 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ĐỒ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CHƠI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THÚ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VỊ</a:t>
            </a:r>
            <a:endParaRPr lang="en-US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Bài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3: Con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Rối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Đáng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</a:t>
            </a: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Yêu</a:t>
            </a:r>
            <a:endParaRPr lang="en-US" sz="38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800" b="1" dirty="0" err="1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Tiết</a:t>
            </a:r>
            <a:r>
              <a:rPr lang="en-US" sz="38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980925452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6497"/>
            <a:ext cx="6781800" cy="533400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</a:rPr>
              <a:t>3. 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TẬP- SÁNG TẠO: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rối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ngộ</a:t>
            </a:r>
            <a:r>
              <a:rPr lang="en-US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nghĩnh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305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Khuôn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ghép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bộ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phận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nhau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NamA\Desktop\HF_441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581400"/>
            <a:ext cx="4486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amA\Desktop\HF_441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12" y="2783001"/>
            <a:ext cx="2953488" cy="38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960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-457200"/>
            <a:ext cx="8762999" cy="5110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E:\GIAO AN\ảnh tài liệu\hhgn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8193"/>
            <a:ext cx="9144000" cy="6956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62200" y="1792069"/>
            <a:ext cx="43540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  <a:latin typeface="iCiel Cadena" pitchFamily="2" charset="-93"/>
              </a:rPr>
              <a:t>Phân</a:t>
            </a:r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Cadena" pitchFamily="2" charset="-93"/>
              </a:rPr>
              <a:t>tích</a:t>
            </a:r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 – </a:t>
            </a:r>
            <a:r>
              <a:rPr lang="en-US" sz="3600" dirty="0" err="1">
                <a:solidFill>
                  <a:srgbClr val="FF0000"/>
                </a:solidFill>
                <a:latin typeface="iCiel Cadena" pitchFamily="2" charset="-93"/>
              </a:rPr>
              <a:t>đánh</a:t>
            </a:r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iCiel Cadena" pitchFamily="2" charset="-93"/>
              </a:rPr>
              <a:t>giá</a:t>
            </a:r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971800" y="1182469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4.Hoạt </a:t>
            </a:r>
            <a:r>
              <a:rPr lang="en-US" sz="3600" dirty="0" err="1">
                <a:solidFill>
                  <a:srgbClr val="FF0000"/>
                </a:solidFill>
                <a:latin typeface="iCiel Cadena" pitchFamily="2" charset="-93"/>
              </a:rPr>
              <a:t>động</a:t>
            </a:r>
            <a:r>
              <a:rPr lang="en-US" sz="3600" dirty="0">
                <a:solidFill>
                  <a:srgbClr val="FF0000"/>
                </a:solidFill>
                <a:latin typeface="iCiel Cadena" pitchFamily="2" charset="-93"/>
              </a:rPr>
              <a:t>: </a:t>
            </a:r>
            <a:endParaRPr lang="vi-VN" sz="3600" dirty="0">
              <a:solidFill>
                <a:srgbClr val="FF0000"/>
              </a:solidFill>
              <a:latin typeface="iCiel Cadena" pitchFamily="2" charset="-93"/>
            </a:endParaRPr>
          </a:p>
        </p:txBody>
      </p:sp>
    </p:spTree>
    <p:extLst>
      <p:ext uri="{BB962C8B-B14F-4D97-AF65-F5344CB8AC3E}">
        <p14:creationId xmlns:p14="http://schemas.microsoft.com/office/powerpoint/2010/main" val="3971113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450813" y="3244334"/>
            <a:ext cx="24237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76200"/>
            <a:ext cx="9144000" cy="523220"/>
          </a:xfrm>
          <a:prstGeom prst="rect">
            <a:avLst/>
          </a:prstGeom>
          <a:solidFill>
            <a:srgbClr val="C00000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800" b="1" dirty="0">
                <a:ln w="1905"/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2ABD17-2F33-4B0A-A900-9E47FDDEA08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78" r="2593" b="11111"/>
          <a:stretch/>
        </p:blipFill>
        <p:spPr>
          <a:xfrm rot="16200000">
            <a:off x="1419225" y="-352425"/>
            <a:ext cx="5848350" cy="822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20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06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53169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52400"/>
            <a:ext cx="1981200" cy="533400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KHÁM PHÁ</a:t>
            </a:r>
          </a:p>
        </p:txBody>
      </p:sp>
      <p:pic>
        <p:nvPicPr>
          <p:cNvPr id="4" name="Picture 2" descr="C:\Users\NamA\Desktop\HF_4417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104" y="935566"/>
            <a:ext cx="5992496" cy="5160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5454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NamA\Desktop\HF_4416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" y="228600"/>
            <a:ext cx="3992482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NamA\Desktop\z2680551214751_66d45564022144a7bbff3953c0f13b5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90500"/>
            <a:ext cx="4419600" cy="331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NamA\Desktop\z2680551219563_842bb24314f264072ffdc3cb17b1a2e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581400"/>
            <a:ext cx="2343150" cy="312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06019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NamA\Desktop\z2680551219291_6dbdbca442e6c625cfb338424d0b523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304800"/>
            <a:ext cx="4505459" cy="6007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amA\Desktop\z2680551221599_e341d08b49f6acde1ccd4821c17ac7d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2732" y="304799"/>
            <a:ext cx="4343400" cy="600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4898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ntagon 1"/>
          <p:cNvSpPr/>
          <p:nvPr/>
        </p:nvSpPr>
        <p:spPr>
          <a:xfrm>
            <a:off x="381000" y="146497"/>
            <a:ext cx="4572000" cy="533400"/>
          </a:xfrm>
          <a:prstGeom prst="homePlate">
            <a:avLst/>
          </a:prstGeom>
          <a:solidFill>
            <a:srgbClr val="FF9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2. KIẾN TẠO KIẾN THỨC – KĨ NĂNG</a:t>
            </a:r>
          </a:p>
        </p:txBody>
      </p:sp>
      <p:sp>
        <p:nvSpPr>
          <p:cNvPr id="4" name="Rectangle 3"/>
          <p:cNvSpPr/>
          <p:nvPr/>
        </p:nvSpPr>
        <p:spPr>
          <a:xfrm>
            <a:off x="381000" y="1066800"/>
            <a:ext cx="83058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Khuôn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có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thể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từ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vật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liệu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gì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-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Cần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ghép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bộ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phận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nhau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bằng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cách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nào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để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con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chuyển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động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được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linh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i="1" dirty="0" err="1">
                <a:solidFill>
                  <a:srgbClr val="000000"/>
                </a:solidFill>
                <a:latin typeface="Times New Roman"/>
                <a:ea typeface="Times New Roman"/>
              </a:rPr>
              <a:t>hoạt</a:t>
            </a:r>
            <a:r>
              <a:rPr lang="en-US" i="1" dirty="0">
                <a:solidFill>
                  <a:srgbClr val="000000"/>
                </a:solidFill>
                <a:latin typeface="Times New Roman"/>
                <a:ea typeface="Times New Roman"/>
              </a:rPr>
              <a:t>?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NamA\Desktop\HF_4416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4325" y="3581400"/>
            <a:ext cx="4486275" cy="2085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9" name="Picture 9" descr="C:\Users\NamA\Desktop\HF_4416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712" y="2783001"/>
            <a:ext cx="2953488" cy="383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021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NamA\Desktop\HF_4813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77957"/>
            <a:ext cx="2133600" cy="167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NamA\Desktop\HF_48138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1" y="3718934"/>
            <a:ext cx="2286000" cy="301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NamA\Desktop\HF_4813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1062410"/>
            <a:ext cx="1295400" cy="29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NamA\Desktop\HF_44168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321" y="1765434"/>
            <a:ext cx="1701479" cy="293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NamA\Desktop\HF_4814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9822" y="4723876"/>
            <a:ext cx="2653701" cy="1636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Down Arrow 2"/>
          <p:cNvSpPr/>
          <p:nvPr/>
        </p:nvSpPr>
        <p:spPr>
          <a:xfrm>
            <a:off x="1371600" y="3704617"/>
            <a:ext cx="228600" cy="10959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>
            <a:off x="3962400" y="5332658"/>
            <a:ext cx="609600" cy="22994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16482237" flipV="1">
            <a:off x="7051333" y="4447293"/>
            <a:ext cx="764381" cy="1745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10800000">
            <a:off x="6260129" y="2590800"/>
            <a:ext cx="597871" cy="18830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138386"/>
            <a:ext cx="8153400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1: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Vẽ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cắt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2: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Trang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trí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phần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3: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Gấp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đôi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đoạn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dây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dính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vào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sau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4: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Cuộn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hai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cạnh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của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với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nhau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latin typeface="Times New Roman"/>
              <a:ea typeface="Times New Roman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+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Bước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5: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Tạo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hình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và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dán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khuôn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mặt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chân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,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tay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cho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Times New Roman"/>
                <a:ea typeface="Times New Roman"/>
              </a:rPr>
              <a:t>rối</a:t>
            </a:r>
            <a:r>
              <a:rPr lang="en-US" dirty="0">
                <a:solidFill>
                  <a:srgbClr val="000000"/>
                </a:solidFill>
                <a:latin typeface="Times New Roman"/>
                <a:ea typeface="Times New Roman"/>
              </a:rPr>
              <a:t>.</a:t>
            </a:r>
            <a:endParaRPr lang="en-US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46227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NamA\Desktop\HF_4416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1" y="185738"/>
            <a:ext cx="7391400" cy="648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0179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TextBox 2"/>
          <p:cNvSpPr txBox="1">
            <a:spLocks noChangeArrowheads="1"/>
          </p:cNvSpPr>
          <p:nvPr/>
        </p:nvSpPr>
        <p:spPr bwMode="auto">
          <a:xfrm>
            <a:off x="990600" y="1295400"/>
            <a:ext cx="7391400" cy="181588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SGK,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chì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tẩy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83184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406" y="0"/>
            <a:ext cx="9220200" cy="701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5663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325</Words>
  <Application>Microsoft Office PowerPoint</Application>
  <PresentationFormat>On-screen Show (4:3)</PresentationFormat>
  <Paragraphs>34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iCiel Cadena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ismail - [2010]</dc:creator>
  <cp:lastModifiedBy>PHAM CHAU LINH</cp:lastModifiedBy>
  <cp:revision>37</cp:revision>
  <dcterms:created xsi:type="dcterms:W3CDTF">2018-04-18T13:57:51Z</dcterms:created>
  <dcterms:modified xsi:type="dcterms:W3CDTF">2022-03-04T12:09:59Z</dcterms:modified>
</cp:coreProperties>
</file>