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88" r:id="rId4"/>
    <p:sldId id="259" r:id="rId5"/>
    <p:sldId id="295" r:id="rId6"/>
    <p:sldId id="296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E4CC-44F9-4ABA-B6D4-3D31EF303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D7B85-06B6-4CF1-8741-91F550B6E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92C5E-267A-4006-B348-CC044E72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33EA-27F2-47E9-9E92-7606819F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7308-C213-454C-AB72-1D8906C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16B3-A59D-48A8-BD42-7822337B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D9BDA-A1E7-4F54-9C67-9D9001763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0AD4-C9A1-431E-8CFC-93DA57C8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0D8A-A32E-4B34-975B-4367BA56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6E80-1C0D-4D7E-8233-3B2F9C4A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C63DC-F898-4355-8D44-27E0CB51F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BC45-23DA-47BA-B778-B7145E4BE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7087-7624-4BE2-BC7D-8D5190D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4143-4289-4FA6-A479-EDDD4CE9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A073E-82AF-49E6-BC65-0032CA37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5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0EDB-A37A-496E-A215-5B649026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89D4-8E3F-4D1D-B771-24BD388A4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3296-FD47-4547-9238-3552558E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4DA5-423A-4C31-A5A3-85B4B8B7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76B84-2DFF-45BA-B462-4FC055CF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BC00-FB7B-4626-8159-EDB42652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C5C6A-FE09-46A9-8693-FDAF08044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D9B9-849C-41A2-B60B-8465BFC1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4C01-0FD4-4A3A-B07E-3B1E5EF3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0892-0F6C-41D9-8ECD-E036F7E5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D7EA-658C-4B01-BBF3-6E01EA8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58B4-26FB-420A-A100-D35BF2E7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01226-CAAF-4DD5-855E-92710B4CA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37BF-70BC-43E6-B34D-FDBB5317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6E3E7-D585-43E8-8DF9-01296580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9ED54-0424-4E64-8086-57CDF5A0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EF38-7C1B-44E3-B8F5-5D78BC8D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4D6B-80AD-456B-8B97-9501C31D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A6146-5A74-4AFB-8191-5978784B2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4FB7C-A0B6-4B17-A864-AFB201362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2A778-DD70-4755-AC9D-0BBF3FE69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55B00-564E-4DAD-8040-9902ABD7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1BBDA-A219-4549-A09F-B4F103C8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C4F6A-E999-46B1-84AB-F16DA43D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4D96-2CC1-4EFA-9B2C-50AEA272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6CA8D-9173-49BF-B65D-E9D2E9D6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7E7D6-5C54-4A0F-A1BA-C3E6091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29AE1-0E3B-4B2E-AF3D-12193211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A4E19-CF9B-4581-BA8F-14E60DF2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782A9-AE78-4158-A27E-E648BDAC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5E9D7-C206-4B40-A046-8A18360A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BF30-266E-4EE4-B960-138FD789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A51D-9D18-4FFD-BEE5-BD39A4A5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AAF31-4DCB-4C2B-9D14-FB50AE305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922EE-B7C8-42AB-9CE9-164ED95B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EF38-4DD1-4F36-919A-951046DA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E042D-7008-41C4-B11C-177C8EBE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3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D756-EA53-4E94-8EAC-8FE23EFF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62069-577C-4AAD-B3F2-615AB19D8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3AA2-DB74-4A5B-B19E-483A02220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400D-7BDC-4D1B-A0AD-493F679F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E8359-8A5C-498F-9364-DBB4A4EF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DFFB5-1330-4C2C-B6B2-745C667C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2C993-EB44-4961-A9EE-3D58CAF5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C7824-E7A5-404E-8703-626F2EB2E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5D109-EAA5-40A3-89D4-E3C0BCE5C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3DB9-D274-46F5-8CCE-ABE70C7B8BA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C173-3304-477E-91B3-E8CDFB80D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D8BEA-6B98-421D-97BE-1C090206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A8DA-C6D2-40EF-BC36-A2ECA454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8626-9654-41C5-BE97-5A7A229F765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262" y="76200"/>
            <a:ext cx="6752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2551837"/>
            <a:ext cx="83058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38A2CDE-A113-4976-B827-CB791EB3D65C}"/>
              </a:ext>
            </a:extLst>
          </p:cNvPr>
          <p:cNvSpPr/>
          <p:nvPr/>
        </p:nvSpPr>
        <p:spPr>
          <a:xfrm>
            <a:off x="2270503" y="1131376"/>
            <a:ext cx="7005234" cy="375059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35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Picture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170058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Môn</a:t>
            </a:r>
            <a:r>
              <a:rPr kumimoji="0" lang="en-US" sz="4800" b="1" i="0" u="sng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Mĩ</a:t>
            </a:r>
            <a:r>
              <a:rPr kumimoji="0" lang="en-US" sz="4800" b="1" i="0" u="sng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Thuật</a:t>
            </a:r>
            <a:endParaRPr kumimoji="0" 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551837"/>
            <a:ext cx="8305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 </a:t>
            </a:r>
            <a:r>
              <a:rPr lang="en-US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THÚ VỊ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8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Khuân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nghĩnh</a:t>
            </a:r>
            <a:endParaRPr kumimoji="0" lang="en-US" sz="3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1127700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23DDE-3156-4AD9-952D-144AFB4E9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6" y="993913"/>
            <a:ext cx="4913463" cy="570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B3798-C435-476C-9C3D-30480D8321DD}"/>
              </a:ext>
            </a:extLst>
          </p:cNvPr>
          <p:cNvSpPr txBox="1"/>
          <p:nvPr/>
        </p:nvSpPr>
        <p:spPr>
          <a:xfrm>
            <a:off x="586408" y="160660"/>
            <a:ext cx="85476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CDD4A99E-866B-4DB2-9F6A-5B06123D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24" y="1681546"/>
            <a:ext cx="5974080" cy="43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10022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4C1C7-5BC2-4E60-A82B-4DB6FCE95F00}"/>
              </a:ext>
            </a:extLst>
          </p:cNvPr>
          <p:cNvSpPr txBox="1"/>
          <p:nvPr/>
        </p:nvSpPr>
        <p:spPr>
          <a:xfrm>
            <a:off x="3707296" y="160660"/>
            <a:ext cx="50987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AA17B-8775-4D17-9A01-3FD176B7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964096"/>
            <a:ext cx="6341165" cy="564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C1483-015D-4340-A27B-25E8456AED8A}"/>
              </a:ext>
            </a:extLst>
          </p:cNvPr>
          <p:cNvSpPr txBox="1"/>
          <p:nvPr/>
        </p:nvSpPr>
        <p:spPr>
          <a:xfrm>
            <a:off x="6722165" y="2832652"/>
            <a:ext cx="535387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8787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Picture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170058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Môn</a:t>
            </a:r>
            <a:r>
              <a:rPr kumimoji="0" lang="en-US" sz="4800" b="1" i="0" u="sng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Mĩ</a:t>
            </a:r>
            <a:r>
              <a:rPr kumimoji="0" lang="en-US" sz="4800" b="1" i="0" u="sng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sng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Thuật</a:t>
            </a:r>
            <a:endParaRPr kumimoji="0" 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2485313"/>
            <a:ext cx="8305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8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Khuân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3800" b="1" i="0" u="none" strike="noStrike" kern="1200" cap="none" spc="0" normalizeH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nghĩnh</a:t>
            </a:r>
            <a:endParaRPr kumimoji="0" lang="en-US" sz="3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077749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C372B87-4807-44D7-A5F1-E6BFC2F04C73}"/>
              </a:ext>
            </a:extLst>
          </p:cNvPr>
          <p:cNvSpPr/>
          <p:nvPr/>
        </p:nvSpPr>
        <p:spPr>
          <a:xfrm>
            <a:off x="7931426" y="790201"/>
            <a:ext cx="4080060" cy="54515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5938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khuân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B0B6-AD17-4013-B28B-229DD35160BE}"/>
              </a:ext>
            </a:extLst>
          </p:cNvPr>
          <p:cNvSpPr txBox="1"/>
          <p:nvPr/>
        </p:nvSpPr>
        <p:spPr>
          <a:xfrm>
            <a:off x="611079" y="190037"/>
            <a:ext cx="621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96AF7-1287-47A0-9F55-B301E8AC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4" y="1242391"/>
            <a:ext cx="7214199" cy="54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360FD-3510-44FF-A346-B5FD414F261F}"/>
              </a:ext>
            </a:extLst>
          </p:cNvPr>
          <p:cNvSpPr txBox="1"/>
          <p:nvPr/>
        </p:nvSpPr>
        <p:spPr>
          <a:xfrm>
            <a:off x="617963" y="159734"/>
            <a:ext cx="102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Picture26">
            <a:extLst>
              <a:ext uri="{FF2B5EF4-FFF2-40B4-BE49-F238E27FC236}">
                <a16:creationId xmlns:a16="http://schemas.microsoft.com/office/drawing/2014/main" id="{1260E397-CBC0-4B33-AE98-5A09E6328B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47" y="1538057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D9F68-2462-44F3-81FC-639AF18F2294}"/>
              </a:ext>
            </a:extLst>
          </p:cNvPr>
          <p:cNvSpPr txBox="1"/>
          <p:nvPr/>
        </p:nvSpPr>
        <p:spPr>
          <a:xfrm>
            <a:off x="3635406" y="3764184"/>
            <a:ext cx="4767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CDD69-28F8-447E-A391-80B72855A5C5}"/>
              </a:ext>
            </a:extLst>
          </p:cNvPr>
          <p:cNvSpPr txBox="1"/>
          <p:nvPr/>
        </p:nvSpPr>
        <p:spPr>
          <a:xfrm>
            <a:off x="3622089" y="2355710"/>
            <a:ext cx="47939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9FF9D-4F1D-45FF-8DAC-1BDBDAEAE941}"/>
              </a:ext>
            </a:extLst>
          </p:cNvPr>
          <p:cNvSpPr txBox="1"/>
          <p:nvPr/>
        </p:nvSpPr>
        <p:spPr>
          <a:xfrm>
            <a:off x="806228" y="241077"/>
            <a:ext cx="467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05698-0D89-4CBB-BDAA-0C2E4A313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11111" r="6521" b="3381"/>
          <a:stretch/>
        </p:blipFill>
        <p:spPr>
          <a:xfrm rot="16200000">
            <a:off x="3663983" y="-1739349"/>
            <a:ext cx="5036315" cy="10336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65F67-5E08-4C10-B8A7-77FEBC0BEA05}"/>
              </a:ext>
            </a:extLst>
          </p:cNvPr>
          <p:cNvSpPr txBox="1"/>
          <p:nvPr/>
        </p:nvSpPr>
        <p:spPr>
          <a:xfrm>
            <a:off x="2115378" y="6093703"/>
            <a:ext cx="79612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26081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179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CHAU LINH</dc:creator>
  <cp:lastModifiedBy>PHAM CHAU LINH</cp:lastModifiedBy>
  <cp:revision>73</cp:revision>
  <dcterms:created xsi:type="dcterms:W3CDTF">2021-06-23T03:34:57Z</dcterms:created>
  <dcterms:modified xsi:type="dcterms:W3CDTF">2022-04-02T02:59:42Z</dcterms:modified>
</cp:coreProperties>
</file>