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71" r:id="rId7"/>
    <p:sldId id="277" r:id="rId8"/>
    <p:sldId id="272" r:id="rId9"/>
    <p:sldId id="273" r:id="rId10"/>
    <p:sldId id="274" r:id="rId11"/>
    <p:sldId id="275" r:id="rId12"/>
    <p:sldId id="276" r:id="rId13"/>
    <p:sldId id="263" r:id="rId14"/>
    <p:sldId id="262" r:id="rId15"/>
    <p:sldId id="256" r:id="rId16"/>
    <p:sldId id="266" r:id="rId17"/>
    <p:sldId id="268" r:id="rId18"/>
    <p:sldId id="258" r:id="rId19"/>
    <p:sldId id="269" r:id="rId20"/>
    <p:sldId id="270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94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5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2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1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2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4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25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26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83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0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6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3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5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45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58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89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86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56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10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39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56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1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5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09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36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19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92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49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28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16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49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842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4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2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713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96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8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46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662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01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477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64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9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1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0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420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968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724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797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276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087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417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597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041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6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5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401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743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232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893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271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578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4567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129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443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2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97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0697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589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9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888A-188A-4839-B6AB-3A8C5A386AC8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6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9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spc="-32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EM HỌC SINH  </a:t>
            </a: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715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MĨ THUẬT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3467100" y="1731963"/>
            <a:ext cx="251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3899989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/>
      <p:bldP spid="2" grpId="0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3.Luyện </a:t>
            </a:r>
            <a:r>
              <a:rPr lang="en-US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THỰC HÀNH NẶN VÀ TRANG TRÍ BÁT</a:t>
            </a:r>
          </a:p>
        </p:txBody>
      </p:sp>
      <p:pic>
        <p:nvPicPr>
          <p:cNvPr id="4" name="Picture 3" descr="http://sachthietbigiaoduc.vn/public/1/Books/6510/12943/HF_3432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1258" y="965883"/>
            <a:ext cx="3442446" cy="2294964"/>
          </a:xfrm>
          <a:prstGeom prst="rect">
            <a:avLst/>
          </a:prstGeom>
          <a:noFill/>
        </p:spPr>
      </p:pic>
      <p:pic>
        <p:nvPicPr>
          <p:cNvPr id="6" name="Picture 6" descr="http://sachthietbigiaoduc.vn/public/1/Books/6510/12943/HF_34328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73276" y="935404"/>
            <a:ext cx="3423965" cy="2294964"/>
          </a:xfrm>
          <a:prstGeom prst="rect">
            <a:avLst/>
          </a:prstGeom>
          <a:noFill/>
        </p:spPr>
      </p:pic>
      <p:pic>
        <p:nvPicPr>
          <p:cNvPr id="7" name="Picture 6" descr="http://sachthietbigiaoduc.vn/public/1/Books/6510/12943/HF_3432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08070" y="3909894"/>
            <a:ext cx="4023360" cy="2294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8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8648" y="1210614"/>
            <a:ext cx="4829577" cy="34644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1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k\Desktop\hinh nen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73691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5875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4.Phân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TRƯNG BÀY SẢN PHẨM VÀ CHIA SẺ.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860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5875"/>
            <a:ext cx="9144000" cy="800219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KHÁM PHÁ CÁC ĐỒ DÙNG HÀNG NGÀY</a:t>
            </a:r>
            <a:endParaRPr lang="en-US" sz="28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8" name="Picture 2" descr="http://sachthietbigiaoduc.vn/public/1/Books/6510/12943/HF_343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15737"/>
            <a:ext cx="4702628" cy="5042263"/>
          </a:xfrm>
          <a:prstGeom prst="rect">
            <a:avLst/>
          </a:prstGeom>
          <a:noFill/>
        </p:spPr>
      </p:pic>
      <p:pic>
        <p:nvPicPr>
          <p:cNvPr id="3" name="Picture 4" descr="http://sachthietbigiaoduc.vn/public/1/Books/6510/12943/HF_343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3684" y="1338007"/>
            <a:ext cx="4340316" cy="45513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602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990600" y="1295400"/>
            <a:ext cx="7391400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206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16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69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237" y="2340735"/>
            <a:ext cx="82296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xắn</a:t>
            </a: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0832" y="4472243"/>
            <a:ext cx="17847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670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-587828" y="1708110"/>
            <a:ext cx="2416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/>
          </a:p>
        </p:txBody>
      </p:sp>
      <p:sp>
        <p:nvSpPr>
          <p:cNvPr id="11" name="Rectangle 10"/>
          <p:cNvSpPr/>
          <p:nvPr/>
        </p:nvSpPr>
        <p:spPr>
          <a:xfrm>
            <a:off x="-535577" y="4960761"/>
            <a:ext cx="2168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/>
          </a:p>
        </p:txBody>
      </p:sp>
      <p:sp>
        <p:nvSpPr>
          <p:cNvPr id="12" name="Rectangle 11"/>
          <p:cNvSpPr/>
          <p:nvPr/>
        </p:nvSpPr>
        <p:spPr>
          <a:xfrm>
            <a:off x="3840479" y="1642796"/>
            <a:ext cx="2181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/>
          </a:p>
        </p:txBody>
      </p:sp>
      <p:pic>
        <p:nvPicPr>
          <p:cNvPr id="2" name="Picture 2" descr="http://sachthietbigiaoduc.vn/public/1/Books/6510/12943/HF_34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148" y="783770"/>
            <a:ext cx="3185032" cy="2625635"/>
          </a:xfrm>
          <a:prstGeom prst="rect">
            <a:avLst/>
          </a:prstGeom>
          <a:noFill/>
        </p:spPr>
      </p:pic>
      <p:pic>
        <p:nvPicPr>
          <p:cNvPr id="3" name="Picture 4" descr="http://sachthietbigiaoduc.vn/public/1/Books/6510/12943/HF_343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1897" y="809897"/>
            <a:ext cx="3017519" cy="2625634"/>
          </a:xfrm>
          <a:prstGeom prst="rect">
            <a:avLst/>
          </a:prstGeom>
          <a:noFill/>
        </p:spPr>
      </p:pic>
      <p:pic>
        <p:nvPicPr>
          <p:cNvPr id="4" name="Picture 6" descr="http://sachthietbigiaoduc.vn/public/1/Books/6510/12943/HF_343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023" y="4036424"/>
            <a:ext cx="3331028" cy="2821576"/>
          </a:xfrm>
          <a:prstGeom prst="rect">
            <a:avLst/>
          </a:prstGeom>
          <a:noFill/>
        </p:spPr>
      </p:pic>
      <p:pic>
        <p:nvPicPr>
          <p:cNvPr id="5" name="Picture 8" descr="http://sachthietbigiaoduc.vn/public/1/Books/6510/12943/HF_343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0640" y="4101737"/>
            <a:ext cx="3615562" cy="2756263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4539525" y="5086196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4679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875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44983" y="1512165"/>
            <a:ext cx="1423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lõm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endParaRPr lang="en-US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9198" y="3258363"/>
            <a:ext cx="1881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  <a:defRPr/>
            </a:pP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nặn</a:t>
            </a:r>
            <a:endParaRPr lang="en-US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69619" y="4870473"/>
            <a:ext cx="14761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bát</a:t>
            </a:r>
            <a:endParaRPr lang="en-US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2" descr="http://sachthietbigiaoduc.vn/public/1/Books/6510/12943/HF_343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3988" y="-5486400"/>
            <a:ext cx="4216586" cy="11430000"/>
          </a:xfrm>
          <a:prstGeom prst="rect">
            <a:avLst/>
          </a:prstGeom>
          <a:noFill/>
        </p:spPr>
      </p:pic>
      <p:pic>
        <p:nvPicPr>
          <p:cNvPr id="3" name="Picture 4" descr="http://sachthietbigiaoduc.vn/public/1/Books/6510/12943/HF_343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7047" y="874058"/>
            <a:ext cx="2998693" cy="2944907"/>
          </a:xfrm>
          <a:prstGeom prst="rect">
            <a:avLst/>
          </a:prstGeom>
          <a:noFill/>
        </p:spPr>
      </p:pic>
      <p:pic>
        <p:nvPicPr>
          <p:cNvPr id="4" name="Picture 6" descr="http://sachthietbigiaoduc.vn/public/1/Books/6510/12943/HF_343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7364" y="3939988"/>
            <a:ext cx="3442447" cy="2743201"/>
          </a:xfrm>
          <a:prstGeom prst="rect">
            <a:avLst/>
          </a:prstGeom>
          <a:noFill/>
        </p:spPr>
      </p:pic>
      <p:pic>
        <p:nvPicPr>
          <p:cNvPr id="13" name="Picture 6" descr="http://sachthietbigiaoduc.vn/public/1/Books/6510/12943/HF_3432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887507"/>
            <a:ext cx="3442447" cy="2294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52477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875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6" descr="http://sachthietbigiaoduc.vn/public/1/Books/6510/12943/HF_3432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848318"/>
            <a:ext cx="3442446" cy="2294964"/>
          </a:xfrm>
          <a:prstGeom prst="rect">
            <a:avLst/>
          </a:prstGeom>
          <a:noFill/>
        </p:spPr>
      </p:pic>
      <p:pic>
        <p:nvPicPr>
          <p:cNvPr id="8" name="Picture 6" descr="http://sachthietbigiaoduc.vn/public/1/Books/6510/12943/HF_3432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73276" y="935404"/>
            <a:ext cx="3423965" cy="2294964"/>
          </a:xfrm>
          <a:prstGeom prst="rect">
            <a:avLst/>
          </a:prstGeom>
          <a:noFill/>
        </p:spPr>
      </p:pic>
      <p:pic>
        <p:nvPicPr>
          <p:cNvPr id="10" name="Picture 6" descr="http://sachthietbigiaoduc.vn/public/1/Books/6510/12943/HF_3432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4249528"/>
            <a:ext cx="3030583" cy="2294964"/>
          </a:xfrm>
          <a:prstGeom prst="rect">
            <a:avLst/>
          </a:prstGeom>
          <a:noFill/>
        </p:spPr>
      </p:pic>
      <p:pic>
        <p:nvPicPr>
          <p:cNvPr id="11" name="Picture 6" descr="http://sachthietbigiaoduc.vn/public/1/Books/6510/12943/HF_3432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35531" y="3277545"/>
            <a:ext cx="2928641" cy="2261057"/>
          </a:xfrm>
          <a:prstGeom prst="rect">
            <a:avLst/>
          </a:prstGeom>
          <a:noFill/>
        </p:spPr>
      </p:pic>
      <p:pic>
        <p:nvPicPr>
          <p:cNvPr id="12" name="Picture 6" descr="http://sachthietbigiaoduc.vn/public/1/Books/6510/12943/HF_34328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454846" y="4327905"/>
            <a:ext cx="2480149" cy="2294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93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990600" y="1295400"/>
            <a:ext cx="7391400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318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03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</a:t>
            </a:r>
            <a:r>
              <a:rPr lang="en-US" sz="3200" kern="10" spc="-32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HỌC SINH</a:t>
            </a:r>
            <a:endParaRPr lang="en-US" sz="3200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715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MĨ THUẬT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3467100" y="1731963"/>
            <a:ext cx="251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3651174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/>
      <p:bldP spid="2" grpId="0"/>
      <p:bldP spid="20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237" y="2340735"/>
            <a:ext cx="82296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7392" y="4242800"/>
            <a:ext cx="194739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9375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225</Words>
  <Application>Microsoft Office PowerPoint</Application>
  <PresentationFormat>On-screen Show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Garamond</vt:lpstr>
      <vt:lpstr>Times New Roman</vt:lpstr>
      <vt:lpstr>Trebuchet MS</vt:lpstr>
      <vt:lpstr>Office Theme</vt:lpstr>
      <vt:lpstr>1_Office Theme</vt:lpstr>
      <vt:lpstr>2_Office Theme</vt:lpstr>
      <vt:lpstr>3_Office Theme</vt:lpstr>
      <vt:lpstr>4_Office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PHAM CHAU LINH</cp:lastModifiedBy>
  <cp:revision>63</cp:revision>
  <dcterms:created xsi:type="dcterms:W3CDTF">2020-10-14T13:46:51Z</dcterms:created>
  <dcterms:modified xsi:type="dcterms:W3CDTF">2022-03-04T11:46:24Z</dcterms:modified>
</cp:coreProperties>
</file>