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sldIdLst>
    <p:sldId id="271" r:id="rId7"/>
    <p:sldId id="277" r:id="rId8"/>
    <p:sldId id="272" r:id="rId9"/>
    <p:sldId id="280" r:id="rId10"/>
    <p:sldId id="273" r:id="rId11"/>
    <p:sldId id="278" r:id="rId12"/>
    <p:sldId id="281" r:id="rId13"/>
    <p:sldId id="275" r:id="rId14"/>
    <p:sldId id="276" r:id="rId15"/>
    <p:sldId id="263" r:id="rId16"/>
    <p:sldId id="262" r:id="rId17"/>
    <p:sldId id="256" r:id="rId18"/>
    <p:sldId id="266" r:id="rId19"/>
    <p:sldId id="268" r:id="rId20"/>
    <p:sldId id="258" r:id="rId21"/>
    <p:sldId id="269" r:id="rId22"/>
    <p:sldId id="270" r:id="rId23"/>
    <p:sldId id="26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946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58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26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96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F1EAD-76F1-4F4F-B629-31299DCDBC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7A784-0F4C-46B0-A298-6B41C3A3252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318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7F380-DA27-4824-B7AD-72A8CF61F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70CE4-5C53-4269-914F-011EFDE7284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524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EAD9B-0E71-4A6E-8B8F-ECD790B543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00B99-F685-4068-8F03-1BFCBD91552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443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DD757-CC05-4FB1-AD36-D18457E4E6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8ECF1-9088-475D-8CED-B83733923F0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125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93108-BD78-40A3-AE05-D6C0300149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B58E7-5FEB-4729-972C-2B93E02C0F8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426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8F95D-3576-4E17-9374-B1D307AB43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DBBE7-C1DE-4C99-A752-C79C4C3543D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983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EC40A-98C4-43AE-B2AA-E09C3AE02C3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47D48-758F-44D0-B917-4B071B9336E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5009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42DA1-FC9F-44DF-BE10-30AAEAB666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DE419-4AA1-4273-9E5B-0EEDF3B23F5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269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63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AC953-3BD0-4114-9DCA-9431539F9A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76B75-5B3A-4117-BE0F-43DFD8863D7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5539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57449-66CD-451A-B3EB-2D5F028E50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BE3A9-681C-4314-A47D-075A3B41605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145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A5EB-BFEF-40EC-82D4-54D23C2445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C6A4E-5C5E-41AB-ADF7-B1CB69BC598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9580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F1EAD-76F1-4F4F-B629-31299DCDBC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7A784-0F4C-46B0-A298-6B41C3A3252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2897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7F380-DA27-4824-B7AD-72A8CF61F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70CE4-5C53-4269-914F-011EFDE7284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3867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EAD9B-0E71-4A6E-8B8F-ECD790B543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00B99-F685-4068-8F03-1BFCBD91552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8562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DD757-CC05-4FB1-AD36-D18457E4E6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8ECF1-9088-475D-8CED-B83733923F0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6109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93108-BD78-40A3-AE05-D6C0300149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B58E7-5FEB-4729-972C-2B93E02C0F8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1398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8F95D-3576-4E17-9374-B1D307AB43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DBBE7-C1DE-4C99-A752-C79C4C3543D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7564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EC40A-98C4-43AE-B2AA-E09C3AE02C3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47D48-758F-44D0-B917-4B071B9336E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416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059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42DA1-FC9F-44DF-BE10-30AAEAB666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DE419-4AA1-4273-9E5B-0EEDF3B23F5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509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AC953-3BD0-4114-9DCA-9431539F9A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76B75-5B3A-4117-BE0F-43DFD8863D7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8366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57449-66CD-451A-B3EB-2D5F028E50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BE3A9-681C-4314-A47D-075A3B41605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719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A5EB-BFEF-40EC-82D4-54D23C2445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C6A4E-5C5E-41AB-ADF7-B1CB69BC598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8923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F1EAD-76F1-4F4F-B629-31299DCDBC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7A784-0F4C-46B0-A298-6B41C3A3252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2492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7F380-DA27-4824-B7AD-72A8CF61F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70CE4-5C53-4269-914F-011EFDE7284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1287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EAD9B-0E71-4A6E-8B8F-ECD790B543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00B99-F685-4068-8F03-1BFCBD91552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4163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DD757-CC05-4FB1-AD36-D18457E4E6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8ECF1-9088-475D-8CED-B83733923F0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8497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93108-BD78-40A3-AE05-D6C0300149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B58E7-5FEB-4729-972C-2B93E02C0F8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0842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8F95D-3576-4E17-9374-B1D307AB43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DBBE7-C1DE-4C99-A752-C79C4C3543D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741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622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EC40A-98C4-43AE-B2AA-E09C3AE02C3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47D48-758F-44D0-B917-4B071B9336E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4713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42DA1-FC9F-44DF-BE10-30AAEAB666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DE419-4AA1-4273-9E5B-0EEDF3B23F5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5960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AC953-3BD0-4114-9DCA-9431539F9A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76B75-5B3A-4117-BE0F-43DFD8863D7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5986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57449-66CD-451A-B3EB-2D5F028E50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BE3A9-681C-4314-A47D-075A3B41605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1463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A5EB-BFEF-40EC-82D4-54D23C2445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C6A4E-5C5E-41AB-ADF7-B1CB69BC598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1662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F1EAD-76F1-4F4F-B629-31299DCDBC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7A784-0F4C-46B0-A298-6B41C3A3252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6019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7F380-DA27-4824-B7AD-72A8CF61F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70CE4-5C53-4269-914F-011EFDE7284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6477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EAD9B-0E71-4A6E-8B8F-ECD790B543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00B99-F685-4068-8F03-1BFCBD91552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4640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DD757-CC05-4FB1-AD36-D18457E4E6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8ECF1-9088-475D-8CED-B83733923F0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893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93108-BD78-40A3-AE05-D6C0300149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B58E7-5FEB-4729-972C-2B93E02C0F8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111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01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8F95D-3576-4E17-9374-B1D307AB43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DBBE7-C1DE-4C99-A752-C79C4C3543D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5420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EC40A-98C4-43AE-B2AA-E09C3AE02C3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47D48-758F-44D0-B917-4B071B9336E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8968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42DA1-FC9F-44DF-BE10-30AAEAB666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DE419-4AA1-4273-9E5B-0EEDF3B23F5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2724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AC953-3BD0-4114-9DCA-9431539F9A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76B75-5B3A-4117-BE0F-43DFD8863D7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6797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57449-66CD-451A-B3EB-2D5F028E50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BE3A9-681C-4314-A47D-075A3B41605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8276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A5EB-BFEF-40EC-82D4-54D23C2445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C6A4E-5C5E-41AB-ADF7-B1CB69BC598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5087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4/3/2022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417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4/3/2022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3597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4/3/2022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4041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4/3/2022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260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657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4/3/2022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8401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4/3/2022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2743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4/3/2022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3232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4/3/2022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7893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4/3/2022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2271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4/3/2022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2578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4/3/2022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4567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4/3/2022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72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7129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4/3/2022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4443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4/3/2022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125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40976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4/3/2022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0697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4/3/2022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5589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4/3/2022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199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9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27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0888A-188A-4839-B6AB-3A8C5A386AC8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22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000A5B-7F5F-40FA-8872-93F6C95F960D}" type="datetimeFigureOut">
              <a:rPr 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BE1B50-4E2D-4BFC-B467-EA85E97024AA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546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000A5B-7F5F-40FA-8872-93F6C95F960D}" type="datetimeFigureOut">
              <a:rPr 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BE1B50-4E2D-4BFC-B467-EA85E97024AA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668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000A5B-7F5F-40FA-8872-93F6C95F960D}" type="datetimeFigureOut">
              <a:rPr 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BE1B50-4E2D-4BFC-B467-EA85E97024AA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740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000A5B-7F5F-40FA-8872-93F6C95F960D}" type="datetimeFigureOut">
              <a:rPr 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BE1B50-4E2D-4BFC-B467-EA85E97024AA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298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4/3/2022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476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9" name="WordArt 7"/>
          <p:cNvSpPr>
            <a:spLocks noChangeArrowheads="1" noChangeShapeType="1" noTextEdit="1"/>
          </p:cNvSpPr>
          <p:nvPr/>
        </p:nvSpPr>
        <p:spPr bwMode="auto">
          <a:xfrm>
            <a:off x="1219200" y="914400"/>
            <a:ext cx="7010400" cy="4724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200" kern="10" spc="-320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CÁC EM HỌC SINH  </a:t>
            </a:r>
          </a:p>
        </p:txBody>
      </p:sp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1981200" y="2743200"/>
            <a:ext cx="5715000" cy="1600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000" b="1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33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: MĨ THUẬT</a:t>
            </a:r>
          </a:p>
        </p:txBody>
      </p:sp>
      <p:sp>
        <p:nvSpPr>
          <p:cNvPr id="2054" name="TextBox 2"/>
          <p:cNvSpPr txBox="1">
            <a:spLocks noChangeArrowheads="1"/>
          </p:cNvSpPr>
          <p:nvPr/>
        </p:nvSpPr>
        <p:spPr bwMode="auto">
          <a:xfrm>
            <a:off x="3467100" y="1731963"/>
            <a:ext cx="25146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1</a:t>
            </a:r>
          </a:p>
        </p:txBody>
      </p:sp>
    </p:spTree>
    <p:extLst>
      <p:ext uri="{BB962C8B-B14F-4D97-AF65-F5344CB8AC3E}">
        <p14:creationId xmlns:p14="http://schemas.microsoft.com/office/powerpoint/2010/main" val="38999890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9" grpId="0"/>
      <p:bldP spid="2" grpId="0"/>
      <p:bldP spid="20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9" name="WordArt 7"/>
          <p:cNvSpPr>
            <a:spLocks noChangeArrowheads="1" noChangeShapeType="1" noTextEdit="1"/>
          </p:cNvSpPr>
          <p:nvPr/>
        </p:nvSpPr>
        <p:spPr bwMode="auto">
          <a:xfrm>
            <a:off x="1219200" y="914400"/>
            <a:ext cx="7010400" cy="4724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200" kern="10" spc="-320" dirty="0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</a:t>
            </a:r>
            <a:r>
              <a:rPr lang="en-US" sz="3200" kern="10" spc="-320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HỌC SINH</a:t>
            </a:r>
            <a:endParaRPr lang="en-US" sz="3200" kern="10" spc="-320" dirty="0">
              <a:ln w="12700">
                <a:solidFill>
                  <a:srgbClr val="66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1"/>
              </a:gradFill>
              <a:effectLst>
                <a:outerShdw dist="107763" dir="18900000" algn="ctr" rotWithShape="0">
                  <a:srgbClr val="FFFFCC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1981200" y="2743200"/>
            <a:ext cx="5715000" cy="1600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000" b="1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33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: MĨ THUẬT</a:t>
            </a:r>
          </a:p>
        </p:txBody>
      </p:sp>
      <p:sp>
        <p:nvSpPr>
          <p:cNvPr id="2054" name="TextBox 2"/>
          <p:cNvSpPr txBox="1">
            <a:spLocks noChangeArrowheads="1"/>
          </p:cNvSpPr>
          <p:nvPr/>
        </p:nvSpPr>
        <p:spPr bwMode="auto">
          <a:xfrm>
            <a:off x="3467100" y="1731963"/>
            <a:ext cx="25146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LỚP 1</a:t>
            </a:r>
          </a:p>
        </p:txBody>
      </p:sp>
    </p:spTree>
    <p:extLst>
      <p:ext uri="{BB962C8B-B14F-4D97-AF65-F5344CB8AC3E}">
        <p14:creationId xmlns:p14="http://schemas.microsoft.com/office/powerpoint/2010/main" val="36511748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9" grpId="0" animBg="1"/>
      <p:bldP spid="69639" grpId="1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7237" y="2340735"/>
            <a:ext cx="8229600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5400" b="1" dirty="0" err="1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ngộ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nghĩnh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5400" b="1" dirty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57392" y="4242800"/>
            <a:ext cx="1947393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393757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5875"/>
            <a:ext cx="9144000" cy="369332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3.Luyện </a:t>
            </a:r>
            <a:r>
              <a:rPr lang="en-US" b="1" dirty="0" err="1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4" name="Picture 6" descr="http://sachthietbigiaoduc.vn/public/1/Books/6510/12945/HF_343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9198" y="2923131"/>
            <a:ext cx="3933099" cy="3490731"/>
          </a:xfrm>
          <a:prstGeom prst="rect">
            <a:avLst/>
          </a:prstGeom>
          <a:noFill/>
        </p:spPr>
      </p:pic>
      <p:pic>
        <p:nvPicPr>
          <p:cNvPr id="5" name="Picture 4" descr="http://sachthietbigiaoduc.vn/public/1/Books/6510/12945/HF_343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9266" y="726394"/>
            <a:ext cx="3829050" cy="3800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781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8648" y="1210614"/>
            <a:ext cx="4829577" cy="34644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41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k\Desktop\hinh nen\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7200"/>
            <a:ext cx="736917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15875"/>
            <a:ext cx="9144000" cy="830997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4.Phân </a:t>
            </a:r>
            <a:r>
              <a:rPr lang="en-US" sz="2400" b="1" dirty="0" err="1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b="1" dirty="0" err="1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860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15875"/>
            <a:ext cx="9144000" cy="1077218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b="1" dirty="0" err="1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SỬ DỤNG SẢN PHẨM CON GÀ LÀM  ĐỒ CHƠI,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 DÙNG HỌC TẬP</a:t>
            </a:r>
            <a:endParaRPr lang="en-US" sz="2800" b="1" dirty="0">
              <a:ln w="1905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" name="Picture 2" descr="http://sachthietbigiaoduc.vn/public/1/Books/6510/12945/HF_343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418492"/>
            <a:ext cx="8077199" cy="49764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602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990600" y="1295400"/>
            <a:ext cx="7391400" cy="181588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tẩy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120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316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6694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7237" y="2340735"/>
            <a:ext cx="8229600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defRPr/>
            </a:pPr>
            <a:r>
              <a:rPr lang="en-US" sz="5400" b="1" dirty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5400" b="1" dirty="0" err="1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ngộ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nghĩnh</a:t>
            </a:r>
            <a:endParaRPr lang="en-US" sz="5400" b="1" dirty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5400" b="1" dirty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endParaRPr lang="en-US" sz="5400" b="1" dirty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70832" y="4472243"/>
            <a:ext cx="17847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6702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5875"/>
            <a:ext cx="9144000" cy="400110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dirty="0" err="1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0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0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n w="1905"/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://sachthietbigiaoduc.vn/public/1/Books/6510/12945/HF_343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046" y="1078522"/>
            <a:ext cx="7877908" cy="55684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679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http://sachthietbigiaoduc.vn/public/1/Books/6510/12945/HF_343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827" y="970337"/>
            <a:ext cx="8125097" cy="4879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5875"/>
            <a:ext cx="9144000" cy="830997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dirty="0" err="1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defRPr/>
            </a:pPr>
            <a:r>
              <a:rPr lang="en-US" sz="24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3314" name="Picture 2" descr="http://sachthietbigiaoduc.vn/public/1/Books/6510/12945/HF_343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2411" y="941479"/>
            <a:ext cx="2863760" cy="2689995"/>
          </a:xfrm>
          <a:prstGeom prst="rect">
            <a:avLst/>
          </a:prstGeom>
          <a:noFill/>
        </p:spPr>
      </p:pic>
      <p:pic>
        <p:nvPicPr>
          <p:cNvPr id="13316" name="Picture 4" descr="http://sachthietbigiaoduc.vn/public/1/Books/6510/12945/HF_343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32120" y="845821"/>
            <a:ext cx="3429000" cy="2681152"/>
          </a:xfrm>
          <a:prstGeom prst="rect">
            <a:avLst/>
          </a:prstGeom>
          <a:noFill/>
        </p:spPr>
      </p:pic>
      <p:pic>
        <p:nvPicPr>
          <p:cNvPr id="13318" name="Picture 6" descr="http://sachthietbigiaoduc.vn/public/1/Books/6510/12945/HF_3435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30584" y="4101737"/>
            <a:ext cx="3624580" cy="2586446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76530" y="1010586"/>
            <a:ext cx="8554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gà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32812" y="1102025"/>
            <a:ext cx="11103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gà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4949" y="4811877"/>
            <a:ext cx="2194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gà</a:t>
            </a:r>
            <a:endParaRPr lang="vi-V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247722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41863" y="2241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defRPr/>
            </a:pP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2290" name="Picture 2" descr="http://sachthietbigiaoduc.vn/public/1/Books/6510/12945/HF_343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453" y="1559605"/>
            <a:ext cx="3848100" cy="3838576"/>
          </a:xfrm>
          <a:prstGeom prst="rect">
            <a:avLst/>
          </a:prstGeom>
          <a:noFill/>
        </p:spPr>
      </p:pic>
      <p:pic>
        <p:nvPicPr>
          <p:cNvPr id="12292" name="Picture 4" descr="http://sachthietbigiaoduc.vn/public/1/Books/6510/12945/HF_343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5506" y="1536291"/>
            <a:ext cx="3829050" cy="3800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sachthietbigiaoduc.vn/public/1/Books/6510/12945/HF_343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302"/>
            <a:ext cx="4467225" cy="3317966"/>
          </a:xfrm>
          <a:prstGeom prst="rect">
            <a:avLst/>
          </a:prstGeom>
          <a:noFill/>
        </p:spPr>
      </p:pic>
      <p:pic>
        <p:nvPicPr>
          <p:cNvPr id="99330" name="Picture 2" descr="http://sachthietbigiaoduc.vn/public/1/Books/6510/12945/HF_343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7577" y="-1"/>
            <a:ext cx="4036423" cy="3331029"/>
          </a:xfrm>
          <a:prstGeom prst="rect">
            <a:avLst/>
          </a:prstGeom>
          <a:noFill/>
        </p:spPr>
      </p:pic>
      <p:pic>
        <p:nvPicPr>
          <p:cNvPr id="99332" name="Picture 4" descr="http://sachthietbigiaoduc.vn/public/1/Books/6510/12945/HF_3436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08180"/>
            <a:ext cx="4415246" cy="3449820"/>
          </a:xfrm>
          <a:prstGeom prst="rect">
            <a:avLst/>
          </a:prstGeom>
          <a:noFill/>
        </p:spPr>
      </p:pic>
      <p:pic>
        <p:nvPicPr>
          <p:cNvPr id="99334" name="Picture 6" descr="http://sachthietbigiaoduc.vn/public/1/Books/6510/12945/HF_3436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0900" y="3367268"/>
            <a:ext cx="3933099" cy="349073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990600" y="1295400"/>
            <a:ext cx="7391400" cy="181588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tẩy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318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03427"/>
      </p:ext>
    </p:extLst>
  </p:cSld>
  <p:clrMapOvr>
    <a:masterClrMapping/>
  </p:clrMapOvr>
</p:sld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298</TotalTime>
  <Words>226</Words>
  <Application>Microsoft Office PowerPoint</Application>
  <PresentationFormat>On-screen Show (4:3)</PresentationFormat>
  <Paragraphs>34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Calibri</vt:lpstr>
      <vt:lpstr>Calibri Light</vt:lpstr>
      <vt:lpstr>Garamond</vt:lpstr>
      <vt:lpstr>Times New Roman</vt:lpstr>
      <vt:lpstr>Trebuchet MS</vt:lpstr>
      <vt:lpstr>Office Theme</vt:lpstr>
      <vt:lpstr>1_Office Theme</vt:lpstr>
      <vt:lpstr>2_Office Theme</vt:lpstr>
      <vt:lpstr>3_Office Theme</vt:lpstr>
      <vt:lpstr>4_Office Theme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PHAM CHAU LINH</cp:lastModifiedBy>
  <cp:revision>69</cp:revision>
  <dcterms:created xsi:type="dcterms:W3CDTF">2020-10-14T13:46:51Z</dcterms:created>
  <dcterms:modified xsi:type="dcterms:W3CDTF">2022-03-04T11:52:21Z</dcterms:modified>
</cp:coreProperties>
</file>