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71" r:id="rId7"/>
    <p:sldId id="277" r:id="rId8"/>
    <p:sldId id="272" r:id="rId9"/>
    <p:sldId id="273" r:id="rId10"/>
    <p:sldId id="274" r:id="rId11"/>
    <p:sldId id="275" r:id="rId12"/>
    <p:sldId id="276" r:id="rId13"/>
    <p:sldId id="263" r:id="rId14"/>
    <p:sldId id="262" r:id="rId15"/>
    <p:sldId id="278" r:id="rId16"/>
    <p:sldId id="266" r:id="rId17"/>
    <p:sldId id="268" r:id="rId18"/>
    <p:sldId id="258" r:id="rId19"/>
    <p:sldId id="269" r:id="rId20"/>
    <p:sldId id="270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725" y="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5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2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1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2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4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5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2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83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0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6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3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5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4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58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89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86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56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10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39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56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1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5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09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36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19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92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49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28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16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49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842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4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713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96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8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46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66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01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477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64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9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1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0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420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968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24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797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27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087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17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597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041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6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5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401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743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232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893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271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578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4567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129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443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2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97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0697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589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9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888A-188A-4839-B6AB-3A8C5A386AC8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6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9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EM HỌC SINH  </a:t>
            </a: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715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MĨ THUẬT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467100" y="1731963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3899989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 animBg="1"/>
      <p:bldP spid="69639" grpId="1" animBg="1"/>
      <p:bldP spid="2" grpId="0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875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BAE5B-0678-43EC-8D20-98E18AAEFA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t="7273" r="4389" b="8552"/>
          <a:stretch/>
        </p:blipFill>
        <p:spPr>
          <a:xfrm>
            <a:off x="1071418" y="979055"/>
            <a:ext cx="7001163" cy="5772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749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0655" y="4960577"/>
            <a:ext cx="6770255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241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k\Desktop\hinh nen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73691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5875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860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97937"/>
            <a:ext cx="9144000" cy="800219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5E6F23-9AE4-4EBD-A000-1AD872E83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27" y="1230684"/>
            <a:ext cx="7758546" cy="4765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D3A6ED-5BED-441F-A3E2-4703D3B98EBA}"/>
              </a:ext>
            </a:extLst>
          </p:cNvPr>
          <p:cNvSpPr txBox="1"/>
          <p:nvPr/>
        </p:nvSpPr>
        <p:spPr>
          <a:xfrm>
            <a:off x="803564" y="6123709"/>
            <a:ext cx="8756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990600" y="1295400"/>
            <a:ext cx="7391400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20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16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69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237" y="2340735"/>
            <a:ext cx="82296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bốt</a:t>
            </a: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0832" y="4472243"/>
            <a:ext cx="17847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670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5FC3CC-7735-43C7-B6B6-B955603470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65"/>
          <a:stretch/>
        </p:blipFill>
        <p:spPr>
          <a:xfrm>
            <a:off x="1366982" y="1256146"/>
            <a:ext cx="6640945" cy="52924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4679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875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EBB290-8737-4E51-AD3D-482941EBF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28" y="969818"/>
            <a:ext cx="8035636" cy="5781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4524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875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BAE5B-0678-43EC-8D20-98E18AAEFA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t="7273" r="4389" b="8552"/>
          <a:stretch/>
        </p:blipFill>
        <p:spPr>
          <a:xfrm>
            <a:off x="1071418" y="979055"/>
            <a:ext cx="7001163" cy="5772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693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990600" y="1295400"/>
            <a:ext cx="7391400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1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03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</a:t>
            </a:r>
            <a:r>
              <a:rPr lang="en-US" sz="3200" kern="10" spc="-32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HỌC SINH</a:t>
            </a:r>
            <a:endParaRPr lang="en-US" sz="32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715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MĨ THUẬT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467100" y="1731963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3651174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/>
      <p:bldP spid="2" grpId="0"/>
      <p:bldP spid="20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237" y="2340735"/>
            <a:ext cx="82296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bốt</a:t>
            </a: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7392" y="4242800"/>
            <a:ext cx="194739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9375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196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Times New Roman</vt:lpstr>
      <vt:lpstr>Trebuchet MS</vt:lpstr>
      <vt:lpstr>Office Theme</vt:lpstr>
      <vt:lpstr>1_Office Theme</vt:lpstr>
      <vt:lpstr>2_Office Theme</vt:lpstr>
      <vt:lpstr>3_Office Theme</vt:lpstr>
      <vt:lpstr>4_Office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PHAM CHAU LINH</cp:lastModifiedBy>
  <cp:revision>36</cp:revision>
  <dcterms:created xsi:type="dcterms:W3CDTF">2020-10-14T13:46:51Z</dcterms:created>
  <dcterms:modified xsi:type="dcterms:W3CDTF">2022-02-27T13:38:10Z</dcterms:modified>
</cp:coreProperties>
</file>