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71" r:id="rId7"/>
    <p:sldId id="277" r:id="rId8"/>
    <p:sldId id="272" r:id="rId9"/>
    <p:sldId id="273" r:id="rId10"/>
    <p:sldId id="274" r:id="rId11"/>
    <p:sldId id="278" r:id="rId12"/>
    <p:sldId id="275" r:id="rId13"/>
    <p:sldId id="276" r:id="rId14"/>
    <p:sldId id="263" r:id="rId15"/>
    <p:sldId id="262" r:id="rId16"/>
    <p:sldId id="256" r:id="rId17"/>
    <p:sldId id="266" r:id="rId18"/>
    <p:sldId id="268" r:id="rId19"/>
    <p:sldId id="258" r:id="rId20"/>
    <p:sldId id="269" r:id="rId21"/>
    <p:sldId id="270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89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86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56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10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39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56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1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09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36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19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92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27/2/2022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6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27/2/2022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27/2/2022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EM HỌC SINH  </a:t>
            </a: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nimBg="1"/>
      <p:bldP spid="69639" grpId="1" animBg="1"/>
      <p:bldP spid="2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37" y="2340735"/>
            <a:ext cx="82296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392" y="4242800"/>
            <a:ext cx="194739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http://sachthietbigiaoduc.vn/public/1/Books/6510/12941/HF_34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754" y="867507"/>
            <a:ext cx="8276492" cy="5732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8721" y="1164432"/>
            <a:ext cx="4829577" cy="34644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1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k\Desktop\hinh nen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73691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6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97937"/>
            <a:ext cx="9144000" cy="800219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2" descr="http://sachthietbigiaoduc.vn/public/1/Books/6510/12941/HF_34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07477"/>
            <a:ext cx="8534400" cy="5509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0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90600" y="1295400"/>
            <a:ext cx="73914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69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37" y="2340735"/>
            <a:ext cx="82296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0832" y="4472243"/>
            <a:ext cx="1784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2" name="Picture 2" descr="http://sachthietbigiaoduc.vn/public/1/Books/6510/12941/HF_342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4911"/>
            <a:ext cx="2860766" cy="3219451"/>
          </a:xfrm>
          <a:prstGeom prst="rect">
            <a:avLst/>
          </a:prstGeom>
          <a:noFill/>
        </p:spPr>
      </p:pic>
      <p:pic>
        <p:nvPicPr>
          <p:cNvPr id="15366" name="Picture 6" descr="http://sachthietbigiaoduc.vn/public/1/Books/6510/12941/HF_342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6891" y="1214846"/>
            <a:ext cx="3095898" cy="3226525"/>
          </a:xfrm>
          <a:prstGeom prst="rect">
            <a:avLst/>
          </a:prstGeom>
          <a:noFill/>
        </p:spPr>
      </p:pic>
      <p:pic>
        <p:nvPicPr>
          <p:cNvPr id="15368" name="Picture 8" descr="http://sachthietbigiaoduc.vn/public/1/Books/6510/12941/HF_342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910" y="1227909"/>
            <a:ext cx="3133090" cy="3187337"/>
          </a:xfrm>
          <a:prstGeom prst="rect">
            <a:avLst/>
          </a:prstGeom>
          <a:noFill/>
        </p:spPr>
      </p:pic>
      <p:pic>
        <p:nvPicPr>
          <p:cNvPr id="15370" name="Picture 10" descr="http://sachthietbigiaoduc.vn/public/1/Books/6510/12941/HF_342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89121"/>
            <a:ext cx="9144000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6707" y="5789671"/>
            <a:ext cx="2795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2.Vẽ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7395" y="5799950"/>
            <a:ext cx="292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38" name="Picture 2" descr="http://sachthietbigiaoduc.vn/public/1/Books/6510/12941/HF_34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96" y="1453401"/>
            <a:ext cx="2984863" cy="3951197"/>
          </a:xfrm>
          <a:prstGeom prst="rect">
            <a:avLst/>
          </a:prstGeom>
          <a:noFill/>
        </p:spPr>
      </p:pic>
      <p:pic>
        <p:nvPicPr>
          <p:cNvPr id="14340" name="Picture 4" descr="http://sachthietbigiaoduc.vn/public/1/Books/6510/12941/HF_34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6707" y="1453401"/>
            <a:ext cx="3135087" cy="4000590"/>
          </a:xfrm>
          <a:prstGeom prst="rect">
            <a:avLst/>
          </a:prstGeom>
          <a:noFill/>
        </p:spPr>
      </p:pic>
      <p:pic>
        <p:nvPicPr>
          <p:cNvPr id="14342" name="Picture 6" descr="http://sachthietbigiaoduc.vn/public/1/Books/6510/12941/HF_34300.jpg"/>
          <p:cNvPicPr>
            <a:picLocks noChangeAspect="1" noChangeArrowheads="1"/>
          </p:cNvPicPr>
          <p:nvPr/>
        </p:nvPicPr>
        <p:blipFill rotWithShape="1">
          <a:blip r:embed="rId4"/>
          <a:srcRect l="3423" r="3423"/>
          <a:stretch/>
        </p:blipFill>
        <p:spPr bwMode="auto">
          <a:xfrm>
            <a:off x="6244046" y="1453401"/>
            <a:ext cx="2797174" cy="402023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141266" y="5789670"/>
            <a:ext cx="2899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2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4" name="Picture 2" descr="http://sachthietbigiaoduc.vn/public/1/Books/6510/12941/HF_34301.jpg"/>
          <p:cNvPicPr>
            <a:picLocks noChangeAspect="1" noChangeArrowheads="1"/>
          </p:cNvPicPr>
          <p:nvPr/>
        </p:nvPicPr>
        <p:blipFill rotWithShape="1">
          <a:blip r:embed="rId2"/>
          <a:srcRect t="2982" r="3846"/>
          <a:stretch/>
        </p:blipFill>
        <p:spPr bwMode="auto">
          <a:xfrm>
            <a:off x="0" y="1357745"/>
            <a:ext cx="4572000" cy="5500254"/>
          </a:xfrm>
          <a:prstGeom prst="rect">
            <a:avLst/>
          </a:prstGeom>
          <a:noFill/>
        </p:spPr>
      </p:pic>
      <p:pic>
        <p:nvPicPr>
          <p:cNvPr id="13316" name="Picture 4" descr="http://sachthietbigiaoduc.vn/public/1/Books/6510/12941/HF_34302.jpg"/>
          <p:cNvPicPr>
            <a:picLocks noChangeAspect="1" noChangeArrowheads="1"/>
          </p:cNvPicPr>
          <p:nvPr/>
        </p:nvPicPr>
        <p:blipFill rotWithShape="1">
          <a:blip r:embed="rId3"/>
          <a:srcRect l="1963" t="2306" r="2524" b="2707"/>
          <a:stretch/>
        </p:blipFill>
        <p:spPr bwMode="auto">
          <a:xfrm>
            <a:off x="4747492" y="1357745"/>
            <a:ext cx="4193309" cy="5347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achthietbigiaoduc.vn/public/1/Books/6510/12941/HF_34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89566" cy="6858000"/>
          </a:xfrm>
          <a:prstGeom prst="rect">
            <a:avLst/>
          </a:prstGeom>
          <a:noFill/>
        </p:spPr>
      </p:pic>
      <p:pic>
        <p:nvPicPr>
          <p:cNvPr id="12292" name="Picture 4" descr="http://sachthietbigiaoduc.vn/public/1/Books/6510/12941/HF_343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3072" y="0"/>
            <a:ext cx="45209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90600" y="1295400"/>
            <a:ext cx="73914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0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</a:t>
            </a:r>
            <a:r>
              <a:rPr lang="en-US" sz="3200" kern="10" spc="-32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3651174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2" grpId="0"/>
      <p:bldP spid="2054" grpId="0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196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2_Office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 CHAU LINH</cp:lastModifiedBy>
  <cp:revision>35</cp:revision>
  <dcterms:created xsi:type="dcterms:W3CDTF">2020-10-14T13:46:51Z</dcterms:created>
  <dcterms:modified xsi:type="dcterms:W3CDTF">2022-02-27T13:08:45Z</dcterms:modified>
</cp:coreProperties>
</file>