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79" r:id="rId2"/>
    <p:sldId id="259" r:id="rId3"/>
    <p:sldId id="262" r:id="rId4"/>
    <p:sldId id="265" r:id="rId5"/>
    <p:sldId id="282" r:id="rId6"/>
    <p:sldId id="271" r:id="rId7"/>
    <p:sldId id="272" r:id="rId8"/>
    <p:sldId id="273" r:id="rId9"/>
    <p:sldId id="27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36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90487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09550"/>
            <a:ext cx="860323" cy="120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95350"/>
            <a:ext cx="3887171" cy="3973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09550"/>
            <a:ext cx="860323" cy="120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09625"/>
            <a:ext cx="5553743" cy="4048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09550"/>
            <a:ext cx="860323" cy="120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09625"/>
            <a:ext cx="6003956" cy="4081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09550"/>
            <a:ext cx="860323" cy="120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71550"/>
            <a:ext cx="5681662" cy="3919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09550"/>
            <a:ext cx="860323" cy="120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95350"/>
            <a:ext cx="5753100" cy="3971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09550"/>
            <a:ext cx="860323" cy="120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04430"/>
            <a:ext cx="5410938" cy="4053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94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09550"/>
            <a:ext cx="860323" cy="1200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399" y="1409700"/>
            <a:ext cx="79469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09550"/>
            <a:ext cx="860323" cy="1200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5687" y="1619250"/>
            <a:ext cx="8001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fr-FR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fr-FR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fr-FR" sz="4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fr-FR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fr-FR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fr-FR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fr-FR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fr-FR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4400" b="1" dirty="0">
              <a:solidFill>
                <a:srgbClr val="00206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26</Words>
  <Application>Microsoft Office PowerPoint</Application>
  <PresentationFormat>On-screen Show (16:9)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Admin</cp:lastModifiedBy>
  <cp:revision>44</cp:revision>
  <dcterms:created xsi:type="dcterms:W3CDTF">2021-10-03T03:45:32Z</dcterms:created>
  <dcterms:modified xsi:type="dcterms:W3CDTF">2025-02-24T02:23:14Z</dcterms:modified>
</cp:coreProperties>
</file>