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7"/>
  </p:notesMasterIdLst>
  <p:sldIdLst>
    <p:sldId id="259" r:id="rId2"/>
    <p:sldId id="256" r:id="rId3"/>
    <p:sldId id="260" r:id="rId4"/>
    <p:sldId id="261" r:id="rId5"/>
    <p:sldId id="294" r:id="rId6"/>
    <p:sldId id="293" r:id="rId7"/>
    <p:sldId id="335" r:id="rId8"/>
    <p:sldId id="262" r:id="rId9"/>
    <p:sldId id="268" r:id="rId10"/>
    <p:sldId id="265" r:id="rId11"/>
    <p:sldId id="336" r:id="rId12"/>
    <p:sldId id="266" r:id="rId13"/>
    <p:sldId id="337" r:id="rId14"/>
    <p:sldId id="271" r:id="rId15"/>
    <p:sldId id="270" r:id="rId16"/>
    <p:sldId id="267" r:id="rId17"/>
    <p:sldId id="343" r:id="rId18"/>
    <p:sldId id="269" r:id="rId19"/>
    <p:sldId id="338" r:id="rId20"/>
    <p:sldId id="273" r:id="rId21"/>
    <p:sldId id="339" r:id="rId22"/>
    <p:sldId id="340" r:id="rId23"/>
    <p:sldId id="341" r:id="rId24"/>
    <p:sldId id="342" r:id="rId25"/>
    <p:sldId id="354" r:id="rId26"/>
  </p:sldIdLst>
  <p:sldSz cx="9144000" cy="5143500" type="screen16x9"/>
  <p:notesSz cx="6858000" cy="9144000"/>
  <p:embeddedFontLst>
    <p:embeddedFont>
      <p:font typeface="Bebas Neue" panose="020B0604020202020204" charset="0"/>
      <p:regular r:id="rId28"/>
    </p:embeddedFont>
    <p:embeddedFont>
      <p:font typeface="Montserrat Black" panose="020B0604020202020204" charset="0"/>
      <p:bold r:id="rId29"/>
      <p:boldItalic r:id="rId30"/>
    </p:embeddedFont>
    <p:embeddedFont>
      <p:font typeface="PT Sans" panose="020B0604020202020204" charset="0"/>
      <p:regular r:id="rId31"/>
      <p:bold r:id="rId32"/>
      <p:italic r:id="rId33"/>
      <p:boldItalic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unito Light" panose="020B0604020202020204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D0F7F-4F54-4826-819A-9A8BD02EBDF6}">
  <a:tblStyle styleId="{26ED0F7F-4F54-4826-819A-9A8BD02EBD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6DA5DB1-8A54-411B-B025-CA4DF8C4BEE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4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3" name="Google Shape;353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34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Google Shape;36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7" name="Google Shape;36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Google Shape;36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7" name="Google Shape;36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85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0" name="Google Shape;422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1" name="Google Shape;422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g192a201272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3" name="Google Shape;4053;g192a201272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3" name="Google Shape;372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3" name="Google Shape;353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11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Google Shape;404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7" name="Google Shape;404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Google Shape;404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7" name="Google Shape;404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74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7" name="Google Shape;45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7" name="Google Shape;45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98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7" name="Google Shape;45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826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7" name="Google Shape;45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10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6" name="Google Shape;45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7" name="Google Shape;45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520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Google Shape;311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9" name="Google Shape;311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31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5" name="Google Shape;32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3" name="Google Shape;353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4" name="Google Shape;361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09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3" name="Google Shape;353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0" name="Google Shape;362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1" name="Google Shape;362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39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9" name="Google Shape;3579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0" name="Google Shape;3580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37275" y="-504550"/>
            <a:ext cx="5869434" cy="6152600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40944" y="1054875"/>
            <a:ext cx="5862300" cy="24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40756" y="3612825"/>
            <a:ext cx="5862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-1734427" y="1450360"/>
            <a:ext cx="3110032" cy="3073141"/>
            <a:chOff x="1043900" y="4321850"/>
            <a:chExt cx="547975" cy="541475"/>
          </a:xfrm>
        </p:grpSpPr>
        <p:sp>
          <p:nvSpPr>
            <p:cNvPr id="13" name="Google Shape;13;p2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412248" y="4155410"/>
            <a:ext cx="3110032" cy="3073141"/>
            <a:chOff x="1043900" y="4321850"/>
            <a:chExt cx="547975" cy="541475"/>
          </a:xfrm>
        </p:grpSpPr>
        <p:sp>
          <p:nvSpPr>
            <p:cNvPr id="21" name="Google Shape;21;p2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6215706" y="-1033026"/>
            <a:ext cx="4926302" cy="3695805"/>
            <a:chOff x="5840800" y="2435000"/>
            <a:chExt cx="799400" cy="599725"/>
          </a:xfrm>
        </p:grpSpPr>
        <p:sp>
          <p:nvSpPr>
            <p:cNvPr id="29" name="Google Shape;29;p2"/>
            <p:cNvSpPr/>
            <p:nvPr/>
          </p:nvSpPr>
          <p:spPr>
            <a:xfrm>
              <a:off x="6031900" y="2435000"/>
              <a:ext cx="581050" cy="599725"/>
            </a:xfrm>
            <a:custGeom>
              <a:avLst/>
              <a:gdLst/>
              <a:ahLst/>
              <a:cxnLst/>
              <a:rect l="l" t="t" r="r" b="b"/>
              <a:pathLst>
                <a:path w="23242" h="23989" extrusionOk="0">
                  <a:moveTo>
                    <a:pt x="11621" y="1"/>
                  </a:moveTo>
                  <a:cubicBezTo>
                    <a:pt x="5204" y="1"/>
                    <a:pt x="1" y="5369"/>
                    <a:pt x="1" y="11991"/>
                  </a:cubicBezTo>
                  <a:cubicBezTo>
                    <a:pt x="1" y="18621"/>
                    <a:pt x="5204" y="23989"/>
                    <a:pt x="11621" y="23989"/>
                  </a:cubicBezTo>
                  <a:cubicBezTo>
                    <a:pt x="18038" y="23989"/>
                    <a:pt x="23241" y="18621"/>
                    <a:pt x="23241" y="11991"/>
                  </a:cubicBezTo>
                  <a:cubicBezTo>
                    <a:pt x="23241" y="5369"/>
                    <a:pt x="18038" y="1"/>
                    <a:pt x="11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026925" y="2435000"/>
              <a:ext cx="613275" cy="558725"/>
            </a:xfrm>
            <a:custGeom>
              <a:avLst/>
              <a:gdLst/>
              <a:ahLst/>
              <a:cxnLst/>
              <a:rect l="l" t="t" r="r" b="b"/>
              <a:pathLst>
                <a:path w="24531" h="22349" extrusionOk="0">
                  <a:moveTo>
                    <a:pt x="12265" y="1"/>
                  </a:moveTo>
                  <a:cubicBezTo>
                    <a:pt x="9405" y="1"/>
                    <a:pt x="6545" y="1091"/>
                    <a:pt x="4361" y="3271"/>
                  </a:cubicBezTo>
                  <a:cubicBezTo>
                    <a:pt x="1" y="7638"/>
                    <a:pt x="1" y="14713"/>
                    <a:pt x="4361" y="19073"/>
                  </a:cubicBezTo>
                  <a:cubicBezTo>
                    <a:pt x="6545" y="21257"/>
                    <a:pt x="9405" y="22349"/>
                    <a:pt x="12265" y="22349"/>
                  </a:cubicBezTo>
                  <a:cubicBezTo>
                    <a:pt x="15124" y="22349"/>
                    <a:pt x="17983" y="21257"/>
                    <a:pt x="20163" y="19073"/>
                  </a:cubicBezTo>
                  <a:cubicBezTo>
                    <a:pt x="24530" y="14713"/>
                    <a:pt x="24530" y="7638"/>
                    <a:pt x="20163" y="3271"/>
                  </a:cubicBezTo>
                  <a:cubicBezTo>
                    <a:pt x="17983" y="1091"/>
                    <a:pt x="15124" y="1"/>
                    <a:pt x="12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042200" y="2448925"/>
              <a:ext cx="582750" cy="530925"/>
            </a:xfrm>
            <a:custGeom>
              <a:avLst/>
              <a:gdLst/>
              <a:ahLst/>
              <a:cxnLst/>
              <a:rect l="l" t="t" r="r" b="b"/>
              <a:pathLst>
                <a:path w="23310" h="21237" extrusionOk="0">
                  <a:moveTo>
                    <a:pt x="11655" y="1"/>
                  </a:moveTo>
                  <a:cubicBezTo>
                    <a:pt x="8938" y="1"/>
                    <a:pt x="6222" y="1038"/>
                    <a:pt x="4148" y="3112"/>
                  </a:cubicBezTo>
                  <a:cubicBezTo>
                    <a:pt x="0" y="7259"/>
                    <a:pt x="0" y="13978"/>
                    <a:pt x="4148" y="18125"/>
                  </a:cubicBezTo>
                  <a:cubicBezTo>
                    <a:pt x="6222" y="20199"/>
                    <a:pt x="8938" y="21236"/>
                    <a:pt x="11655" y="21236"/>
                  </a:cubicBezTo>
                  <a:cubicBezTo>
                    <a:pt x="14371" y="21236"/>
                    <a:pt x="17088" y="20199"/>
                    <a:pt x="19162" y="18125"/>
                  </a:cubicBezTo>
                  <a:cubicBezTo>
                    <a:pt x="23309" y="13978"/>
                    <a:pt x="23309" y="7259"/>
                    <a:pt x="19162" y="3112"/>
                  </a:cubicBezTo>
                  <a:cubicBezTo>
                    <a:pt x="17088" y="1038"/>
                    <a:pt x="14371" y="1"/>
                    <a:pt x="11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081950" y="2485150"/>
              <a:ext cx="503225" cy="458475"/>
            </a:xfrm>
            <a:custGeom>
              <a:avLst/>
              <a:gdLst/>
              <a:ahLst/>
              <a:cxnLst/>
              <a:rect l="l" t="t" r="r" b="b"/>
              <a:pathLst>
                <a:path w="20129" h="18339" extrusionOk="0">
                  <a:moveTo>
                    <a:pt x="10065" y="0"/>
                  </a:moveTo>
                  <a:cubicBezTo>
                    <a:pt x="7718" y="0"/>
                    <a:pt x="5372" y="895"/>
                    <a:pt x="3579" y="2684"/>
                  </a:cubicBezTo>
                  <a:cubicBezTo>
                    <a:pt x="1" y="6263"/>
                    <a:pt x="1" y="12069"/>
                    <a:pt x="3579" y="15655"/>
                  </a:cubicBezTo>
                  <a:cubicBezTo>
                    <a:pt x="5372" y="17444"/>
                    <a:pt x="7718" y="18339"/>
                    <a:pt x="10065" y="18339"/>
                  </a:cubicBezTo>
                  <a:cubicBezTo>
                    <a:pt x="12411" y="18339"/>
                    <a:pt x="14757" y="17444"/>
                    <a:pt x="16550" y="15655"/>
                  </a:cubicBezTo>
                  <a:cubicBezTo>
                    <a:pt x="20129" y="12069"/>
                    <a:pt x="20129" y="6263"/>
                    <a:pt x="16550" y="2684"/>
                  </a:cubicBezTo>
                  <a:cubicBezTo>
                    <a:pt x="14757" y="895"/>
                    <a:pt x="12411" y="0"/>
                    <a:pt x="10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21300" y="2485100"/>
              <a:ext cx="359425" cy="354725"/>
            </a:xfrm>
            <a:custGeom>
              <a:avLst/>
              <a:gdLst/>
              <a:ahLst/>
              <a:cxnLst/>
              <a:rect l="l" t="t" r="r" b="b"/>
              <a:pathLst>
                <a:path w="14377" h="14189" extrusionOk="0">
                  <a:moveTo>
                    <a:pt x="4477" y="0"/>
                  </a:moveTo>
                  <a:cubicBezTo>
                    <a:pt x="3622" y="0"/>
                    <a:pt x="2785" y="120"/>
                    <a:pt x="1988" y="348"/>
                  </a:cubicBezTo>
                  <a:cubicBezTo>
                    <a:pt x="1433" y="1288"/>
                    <a:pt x="1035" y="2350"/>
                    <a:pt x="837" y="3495"/>
                  </a:cubicBezTo>
                  <a:cubicBezTo>
                    <a:pt x="0" y="8486"/>
                    <a:pt x="3366" y="13216"/>
                    <a:pt x="8357" y="14060"/>
                  </a:cubicBezTo>
                  <a:cubicBezTo>
                    <a:pt x="8875" y="14146"/>
                    <a:pt x="9389" y="14188"/>
                    <a:pt x="9895" y="14188"/>
                  </a:cubicBezTo>
                  <a:cubicBezTo>
                    <a:pt x="10751" y="14188"/>
                    <a:pt x="11585" y="14068"/>
                    <a:pt x="12381" y="13840"/>
                  </a:cubicBezTo>
                  <a:cubicBezTo>
                    <a:pt x="12944" y="12901"/>
                    <a:pt x="13341" y="11838"/>
                    <a:pt x="13533" y="10693"/>
                  </a:cubicBezTo>
                  <a:cubicBezTo>
                    <a:pt x="14376" y="5703"/>
                    <a:pt x="11010" y="972"/>
                    <a:pt x="6013" y="129"/>
                  </a:cubicBezTo>
                  <a:cubicBezTo>
                    <a:pt x="5497" y="42"/>
                    <a:pt x="4984" y="0"/>
                    <a:pt x="4477" y="0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41925" y="2718900"/>
              <a:ext cx="67400" cy="59850"/>
            </a:xfrm>
            <a:custGeom>
              <a:avLst/>
              <a:gdLst/>
              <a:ahLst/>
              <a:cxnLst/>
              <a:rect l="l" t="t" r="r" b="b"/>
              <a:pathLst>
                <a:path w="2696" h="2394" extrusionOk="0">
                  <a:moveTo>
                    <a:pt x="2034" y="0"/>
                  </a:moveTo>
                  <a:cubicBezTo>
                    <a:pt x="1722" y="0"/>
                    <a:pt x="1300" y="313"/>
                    <a:pt x="865" y="731"/>
                  </a:cubicBezTo>
                  <a:cubicBezTo>
                    <a:pt x="303" y="1266"/>
                    <a:pt x="1" y="1917"/>
                    <a:pt x="152" y="2096"/>
                  </a:cubicBezTo>
                  <a:cubicBezTo>
                    <a:pt x="172" y="2123"/>
                    <a:pt x="289" y="2240"/>
                    <a:pt x="316" y="2267"/>
                  </a:cubicBezTo>
                  <a:cubicBezTo>
                    <a:pt x="398" y="2353"/>
                    <a:pt x="518" y="2394"/>
                    <a:pt x="662" y="2394"/>
                  </a:cubicBezTo>
                  <a:cubicBezTo>
                    <a:pt x="998" y="2394"/>
                    <a:pt x="1464" y="2170"/>
                    <a:pt x="1873" y="1780"/>
                  </a:cubicBezTo>
                  <a:cubicBezTo>
                    <a:pt x="2455" y="1225"/>
                    <a:pt x="2695" y="533"/>
                    <a:pt x="2421" y="245"/>
                  </a:cubicBezTo>
                  <a:cubicBezTo>
                    <a:pt x="2400" y="224"/>
                    <a:pt x="2263" y="73"/>
                    <a:pt x="2243" y="59"/>
                  </a:cubicBezTo>
                  <a:cubicBezTo>
                    <a:pt x="2181" y="19"/>
                    <a:pt x="2111" y="0"/>
                    <a:pt x="2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38675" y="2717550"/>
              <a:ext cx="66525" cy="56950"/>
            </a:xfrm>
            <a:custGeom>
              <a:avLst/>
              <a:gdLst/>
              <a:ahLst/>
              <a:cxnLst/>
              <a:rect l="l" t="t" r="r" b="b"/>
              <a:pathLst>
                <a:path w="2661" h="2278" extrusionOk="0">
                  <a:moveTo>
                    <a:pt x="2037" y="0"/>
                  </a:moveTo>
                  <a:cubicBezTo>
                    <a:pt x="1698" y="0"/>
                    <a:pt x="1232" y="225"/>
                    <a:pt x="823" y="614"/>
                  </a:cubicBezTo>
                  <a:cubicBezTo>
                    <a:pt x="248" y="1169"/>
                    <a:pt x="1" y="1862"/>
                    <a:pt x="282" y="2150"/>
                  </a:cubicBezTo>
                  <a:cubicBezTo>
                    <a:pt x="367" y="2236"/>
                    <a:pt x="489" y="2278"/>
                    <a:pt x="634" y="2278"/>
                  </a:cubicBezTo>
                  <a:cubicBezTo>
                    <a:pt x="970" y="2278"/>
                    <a:pt x="1431" y="2056"/>
                    <a:pt x="1838" y="1663"/>
                  </a:cubicBezTo>
                  <a:cubicBezTo>
                    <a:pt x="2421" y="1108"/>
                    <a:pt x="2661" y="422"/>
                    <a:pt x="2386" y="127"/>
                  </a:cubicBezTo>
                  <a:cubicBezTo>
                    <a:pt x="2302" y="41"/>
                    <a:pt x="2181" y="0"/>
                    <a:pt x="2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157200" y="2732300"/>
              <a:ext cx="27100" cy="23150"/>
            </a:xfrm>
            <a:custGeom>
              <a:avLst/>
              <a:gdLst/>
              <a:ahLst/>
              <a:cxnLst/>
              <a:rect l="l" t="t" r="r" b="b"/>
              <a:pathLst>
                <a:path w="1084" h="926" extrusionOk="0">
                  <a:moveTo>
                    <a:pt x="831" y="0"/>
                  </a:moveTo>
                  <a:cubicBezTo>
                    <a:pt x="693" y="0"/>
                    <a:pt x="504" y="91"/>
                    <a:pt x="336" y="250"/>
                  </a:cubicBezTo>
                  <a:cubicBezTo>
                    <a:pt x="103" y="476"/>
                    <a:pt x="0" y="757"/>
                    <a:pt x="117" y="874"/>
                  </a:cubicBezTo>
                  <a:cubicBezTo>
                    <a:pt x="151" y="909"/>
                    <a:pt x="201" y="925"/>
                    <a:pt x="259" y="925"/>
                  </a:cubicBezTo>
                  <a:cubicBezTo>
                    <a:pt x="397" y="925"/>
                    <a:pt x="584" y="834"/>
                    <a:pt x="747" y="675"/>
                  </a:cubicBezTo>
                  <a:cubicBezTo>
                    <a:pt x="987" y="449"/>
                    <a:pt x="1083" y="175"/>
                    <a:pt x="974" y="51"/>
                  </a:cubicBezTo>
                  <a:cubicBezTo>
                    <a:pt x="939" y="17"/>
                    <a:pt x="890" y="0"/>
                    <a:pt x="831" y="0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345550" y="2540825"/>
              <a:ext cx="76475" cy="73250"/>
            </a:xfrm>
            <a:custGeom>
              <a:avLst/>
              <a:gdLst/>
              <a:ahLst/>
              <a:cxnLst/>
              <a:rect l="l" t="t" r="r" b="b"/>
              <a:pathLst>
                <a:path w="3059" h="2930" extrusionOk="0">
                  <a:moveTo>
                    <a:pt x="1645" y="1"/>
                  </a:moveTo>
                  <a:cubicBezTo>
                    <a:pt x="1287" y="1"/>
                    <a:pt x="990" y="156"/>
                    <a:pt x="837" y="395"/>
                  </a:cubicBezTo>
                  <a:cubicBezTo>
                    <a:pt x="803" y="450"/>
                    <a:pt x="446" y="690"/>
                    <a:pt x="412" y="752"/>
                  </a:cubicBezTo>
                  <a:cubicBezTo>
                    <a:pt x="1" y="1458"/>
                    <a:pt x="234" y="2356"/>
                    <a:pt x="933" y="2761"/>
                  </a:cubicBezTo>
                  <a:cubicBezTo>
                    <a:pt x="1131" y="2876"/>
                    <a:pt x="1351" y="2929"/>
                    <a:pt x="1573" y="2929"/>
                  </a:cubicBezTo>
                  <a:cubicBezTo>
                    <a:pt x="2126" y="2929"/>
                    <a:pt x="2694" y="2601"/>
                    <a:pt x="2983" y="2102"/>
                  </a:cubicBezTo>
                  <a:cubicBezTo>
                    <a:pt x="3010" y="2054"/>
                    <a:pt x="2736" y="1561"/>
                    <a:pt x="2756" y="1513"/>
                  </a:cubicBezTo>
                  <a:cubicBezTo>
                    <a:pt x="3058" y="834"/>
                    <a:pt x="3058" y="601"/>
                    <a:pt x="2414" y="224"/>
                  </a:cubicBezTo>
                  <a:cubicBezTo>
                    <a:pt x="2146" y="69"/>
                    <a:pt x="1882" y="1"/>
                    <a:pt x="1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347950" y="2536525"/>
              <a:ext cx="83500" cy="73400"/>
            </a:xfrm>
            <a:custGeom>
              <a:avLst/>
              <a:gdLst/>
              <a:ahLst/>
              <a:cxnLst/>
              <a:rect l="l" t="t" r="r" b="b"/>
              <a:pathLst>
                <a:path w="3340" h="2936" extrusionOk="0">
                  <a:moveTo>
                    <a:pt x="1684" y="1"/>
                  </a:moveTo>
                  <a:cubicBezTo>
                    <a:pt x="1179" y="1"/>
                    <a:pt x="688" y="263"/>
                    <a:pt x="412" y="732"/>
                  </a:cubicBezTo>
                  <a:cubicBezTo>
                    <a:pt x="0" y="1431"/>
                    <a:pt x="234" y="2329"/>
                    <a:pt x="933" y="2734"/>
                  </a:cubicBezTo>
                  <a:cubicBezTo>
                    <a:pt x="1163" y="2870"/>
                    <a:pt x="1415" y="2935"/>
                    <a:pt x="1665" y="2935"/>
                  </a:cubicBezTo>
                  <a:cubicBezTo>
                    <a:pt x="2168" y="2935"/>
                    <a:pt x="2660" y="2673"/>
                    <a:pt x="2935" y="2206"/>
                  </a:cubicBezTo>
                  <a:cubicBezTo>
                    <a:pt x="3339" y="1507"/>
                    <a:pt x="3106" y="609"/>
                    <a:pt x="2414" y="197"/>
                  </a:cubicBezTo>
                  <a:cubicBezTo>
                    <a:pt x="2183" y="64"/>
                    <a:pt x="1932" y="1"/>
                    <a:pt x="1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373825" y="2558325"/>
              <a:ext cx="33800" cy="29875"/>
            </a:xfrm>
            <a:custGeom>
              <a:avLst/>
              <a:gdLst/>
              <a:ahLst/>
              <a:cxnLst/>
              <a:rect l="l" t="t" r="r" b="b"/>
              <a:pathLst>
                <a:path w="1352" h="1195" extrusionOk="0">
                  <a:moveTo>
                    <a:pt x="683" y="1"/>
                  </a:moveTo>
                  <a:cubicBezTo>
                    <a:pt x="478" y="1"/>
                    <a:pt x="276" y="109"/>
                    <a:pt x="165" y="299"/>
                  </a:cubicBezTo>
                  <a:cubicBezTo>
                    <a:pt x="1" y="587"/>
                    <a:pt x="90" y="950"/>
                    <a:pt x="378" y="1114"/>
                  </a:cubicBezTo>
                  <a:cubicBezTo>
                    <a:pt x="471" y="1169"/>
                    <a:pt x="572" y="1195"/>
                    <a:pt x="673" y="1195"/>
                  </a:cubicBezTo>
                  <a:cubicBezTo>
                    <a:pt x="877" y="1195"/>
                    <a:pt x="1076" y="1088"/>
                    <a:pt x="1187" y="895"/>
                  </a:cubicBezTo>
                  <a:cubicBezTo>
                    <a:pt x="1351" y="614"/>
                    <a:pt x="1262" y="251"/>
                    <a:pt x="974" y="79"/>
                  </a:cubicBezTo>
                  <a:cubicBezTo>
                    <a:pt x="883" y="26"/>
                    <a:pt x="783" y="1"/>
                    <a:pt x="683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216500" y="2800900"/>
              <a:ext cx="73025" cy="73475"/>
            </a:xfrm>
            <a:custGeom>
              <a:avLst/>
              <a:gdLst/>
              <a:ahLst/>
              <a:cxnLst/>
              <a:rect l="l" t="t" r="r" b="b"/>
              <a:pathLst>
                <a:path w="2921" h="2939" extrusionOk="0">
                  <a:moveTo>
                    <a:pt x="1468" y="0"/>
                  </a:moveTo>
                  <a:cubicBezTo>
                    <a:pt x="1447" y="0"/>
                    <a:pt x="1426" y="1"/>
                    <a:pt x="1406" y="2"/>
                  </a:cubicBezTo>
                  <a:cubicBezTo>
                    <a:pt x="603" y="29"/>
                    <a:pt x="0" y="845"/>
                    <a:pt x="28" y="1661"/>
                  </a:cubicBezTo>
                  <a:cubicBezTo>
                    <a:pt x="34" y="1716"/>
                    <a:pt x="528" y="1983"/>
                    <a:pt x="535" y="2038"/>
                  </a:cubicBezTo>
                  <a:cubicBezTo>
                    <a:pt x="638" y="2722"/>
                    <a:pt x="754" y="2938"/>
                    <a:pt x="1396" y="2938"/>
                  </a:cubicBezTo>
                  <a:cubicBezTo>
                    <a:pt x="1436" y="2938"/>
                    <a:pt x="1478" y="2937"/>
                    <a:pt x="1522" y="2936"/>
                  </a:cubicBezTo>
                  <a:cubicBezTo>
                    <a:pt x="2297" y="2908"/>
                    <a:pt x="2756" y="2415"/>
                    <a:pt x="2756" y="1942"/>
                  </a:cubicBezTo>
                  <a:cubicBezTo>
                    <a:pt x="2756" y="1873"/>
                    <a:pt x="2921" y="1482"/>
                    <a:pt x="2921" y="1414"/>
                  </a:cubicBezTo>
                  <a:cubicBezTo>
                    <a:pt x="2894" y="619"/>
                    <a:pt x="2243" y="0"/>
                    <a:pt x="1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216500" y="2806375"/>
              <a:ext cx="74400" cy="73450"/>
            </a:xfrm>
            <a:custGeom>
              <a:avLst/>
              <a:gdLst/>
              <a:ahLst/>
              <a:cxnLst/>
              <a:rect l="l" t="t" r="r" b="b"/>
              <a:pathLst>
                <a:path w="2976" h="2938" extrusionOk="0">
                  <a:moveTo>
                    <a:pt x="1489" y="1"/>
                  </a:moveTo>
                  <a:cubicBezTo>
                    <a:pt x="1468" y="1"/>
                    <a:pt x="1447" y="1"/>
                    <a:pt x="1426" y="2"/>
                  </a:cubicBezTo>
                  <a:cubicBezTo>
                    <a:pt x="624" y="29"/>
                    <a:pt x="0" y="715"/>
                    <a:pt x="28" y="1524"/>
                  </a:cubicBezTo>
                  <a:cubicBezTo>
                    <a:pt x="61" y="2312"/>
                    <a:pt x="706" y="2938"/>
                    <a:pt x="1481" y="2938"/>
                  </a:cubicBezTo>
                  <a:cubicBezTo>
                    <a:pt x="1501" y="2938"/>
                    <a:pt x="1522" y="2937"/>
                    <a:pt x="1543" y="2936"/>
                  </a:cubicBezTo>
                  <a:cubicBezTo>
                    <a:pt x="2352" y="2902"/>
                    <a:pt x="2976" y="2223"/>
                    <a:pt x="2941" y="1414"/>
                  </a:cubicBezTo>
                  <a:cubicBezTo>
                    <a:pt x="2915" y="620"/>
                    <a:pt x="2270" y="1"/>
                    <a:pt x="1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237575" y="2828500"/>
              <a:ext cx="30200" cy="29875"/>
            </a:xfrm>
            <a:custGeom>
              <a:avLst/>
              <a:gdLst/>
              <a:ahLst/>
              <a:cxnLst/>
              <a:rect l="l" t="t" r="r" b="b"/>
              <a:pathLst>
                <a:path w="1208" h="1195" extrusionOk="0">
                  <a:moveTo>
                    <a:pt x="609" y="1"/>
                  </a:moveTo>
                  <a:cubicBezTo>
                    <a:pt x="600" y="1"/>
                    <a:pt x="592" y="1"/>
                    <a:pt x="583" y="1"/>
                  </a:cubicBezTo>
                  <a:cubicBezTo>
                    <a:pt x="254" y="15"/>
                    <a:pt x="0" y="289"/>
                    <a:pt x="14" y="618"/>
                  </a:cubicBezTo>
                  <a:cubicBezTo>
                    <a:pt x="28" y="939"/>
                    <a:pt x="288" y="1195"/>
                    <a:pt x="606" y="1195"/>
                  </a:cubicBezTo>
                  <a:cubicBezTo>
                    <a:pt x="615" y="1195"/>
                    <a:pt x="623" y="1195"/>
                    <a:pt x="631" y="1194"/>
                  </a:cubicBezTo>
                  <a:cubicBezTo>
                    <a:pt x="953" y="1181"/>
                    <a:pt x="1207" y="899"/>
                    <a:pt x="1200" y="570"/>
                  </a:cubicBezTo>
                  <a:cubicBezTo>
                    <a:pt x="1187" y="250"/>
                    <a:pt x="926" y="1"/>
                    <a:pt x="609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471525" y="2668700"/>
              <a:ext cx="51275" cy="62000"/>
            </a:xfrm>
            <a:custGeom>
              <a:avLst/>
              <a:gdLst/>
              <a:ahLst/>
              <a:cxnLst/>
              <a:rect l="l" t="t" r="r" b="b"/>
              <a:pathLst>
                <a:path w="2051" h="2480" extrusionOk="0">
                  <a:moveTo>
                    <a:pt x="1313" y="0"/>
                  </a:moveTo>
                  <a:cubicBezTo>
                    <a:pt x="935" y="0"/>
                    <a:pt x="509" y="345"/>
                    <a:pt x="281" y="875"/>
                  </a:cubicBezTo>
                  <a:cubicBezTo>
                    <a:pt x="0" y="1512"/>
                    <a:pt x="117" y="2170"/>
                    <a:pt x="535" y="2355"/>
                  </a:cubicBezTo>
                  <a:cubicBezTo>
                    <a:pt x="563" y="2362"/>
                    <a:pt x="768" y="2458"/>
                    <a:pt x="796" y="2465"/>
                  </a:cubicBezTo>
                  <a:cubicBezTo>
                    <a:pt x="835" y="2475"/>
                    <a:pt x="874" y="2480"/>
                    <a:pt x="911" y="2480"/>
                  </a:cubicBezTo>
                  <a:cubicBezTo>
                    <a:pt x="1263" y="2480"/>
                    <a:pt x="1555" y="2064"/>
                    <a:pt x="1790" y="1526"/>
                  </a:cubicBezTo>
                  <a:cubicBezTo>
                    <a:pt x="2050" y="916"/>
                    <a:pt x="2016" y="271"/>
                    <a:pt x="1776" y="155"/>
                  </a:cubicBezTo>
                  <a:cubicBezTo>
                    <a:pt x="1742" y="134"/>
                    <a:pt x="1570" y="66"/>
                    <a:pt x="1536" y="45"/>
                  </a:cubicBezTo>
                  <a:cubicBezTo>
                    <a:pt x="1465" y="15"/>
                    <a:pt x="1390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7700" y="2671425"/>
              <a:ext cx="51600" cy="59875"/>
            </a:xfrm>
            <a:custGeom>
              <a:avLst/>
              <a:gdLst/>
              <a:ahLst/>
              <a:cxnLst/>
              <a:rect l="l" t="t" r="r" b="b"/>
              <a:pathLst>
                <a:path w="2064" h="2395" extrusionOk="0">
                  <a:moveTo>
                    <a:pt x="1303" y="0"/>
                  </a:moveTo>
                  <a:cubicBezTo>
                    <a:pt x="926" y="0"/>
                    <a:pt x="502" y="340"/>
                    <a:pt x="274" y="868"/>
                  </a:cubicBezTo>
                  <a:cubicBezTo>
                    <a:pt x="0" y="1506"/>
                    <a:pt x="117" y="2171"/>
                    <a:pt x="528" y="2349"/>
                  </a:cubicBezTo>
                  <a:cubicBezTo>
                    <a:pt x="600" y="2380"/>
                    <a:pt x="676" y="2395"/>
                    <a:pt x="754" y="2395"/>
                  </a:cubicBezTo>
                  <a:cubicBezTo>
                    <a:pt x="1131" y="2395"/>
                    <a:pt x="1556" y="2055"/>
                    <a:pt x="1783" y="1527"/>
                  </a:cubicBezTo>
                  <a:cubicBezTo>
                    <a:pt x="2064" y="889"/>
                    <a:pt x="1947" y="224"/>
                    <a:pt x="1529" y="46"/>
                  </a:cubicBezTo>
                  <a:cubicBezTo>
                    <a:pt x="1457" y="15"/>
                    <a:pt x="1381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95175" y="2690750"/>
              <a:ext cx="20925" cy="24300"/>
            </a:xfrm>
            <a:custGeom>
              <a:avLst/>
              <a:gdLst/>
              <a:ahLst/>
              <a:cxnLst/>
              <a:rect l="l" t="t" r="r" b="b"/>
              <a:pathLst>
                <a:path w="837" h="972" extrusionOk="0">
                  <a:moveTo>
                    <a:pt x="530" y="1"/>
                  </a:moveTo>
                  <a:cubicBezTo>
                    <a:pt x="377" y="1"/>
                    <a:pt x="206" y="141"/>
                    <a:pt x="110" y="356"/>
                  </a:cubicBezTo>
                  <a:cubicBezTo>
                    <a:pt x="0" y="610"/>
                    <a:pt x="48" y="884"/>
                    <a:pt x="220" y="952"/>
                  </a:cubicBezTo>
                  <a:cubicBezTo>
                    <a:pt x="249" y="966"/>
                    <a:pt x="279" y="972"/>
                    <a:pt x="311" y="972"/>
                  </a:cubicBezTo>
                  <a:cubicBezTo>
                    <a:pt x="462" y="972"/>
                    <a:pt x="637" y="832"/>
                    <a:pt x="727" y="616"/>
                  </a:cubicBezTo>
                  <a:cubicBezTo>
                    <a:pt x="837" y="363"/>
                    <a:pt x="796" y="89"/>
                    <a:pt x="624" y="20"/>
                  </a:cubicBezTo>
                  <a:cubicBezTo>
                    <a:pt x="594" y="7"/>
                    <a:pt x="563" y="1"/>
                    <a:pt x="530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250600" y="273872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05" y="0"/>
                  </a:moveTo>
                  <a:lnTo>
                    <a:pt x="0" y="542"/>
                  </a:lnTo>
                  <a:cubicBezTo>
                    <a:pt x="0" y="542"/>
                    <a:pt x="261" y="795"/>
                    <a:pt x="268" y="795"/>
                  </a:cubicBezTo>
                  <a:cubicBezTo>
                    <a:pt x="268" y="795"/>
                    <a:pt x="268" y="795"/>
                    <a:pt x="268" y="795"/>
                  </a:cubicBezTo>
                  <a:cubicBezTo>
                    <a:pt x="268" y="795"/>
                    <a:pt x="2092" y="473"/>
                    <a:pt x="2255" y="473"/>
                  </a:cubicBezTo>
                  <a:cubicBezTo>
                    <a:pt x="2258" y="473"/>
                    <a:pt x="2261" y="473"/>
                    <a:pt x="2263" y="473"/>
                  </a:cubicBezTo>
                  <a:cubicBezTo>
                    <a:pt x="2264" y="473"/>
                    <a:pt x="2264" y="473"/>
                    <a:pt x="2265" y="473"/>
                  </a:cubicBezTo>
                  <a:cubicBezTo>
                    <a:pt x="2348" y="473"/>
                    <a:pt x="1605" y="0"/>
                    <a:pt x="1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448725" y="2723400"/>
              <a:ext cx="16025" cy="54925"/>
            </a:xfrm>
            <a:custGeom>
              <a:avLst/>
              <a:gdLst/>
              <a:ahLst/>
              <a:cxnLst/>
              <a:rect l="l" t="t" r="r" b="b"/>
              <a:pathLst>
                <a:path w="641" h="2197" extrusionOk="0">
                  <a:moveTo>
                    <a:pt x="635" y="0"/>
                  </a:moveTo>
                  <a:cubicBezTo>
                    <a:pt x="580" y="0"/>
                    <a:pt x="1" y="503"/>
                    <a:pt x="1" y="503"/>
                  </a:cubicBezTo>
                  <a:lnTo>
                    <a:pt x="49" y="2197"/>
                  </a:lnTo>
                  <a:cubicBezTo>
                    <a:pt x="49" y="2197"/>
                    <a:pt x="378" y="2012"/>
                    <a:pt x="371" y="2012"/>
                  </a:cubicBezTo>
                  <a:cubicBezTo>
                    <a:pt x="371" y="2012"/>
                    <a:pt x="604" y="99"/>
                    <a:pt x="638" y="10"/>
                  </a:cubicBezTo>
                  <a:cubicBezTo>
                    <a:pt x="641" y="3"/>
                    <a:pt x="639" y="0"/>
                    <a:pt x="635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365600" y="252122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12" y="0"/>
                  </a:moveTo>
                  <a:lnTo>
                    <a:pt x="1" y="535"/>
                  </a:lnTo>
                  <a:cubicBezTo>
                    <a:pt x="1" y="535"/>
                    <a:pt x="268" y="796"/>
                    <a:pt x="275" y="796"/>
                  </a:cubicBezTo>
                  <a:cubicBezTo>
                    <a:pt x="275" y="796"/>
                    <a:pt x="275" y="796"/>
                    <a:pt x="275" y="795"/>
                  </a:cubicBezTo>
                  <a:cubicBezTo>
                    <a:pt x="275" y="789"/>
                    <a:pt x="2135" y="466"/>
                    <a:pt x="2260" y="466"/>
                  </a:cubicBezTo>
                  <a:cubicBezTo>
                    <a:pt x="2261" y="466"/>
                    <a:pt x="2262" y="466"/>
                    <a:pt x="2263" y="466"/>
                  </a:cubicBezTo>
                  <a:cubicBezTo>
                    <a:pt x="2264" y="466"/>
                    <a:pt x="2264" y="466"/>
                    <a:pt x="2265" y="466"/>
                  </a:cubicBezTo>
                  <a:cubicBezTo>
                    <a:pt x="2348" y="466"/>
                    <a:pt x="1612" y="0"/>
                    <a:pt x="1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177425" y="2584300"/>
              <a:ext cx="58450" cy="19900"/>
            </a:xfrm>
            <a:custGeom>
              <a:avLst/>
              <a:gdLst/>
              <a:ahLst/>
              <a:cxnLst/>
              <a:rect l="l" t="t" r="r" b="b"/>
              <a:pathLst>
                <a:path w="2338" h="796" extrusionOk="0">
                  <a:moveTo>
                    <a:pt x="1604" y="0"/>
                  </a:moveTo>
                  <a:lnTo>
                    <a:pt x="0" y="542"/>
                  </a:lnTo>
                  <a:cubicBezTo>
                    <a:pt x="0" y="542"/>
                    <a:pt x="261" y="795"/>
                    <a:pt x="267" y="795"/>
                  </a:cubicBezTo>
                  <a:cubicBezTo>
                    <a:pt x="267" y="795"/>
                    <a:pt x="267" y="795"/>
                    <a:pt x="267" y="795"/>
                  </a:cubicBezTo>
                  <a:cubicBezTo>
                    <a:pt x="267" y="789"/>
                    <a:pt x="2128" y="466"/>
                    <a:pt x="2259" y="466"/>
                  </a:cubicBezTo>
                  <a:cubicBezTo>
                    <a:pt x="2260" y="466"/>
                    <a:pt x="2261" y="466"/>
                    <a:pt x="2262" y="466"/>
                  </a:cubicBezTo>
                  <a:cubicBezTo>
                    <a:pt x="2264" y="466"/>
                    <a:pt x="2265" y="467"/>
                    <a:pt x="2266" y="467"/>
                  </a:cubicBezTo>
                  <a:cubicBezTo>
                    <a:pt x="2337" y="467"/>
                    <a:pt x="1604" y="0"/>
                    <a:pt x="1604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158550" y="276717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12" y="0"/>
                  </a:moveTo>
                  <a:lnTo>
                    <a:pt x="1" y="535"/>
                  </a:lnTo>
                  <a:cubicBezTo>
                    <a:pt x="1" y="535"/>
                    <a:pt x="268" y="795"/>
                    <a:pt x="275" y="795"/>
                  </a:cubicBezTo>
                  <a:cubicBezTo>
                    <a:pt x="275" y="795"/>
                    <a:pt x="275" y="795"/>
                    <a:pt x="275" y="795"/>
                  </a:cubicBezTo>
                  <a:cubicBezTo>
                    <a:pt x="275" y="789"/>
                    <a:pt x="2135" y="466"/>
                    <a:pt x="2267" y="466"/>
                  </a:cubicBezTo>
                  <a:cubicBezTo>
                    <a:pt x="2268" y="466"/>
                    <a:pt x="2269" y="466"/>
                    <a:pt x="2270" y="466"/>
                  </a:cubicBezTo>
                  <a:cubicBezTo>
                    <a:pt x="2271" y="466"/>
                    <a:pt x="2271" y="466"/>
                    <a:pt x="2272" y="466"/>
                  </a:cubicBezTo>
                  <a:cubicBezTo>
                    <a:pt x="2349" y="466"/>
                    <a:pt x="1612" y="0"/>
                    <a:pt x="1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344875" y="2615150"/>
              <a:ext cx="42150" cy="39200"/>
            </a:xfrm>
            <a:custGeom>
              <a:avLst/>
              <a:gdLst/>
              <a:ahLst/>
              <a:cxnLst/>
              <a:rect l="l" t="t" r="r" b="b"/>
              <a:pathLst>
                <a:path w="1686" h="1568" extrusionOk="0">
                  <a:moveTo>
                    <a:pt x="0" y="0"/>
                  </a:moveTo>
                  <a:cubicBezTo>
                    <a:pt x="0" y="0"/>
                    <a:pt x="0" y="377"/>
                    <a:pt x="7" y="377"/>
                  </a:cubicBezTo>
                  <a:cubicBezTo>
                    <a:pt x="7" y="377"/>
                    <a:pt x="7" y="377"/>
                    <a:pt x="7" y="377"/>
                  </a:cubicBezTo>
                  <a:cubicBezTo>
                    <a:pt x="17" y="377"/>
                    <a:pt x="1577" y="1488"/>
                    <a:pt x="1639" y="1563"/>
                  </a:cubicBezTo>
                  <a:cubicBezTo>
                    <a:pt x="1641" y="1566"/>
                    <a:pt x="1643" y="1567"/>
                    <a:pt x="1645" y="1567"/>
                  </a:cubicBezTo>
                  <a:cubicBezTo>
                    <a:pt x="1686" y="1567"/>
                    <a:pt x="1508" y="768"/>
                    <a:pt x="1508" y="7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6475" y="2792175"/>
              <a:ext cx="25400" cy="26100"/>
            </a:xfrm>
            <a:custGeom>
              <a:avLst/>
              <a:gdLst/>
              <a:ahLst/>
              <a:cxnLst/>
              <a:rect l="l" t="t" r="r" b="b"/>
              <a:pathLst>
                <a:path w="1016" h="1044" extrusionOk="0">
                  <a:moveTo>
                    <a:pt x="275" y="1"/>
                  </a:moveTo>
                  <a:lnTo>
                    <a:pt x="1" y="255"/>
                  </a:lnTo>
                  <a:lnTo>
                    <a:pt x="1015" y="1043"/>
                  </a:lnTo>
                  <a:lnTo>
                    <a:pt x="919" y="440"/>
                  </a:lnTo>
                  <a:cubicBezTo>
                    <a:pt x="906" y="412"/>
                    <a:pt x="275" y="1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181350" y="2818750"/>
              <a:ext cx="25225" cy="26075"/>
            </a:xfrm>
            <a:custGeom>
              <a:avLst/>
              <a:gdLst/>
              <a:ahLst/>
              <a:cxnLst/>
              <a:rect l="l" t="t" r="r" b="b"/>
              <a:pathLst>
                <a:path w="1009" h="1043" extrusionOk="0">
                  <a:moveTo>
                    <a:pt x="268" y="1"/>
                  </a:moveTo>
                  <a:lnTo>
                    <a:pt x="1" y="247"/>
                  </a:lnTo>
                  <a:lnTo>
                    <a:pt x="1009" y="1043"/>
                  </a:lnTo>
                  <a:lnTo>
                    <a:pt x="913" y="439"/>
                  </a:lnTo>
                  <a:cubicBezTo>
                    <a:pt x="899" y="412"/>
                    <a:pt x="268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08875" y="2826300"/>
              <a:ext cx="43725" cy="30875"/>
            </a:xfrm>
            <a:custGeom>
              <a:avLst/>
              <a:gdLst/>
              <a:ahLst/>
              <a:cxnLst/>
              <a:rect l="l" t="t" r="r" b="b"/>
              <a:pathLst>
                <a:path w="1749" h="1235" extrusionOk="0">
                  <a:moveTo>
                    <a:pt x="1749" y="953"/>
                  </a:moveTo>
                  <a:lnTo>
                    <a:pt x="1748" y="954"/>
                  </a:lnTo>
                  <a:lnTo>
                    <a:pt x="1748" y="954"/>
                  </a:lnTo>
                  <a:cubicBezTo>
                    <a:pt x="1748" y="953"/>
                    <a:pt x="1748" y="953"/>
                    <a:pt x="1749" y="953"/>
                  </a:cubicBezTo>
                  <a:close/>
                  <a:moveTo>
                    <a:pt x="878" y="0"/>
                  </a:moveTo>
                  <a:cubicBezTo>
                    <a:pt x="878" y="0"/>
                    <a:pt x="0" y="398"/>
                    <a:pt x="69" y="405"/>
                  </a:cubicBezTo>
                  <a:cubicBezTo>
                    <a:pt x="138" y="418"/>
                    <a:pt x="1241" y="1234"/>
                    <a:pt x="1241" y="1234"/>
                  </a:cubicBezTo>
                  <a:lnTo>
                    <a:pt x="1748" y="954"/>
                  </a:lnTo>
                  <a:lnTo>
                    <a:pt x="1748" y="954"/>
                  </a:lnTo>
                  <a:cubicBezTo>
                    <a:pt x="1748" y="954"/>
                    <a:pt x="1747" y="954"/>
                    <a:pt x="1747" y="954"/>
                  </a:cubicBezTo>
                  <a:cubicBezTo>
                    <a:pt x="1691" y="954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99100" y="2676150"/>
              <a:ext cx="43900" cy="30700"/>
            </a:xfrm>
            <a:custGeom>
              <a:avLst/>
              <a:gdLst/>
              <a:ahLst/>
              <a:cxnLst/>
              <a:rect l="l" t="t" r="r" b="b"/>
              <a:pathLst>
                <a:path w="1756" h="1228" extrusionOk="0">
                  <a:moveTo>
                    <a:pt x="1756" y="954"/>
                  </a:moveTo>
                  <a:lnTo>
                    <a:pt x="1756" y="954"/>
                  </a:lnTo>
                  <a:lnTo>
                    <a:pt x="1756" y="954"/>
                  </a:lnTo>
                  <a:cubicBezTo>
                    <a:pt x="1756" y="954"/>
                    <a:pt x="1756" y="954"/>
                    <a:pt x="1756" y="954"/>
                  </a:cubicBezTo>
                  <a:close/>
                  <a:moveTo>
                    <a:pt x="878" y="1"/>
                  </a:moveTo>
                  <a:cubicBezTo>
                    <a:pt x="878" y="1"/>
                    <a:pt x="1" y="391"/>
                    <a:pt x="69" y="405"/>
                  </a:cubicBezTo>
                  <a:cubicBezTo>
                    <a:pt x="138" y="419"/>
                    <a:pt x="1248" y="1228"/>
                    <a:pt x="1248" y="1228"/>
                  </a:cubicBezTo>
                  <a:lnTo>
                    <a:pt x="1756" y="954"/>
                  </a:lnTo>
                  <a:lnTo>
                    <a:pt x="1756" y="954"/>
                  </a:lnTo>
                  <a:cubicBezTo>
                    <a:pt x="1755" y="954"/>
                    <a:pt x="1755" y="954"/>
                    <a:pt x="1754" y="954"/>
                  </a:cubicBezTo>
                  <a:cubicBezTo>
                    <a:pt x="1704" y="954"/>
                    <a:pt x="878" y="1"/>
                    <a:pt x="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75275" y="2510775"/>
              <a:ext cx="43725" cy="30700"/>
            </a:xfrm>
            <a:custGeom>
              <a:avLst/>
              <a:gdLst/>
              <a:ahLst/>
              <a:cxnLst/>
              <a:rect l="l" t="t" r="r" b="b"/>
              <a:pathLst>
                <a:path w="1749" h="1228" extrusionOk="0">
                  <a:moveTo>
                    <a:pt x="1749" y="946"/>
                  </a:moveTo>
                  <a:lnTo>
                    <a:pt x="1748" y="946"/>
                  </a:lnTo>
                  <a:lnTo>
                    <a:pt x="1748" y="946"/>
                  </a:lnTo>
                  <a:cubicBezTo>
                    <a:pt x="1748" y="946"/>
                    <a:pt x="1749" y="946"/>
                    <a:pt x="1749" y="946"/>
                  </a:cubicBezTo>
                  <a:close/>
                  <a:moveTo>
                    <a:pt x="878" y="0"/>
                  </a:moveTo>
                  <a:cubicBezTo>
                    <a:pt x="878" y="0"/>
                    <a:pt x="1" y="391"/>
                    <a:pt x="69" y="404"/>
                  </a:cubicBezTo>
                  <a:cubicBezTo>
                    <a:pt x="138" y="411"/>
                    <a:pt x="1242" y="1227"/>
                    <a:pt x="1242" y="1227"/>
                  </a:cubicBezTo>
                  <a:lnTo>
                    <a:pt x="1748" y="946"/>
                  </a:lnTo>
                  <a:lnTo>
                    <a:pt x="1748" y="946"/>
                  </a:lnTo>
                  <a:cubicBezTo>
                    <a:pt x="1748" y="947"/>
                    <a:pt x="1747" y="947"/>
                    <a:pt x="1747" y="947"/>
                  </a:cubicBezTo>
                  <a:cubicBezTo>
                    <a:pt x="1692" y="947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482325" y="2765975"/>
              <a:ext cx="43900" cy="30875"/>
            </a:xfrm>
            <a:custGeom>
              <a:avLst/>
              <a:gdLst/>
              <a:ahLst/>
              <a:cxnLst/>
              <a:rect l="l" t="t" r="r" b="b"/>
              <a:pathLst>
                <a:path w="1756" h="1235" extrusionOk="0">
                  <a:moveTo>
                    <a:pt x="1755" y="953"/>
                  </a:moveTo>
                  <a:lnTo>
                    <a:pt x="1755" y="953"/>
                  </a:lnTo>
                  <a:lnTo>
                    <a:pt x="1755" y="953"/>
                  </a:lnTo>
                  <a:cubicBezTo>
                    <a:pt x="1755" y="953"/>
                    <a:pt x="1755" y="953"/>
                    <a:pt x="1755" y="953"/>
                  </a:cubicBezTo>
                  <a:close/>
                  <a:moveTo>
                    <a:pt x="878" y="0"/>
                  </a:moveTo>
                  <a:cubicBezTo>
                    <a:pt x="878" y="0"/>
                    <a:pt x="0" y="398"/>
                    <a:pt x="69" y="405"/>
                  </a:cubicBezTo>
                  <a:cubicBezTo>
                    <a:pt x="137" y="418"/>
                    <a:pt x="1248" y="1234"/>
                    <a:pt x="1248" y="1234"/>
                  </a:cubicBezTo>
                  <a:lnTo>
                    <a:pt x="1755" y="953"/>
                  </a:lnTo>
                  <a:lnTo>
                    <a:pt x="1755" y="953"/>
                  </a:lnTo>
                  <a:cubicBezTo>
                    <a:pt x="1754" y="954"/>
                    <a:pt x="1754" y="954"/>
                    <a:pt x="1753" y="954"/>
                  </a:cubicBezTo>
                  <a:cubicBezTo>
                    <a:pt x="1698" y="954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369200" y="2822775"/>
              <a:ext cx="48350" cy="18625"/>
            </a:xfrm>
            <a:custGeom>
              <a:avLst/>
              <a:gdLst/>
              <a:ahLst/>
              <a:cxnLst/>
              <a:rect l="l" t="t" r="r" b="b"/>
              <a:pathLst>
                <a:path w="1934" h="745" extrusionOk="0">
                  <a:moveTo>
                    <a:pt x="1088" y="0"/>
                  </a:moveTo>
                  <a:cubicBezTo>
                    <a:pt x="889" y="0"/>
                    <a:pt x="1" y="278"/>
                    <a:pt x="1" y="278"/>
                  </a:cubicBezTo>
                  <a:lnTo>
                    <a:pt x="618" y="745"/>
                  </a:lnTo>
                  <a:cubicBezTo>
                    <a:pt x="618" y="745"/>
                    <a:pt x="1934" y="237"/>
                    <a:pt x="1872" y="196"/>
                  </a:cubicBezTo>
                  <a:cubicBezTo>
                    <a:pt x="1804" y="155"/>
                    <a:pt x="1118" y="4"/>
                    <a:pt x="1118" y="4"/>
                  </a:cubicBezTo>
                  <a:cubicBezTo>
                    <a:pt x="1111" y="2"/>
                    <a:pt x="1101" y="0"/>
                    <a:pt x="1088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400900" y="2661150"/>
              <a:ext cx="48375" cy="18625"/>
            </a:xfrm>
            <a:custGeom>
              <a:avLst/>
              <a:gdLst/>
              <a:ahLst/>
              <a:cxnLst/>
              <a:rect l="l" t="t" r="r" b="b"/>
              <a:pathLst>
                <a:path w="1935" h="745" extrusionOk="0">
                  <a:moveTo>
                    <a:pt x="1089" y="1"/>
                  </a:moveTo>
                  <a:cubicBezTo>
                    <a:pt x="889" y="1"/>
                    <a:pt x="1" y="279"/>
                    <a:pt x="1" y="279"/>
                  </a:cubicBezTo>
                  <a:lnTo>
                    <a:pt x="618" y="745"/>
                  </a:lnTo>
                  <a:cubicBezTo>
                    <a:pt x="618" y="745"/>
                    <a:pt x="1934" y="237"/>
                    <a:pt x="1872" y="196"/>
                  </a:cubicBezTo>
                  <a:cubicBezTo>
                    <a:pt x="1804" y="155"/>
                    <a:pt x="1118" y="4"/>
                    <a:pt x="1118" y="4"/>
                  </a:cubicBezTo>
                  <a:cubicBezTo>
                    <a:pt x="1112" y="2"/>
                    <a:pt x="1102" y="1"/>
                    <a:pt x="1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255225" y="2636650"/>
              <a:ext cx="48350" cy="18625"/>
            </a:xfrm>
            <a:custGeom>
              <a:avLst/>
              <a:gdLst/>
              <a:ahLst/>
              <a:cxnLst/>
              <a:rect l="l" t="t" r="r" b="b"/>
              <a:pathLst>
                <a:path w="1934" h="745" extrusionOk="0">
                  <a:moveTo>
                    <a:pt x="1083" y="0"/>
                  </a:moveTo>
                  <a:cubicBezTo>
                    <a:pt x="889" y="0"/>
                    <a:pt x="1" y="278"/>
                    <a:pt x="1" y="278"/>
                  </a:cubicBezTo>
                  <a:lnTo>
                    <a:pt x="618" y="744"/>
                  </a:lnTo>
                  <a:cubicBezTo>
                    <a:pt x="618" y="744"/>
                    <a:pt x="1934" y="237"/>
                    <a:pt x="1865" y="196"/>
                  </a:cubicBezTo>
                  <a:cubicBezTo>
                    <a:pt x="1804" y="155"/>
                    <a:pt x="1111" y="4"/>
                    <a:pt x="1111" y="4"/>
                  </a:cubicBezTo>
                  <a:cubicBezTo>
                    <a:pt x="1105" y="1"/>
                    <a:pt x="1095" y="0"/>
                    <a:pt x="1083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387700" y="2804325"/>
              <a:ext cx="24900" cy="11700"/>
            </a:xfrm>
            <a:custGeom>
              <a:avLst/>
              <a:gdLst/>
              <a:ahLst/>
              <a:cxnLst/>
              <a:rect l="l" t="t" r="r" b="b"/>
              <a:pathLst>
                <a:path w="996" h="468" extrusionOk="0">
                  <a:moveTo>
                    <a:pt x="746" y="0"/>
                  </a:moveTo>
                  <a:cubicBezTo>
                    <a:pt x="560" y="0"/>
                    <a:pt x="1" y="15"/>
                    <a:pt x="1" y="15"/>
                  </a:cubicBezTo>
                  <a:lnTo>
                    <a:pt x="303" y="345"/>
                  </a:lnTo>
                  <a:lnTo>
                    <a:pt x="995" y="468"/>
                  </a:lnTo>
                  <a:lnTo>
                    <a:pt x="803" y="2"/>
                  </a:lnTo>
                  <a:cubicBezTo>
                    <a:pt x="797" y="1"/>
                    <a:pt x="777" y="0"/>
                    <a:pt x="746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269275" y="2560775"/>
              <a:ext cx="24875" cy="11725"/>
            </a:xfrm>
            <a:custGeom>
              <a:avLst/>
              <a:gdLst/>
              <a:ahLst/>
              <a:cxnLst/>
              <a:rect l="l" t="t" r="r" b="b"/>
              <a:pathLst>
                <a:path w="995" h="469" extrusionOk="0">
                  <a:moveTo>
                    <a:pt x="745" y="0"/>
                  </a:moveTo>
                  <a:cubicBezTo>
                    <a:pt x="560" y="0"/>
                    <a:pt x="1" y="16"/>
                    <a:pt x="1" y="16"/>
                  </a:cubicBezTo>
                  <a:lnTo>
                    <a:pt x="302" y="352"/>
                  </a:lnTo>
                  <a:lnTo>
                    <a:pt x="995" y="468"/>
                  </a:lnTo>
                  <a:lnTo>
                    <a:pt x="803" y="2"/>
                  </a:lnTo>
                  <a:cubicBezTo>
                    <a:pt x="797" y="1"/>
                    <a:pt x="776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414275" y="2841375"/>
              <a:ext cx="24200" cy="17675"/>
            </a:xfrm>
            <a:custGeom>
              <a:avLst/>
              <a:gdLst/>
              <a:ahLst/>
              <a:cxnLst/>
              <a:rect l="l" t="t" r="r" b="b"/>
              <a:pathLst>
                <a:path w="968" h="707" extrusionOk="0">
                  <a:moveTo>
                    <a:pt x="398" y="1"/>
                  </a:moveTo>
                  <a:lnTo>
                    <a:pt x="1" y="124"/>
                  </a:lnTo>
                  <a:lnTo>
                    <a:pt x="309" y="707"/>
                  </a:lnTo>
                  <a:lnTo>
                    <a:pt x="967" y="48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362175" y="2877200"/>
              <a:ext cx="24200" cy="17850"/>
            </a:xfrm>
            <a:custGeom>
              <a:avLst/>
              <a:gdLst/>
              <a:ahLst/>
              <a:cxnLst/>
              <a:rect l="l" t="t" r="r" b="b"/>
              <a:pathLst>
                <a:path w="968" h="714" extrusionOk="0">
                  <a:moveTo>
                    <a:pt x="405" y="0"/>
                  </a:moveTo>
                  <a:lnTo>
                    <a:pt x="1" y="131"/>
                  </a:lnTo>
                  <a:lnTo>
                    <a:pt x="309" y="713"/>
                  </a:lnTo>
                  <a:lnTo>
                    <a:pt x="967" y="48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76125" y="2898975"/>
              <a:ext cx="24200" cy="17675"/>
            </a:xfrm>
            <a:custGeom>
              <a:avLst/>
              <a:gdLst/>
              <a:ahLst/>
              <a:cxnLst/>
              <a:rect l="l" t="t" r="r" b="b"/>
              <a:pathLst>
                <a:path w="968" h="707" extrusionOk="0">
                  <a:moveTo>
                    <a:pt x="405" y="0"/>
                  </a:moveTo>
                  <a:lnTo>
                    <a:pt x="1" y="123"/>
                  </a:lnTo>
                  <a:lnTo>
                    <a:pt x="309" y="706"/>
                  </a:lnTo>
                  <a:lnTo>
                    <a:pt x="968" y="48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47925" y="2739275"/>
              <a:ext cx="22150" cy="14375"/>
            </a:xfrm>
            <a:custGeom>
              <a:avLst/>
              <a:gdLst/>
              <a:ahLst/>
              <a:cxnLst/>
              <a:rect l="l" t="t" r="r" b="b"/>
              <a:pathLst>
                <a:path w="886" h="575" extrusionOk="0">
                  <a:moveTo>
                    <a:pt x="66" y="1"/>
                  </a:moveTo>
                  <a:cubicBezTo>
                    <a:pt x="36" y="1"/>
                    <a:pt x="13" y="2"/>
                    <a:pt x="1" y="5"/>
                  </a:cubicBezTo>
                  <a:lnTo>
                    <a:pt x="97" y="574"/>
                  </a:lnTo>
                  <a:lnTo>
                    <a:pt x="837" y="396"/>
                  </a:lnTo>
                  <a:lnTo>
                    <a:pt x="885" y="74"/>
                  </a:lnTo>
                  <a:cubicBezTo>
                    <a:pt x="885" y="74"/>
                    <a:pt x="282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19675" y="2769225"/>
              <a:ext cx="32250" cy="16825"/>
            </a:xfrm>
            <a:custGeom>
              <a:avLst/>
              <a:gdLst/>
              <a:ahLst/>
              <a:cxnLst/>
              <a:rect l="l" t="t" r="r" b="b"/>
              <a:pathLst>
                <a:path w="1290" h="673" extrusionOk="0">
                  <a:moveTo>
                    <a:pt x="0" y="0"/>
                  </a:moveTo>
                  <a:lnTo>
                    <a:pt x="302" y="556"/>
                  </a:lnTo>
                  <a:lnTo>
                    <a:pt x="1289" y="672"/>
                  </a:lnTo>
                  <a:lnTo>
                    <a:pt x="1097" y="83"/>
                  </a:lnTo>
                  <a:cubicBezTo>
                    <a:pt x="1096" y="83"/>
                    <a:pt x="1094" y="83"/>
                    <a:pt x="1090" y="83"/>
                  </a:cubicBezTo>
                  <a:cubicBezTo>
                    <a:pt x="992" y="8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83075" y="2714200"/>
              <a:ext cx="15450" cy="34825"/>
            </a:xfrm>
            <a:custGeom>
              <a:avLst/>
              <a:gdLst/>
              <a:ahLst/>
              <a:cxnLst/>
              <a:rect l="l" t="t" r="r" b="b"/>
              <a:pathLst>
                <a:path w="618" h="1393" extrusionOk="0">
                  <a:moveTo>
                    <a:pt x="542" y="1"/>
                  </a:moveTo>
                  <a:lnTo>
                    <a:pt x="1" y="295"/>
                  </a:lnTo>
                  <a:cubicBezTo>
                    <a:pt x="15" y="323"/>
                    <a:pt x="138" y="1392"/>
                    <a:pt x="138" y="1392"/>
                  </a:cubicBezTo>
                  <a:lnTo>
                    <a:pt x="618" y="988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140575" y="2642225"/>
              <a:ext cx="32225" cy="16825"/>
            </a:xfrm>
            <a:custGeom>
              <a:avLst/>
              <a:gdLst/>
              <a:ahLst/>
              <a:cxnLst/>
              <a:rect l="l" t="t" r="r" b="b"/>
              <a:pathLst>
                <a:path w="1289" h="673" extrusionOk="0">
                  <a:moveTo>
                    <a:pt x="0" y="0"/>
                  </a:moveTo>
                  <a:lnTo>
                    <a:pt x="302" y="556"/>
                  </a:lnTo>
                  <a:lnTo>
                    <a:pt x="1289" y="672"/>
                  </a:lnTo>
                  <a:lnTo>
                    <a:pt x="1097" y="83"/>
                  </a:lnTo>
                  <a:cubicBezTo>
                    <a:pt x="1096" y="83"/>
                    <a:pt x="1094" y="83"/>
                    <a:pt x="1090" y="83"/>
                  </a:cubicBezTo>
                  <a:cubicBezTo>
                    <a:pt x="992" y="8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217000" y="2697225"/>
              <a:ext cx="32250" cy="17000"/>
            </a:xfrm>
            <a:custGeom>
              <a:avLst/>
              <a:gdLst/>
              <a:ahLst/>
              <a:cxnLst/>
              <a:rect l="l" t="t" r="r" b="b"/>
              <a:pathLst>
                <a:path w="1290" h="680" extrusionOk="0">
                  <a:moveTo>
                    <a:pt x="1" y="1"/>
                  </a:moveTo>
                  <a:lnTo>
                    <a:pt x="309" y="556"/>
                  </a:lnTo>
                  <a:lnTo>
                    <a:pt x="1290" y="680"/>
                  </a:lnTo>
                  <a:lnTo>
                    <a:pt x="1105" y="83"/>
                  </a:lnTo>
                  <a:cubicBezTo>
                    <a:pt x="1103" y="84"/>
                    <a:pt x="1096" y="85"/>
                    <a:pt x="1086" y="85"/>
                  </a:cubicBezTo>
                  <a:cubicBezTo>
                    <a:pt x="938" y="8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463800" y="2598175"/>
              <a:ext cx="32250" cy="16825"/>
            </a:xfrm>
            <a:custGeom>
              <a:avLst/>
              <a:gdLst/>
              <a:ahLst/>
              <a:cxnLst/>
              <a:rect l="l" t="t" r="r" b="b"/>
              <a:pathLst>
                <a:path w="1290" h="673" extrusionOk="0">
                  <a:moveTo>
                    <a:pt x="1" y="0"/>
                  </a:moveTo>
                  <a:lnTo>
                    <a:pt x="303" y="556"/>
                  </a:lnTo>
                  <a:lnTo>
                    <a:pt x="1290" y="672"/>
                  </a:lnTo>
                  <a:lnTo>
                    <a:pt x="1105" y="83"/>
                  </a:lnTo>
                  <a:cubicBezTo>
                    <a:pt x="1103" y="84"/>
                    <a:pt x="1096" y="84"/>
                    <a:pt x="1086" y="84"/>
                  </a:cubicBezTo>
                  <a:cubicBezTo>
                    <a:pt x="939" y="8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265850" y="2833675"/>
              <a:ext cx="36375" cy="24175"/>
            </a:xfrm>
            <a:custGeom>
              <a:avLst/>
              <a:gdLst/>
              <a:ahLst/>
              <a:cxnLst/>
              <a:rect l="l" t="t" r="r" b="b"/>
              <a:pathLst>
                <a:path w="1455" h="967" extrusionOk="0">
                  <a:moveTo>
                    <a:pt x="858" y="0"/>
                  </a:moveTo>
                  <a:lnTo>
                    <a:pt x="1" y="651"/>
                  </a:lnTo>
                  <a:lnTo>
                    <a:pt x="789" y="967"/>
                  </a:lnTo>
                  <a:lnTo>
                    <a:pt x="1454" y="37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348125" y="2713025"/>
              <a:ext cx="153575" cy="199150"/>
            </a:xfrm>
            <a:custGeom>
              <a:avLst/>
              <a:gdLst/>
              <a:ahLst/>
              <a:cxnLst/>
              <a:rect l="l" t="t" r="r" b="b"/>
              <a:pathLst>
                <a:path w="6143" h="7966" extrusionOk="0">
                  <a:moveTo>
                    <a:pt x="3417" y="0"/>
                  </a:moveTo>
                  <a:cubicBezTo>
                    <a:pt x="2033" y="0"/>
                    <a:pt x="708" y="1499"/>
                    <a:pt x="371" y="3523"/>
                  </a:cubicBezTo>
                  <a:cubicBezTo>
                    <a:pt x="0" y="5710"/>
                    <a:pt x="912" y="7685"/>
                    <a:pt x="2407" y="7939"/>
                  </a:cubicBezTo>
                  <a:cubicBezTo>
                    <a:pt x="2513" y="7957"/>
                    <a:pt x="2619" y="7965"/>
                    <a:pt x="2724" y="7965"/>
                  </a:cubicBezTo>
                  <a:cubicBezTo>
                    <a:pt x="4103" y="7965"/>
                    <a:pt x="5429" y="6466"/>
                    <a:pt x="5773" y="4435"/>
                  </a:cubicBezTo>
                  <a:cubicBezTo>
                    <a:pt x="6143" y="2248"/>
                    <a:pt x="5231" y="274"/>
                    <a:pt x="3737" y="27"/>
                  </a:cubicBezTo>
                  <a:cubicBezTo>
                    <a:pt x="3630" y="9"/>
                    <a:pt x="3524" y="0"/>
                    <a:pt x="3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392000" y="2736025"/>
              <a:ext cx="79550" cy="77050"/>
            </a:xfrm>
            <a:custGeom>
              <a:avLst/>
              <a:gdLst/>
              <a:ahLst/>
              <a:cxnLst/>
              <a:rect l="l" t="t" r="r" b="b"/>
              <a:pathLst>
                <a:path w="3182" h="3082" extrusionOk="0">
                  <a:moveTo>
                    <a:pt x="1617" y="0"/>
                  </a:moveTo>
                  <a:cubicBezTo>
                    <a:pt x="909" y="0"/>
                    <a:pt x="275" y="538"/>
                    <a:pt x="144" y="1294"/>
                  </a:cubicBezTo>
                  <a:cubicBezTo>
                    <a:pt x="0" y="2137"/>
                    <a:pt x="535" y="2926"/>
                    <a:pt x="1337" y="3063"/>
                  </a:cubicBezTo>
                  <a:cubicBezTo>
                    <a:pt x="1414" y="3075"/>
                    <a:pt x="1490" y="3081"/>
                    <a:pt x="1565" y="3081"/>
                  </a:cubicBezTo>
                  <a:cubicBezTo>
                    <a:pt x="2273" y="3081"/>
                    <a:pt x="2907" y="2544"/>
                    <a:pt x="3037" y="1788"/>
                  </a:cubicBezTo>
                  <a:cubicBezTo>
                    <a:pt x="3181" y="944"/>
                    <a:pt x="2647" y="156"/>
                    <a:pt x="1845" y="19"/>
                  </a:cubicBezTo>
                  <a:cubicBezTo>
                    <a:pt x="1768" y="6"/>
                    <a:pt x="1692" y="0"/>
                    <a:pt x="1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426800" y="2747250"/>
              <a:ext cx="31725" cy="31450"/>
            </a:xfrm>
            <a:custGeom>
              <a:avLst/>
              <a:gdLst/>
              <a:ahLst/>
              <a:cxnLst/>
              <a:rect l="l" t="t" r="r" b="b"/>
              <a:pathLst>
                <a:path w="1269" h="1258" extrusionOk="0">
                  <a:moveTo>
                    <a:pt x="641" y="1"/>
                  </a:moveTo>
                  <a:cubicBezTo>
                    <a:pt x="361" y="1"/>
                    <a:pt x="111" y="221"/>
                    <a:pt x="55" y="530"/>
                  </a:cubicBezTo>
                  <a:cubicBezTo>
                    <a:pt x="0" y="879"/>
                    <a:pt x="206" y="1202"/>
                    <a:pt x="528" y="1250"/>
                  </a:cubicBezTo>
                  <a:cubicBezTo>
                    <a:pt x="559" y="1255"/>
                    <a:pt x="590" y="1258"/>
                    <a:pt x="620" y="1258"/>
                  </a:cubicBezTo>
                  <a:cubicBezTo>
                    <a:pt x="901" y="1258"/>
                    <a:pt x="1157" y="1038"/>
                    <a:pt x="1207" y="729"/>
                  </a:cubicBezTo>
                  <a:cubicBezTo>
                    <a:pt x="1268" y="386"/>
                    <a:pt x="1056" y="57"/>
                    <a:pt x="734" y="9"/>
                  </a:cubicBezTo>
                  <a:cubicBezTo>
                    <a:pt x="703" y="3"/>
                    <a:pt x="672" y="1"/>
                    <a:pt x="641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46125" y="2677175"/>
              <a:ext cx="399350" cy="81950"/>
            </a:xfrm>
            <a:custGeom>
              <a:avLst/>
              <a:gdLst/>
              <a:ahLst/>
              <a:cxnLst/>
              <a:rect l="l" t="t" r="r" b="b"/>
              <a:pathLst>
                <a:path w="15974" h="3278" extrusionOk="0">
                  <a:moveTo>
                    <a:pt x="15679" y="1"/>
                  </a:moveTo>
                  <a:lnTo>
                    <a:pt x="0" y="2270"/>
                  </a:lnTo>
                  <a:lnTo>
                    <a:pt x="220" y="2723"/>
                  </a:lnTo>
                  <a:lnTo>
                    <a:pt x="329" y="3278"/>
                  </a:lnTo>
                  <a:lnTo>
                    <a:pt x="15953" y="721"/>
                  </a:lnTo>
                  <a:lnTo>
                    <a:pt x="15974" y="227"/>
                  </a:lnTo>
                  <a:lnTo>
                    <a:pt x="156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851600" y="2682850"/>
              <a:ext cx="393875" cy="76275"/>
            </a:xfrm>
            <a:custGeom>
              <a:avLst/>
              <a:gdLst/>
              <a:ahLst/>
              <a:cxnLst/>
              <a:rect l="l" t="t" r="r" b="b"/>
              <a:pathLst>
                <a:path w="15755" h="3051" extrusionOk="0">
                  <a:moveTo>
                    <a:pt x="15755" y="0"/>
                  </a:moveTo>
                  <a:lnTo>
                    <a:pt x="1" y="2496"/>
                  </a:lnTo>
                  <a:lnTo>
                    <a:pt x="110" y="3051"/>
                  </a:lnTo>
                  <a:lnTo>
                    <a:pt x="15734" y="494"/>
                  </a:lnTo>
                  <a:lnTo>
                    <a:pt x="157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40800" y="2597650"/>
              <a:ext cx="400225" cy="56925"/>
            </a:xfrm>
            <a:custGeom>
              <a:avLst/>
              <a:gdLst/>
              <a:ahLst/>
              <a:cxnLst/>
              <a:rect l="l" t="t" r="r" b="b"/>
              <a:pathLst>
                <a:path w="16009" h="2277" extrusionOk="0">
                  <a:moveTo>
                    <a:pt x="1" y="1"/>
                  </a:moveTo>
                  <a:lnTo>
                    <a:pt x="110" y="494"/>
                  </a:lnTo>
                  <a:lnTo>
                    <a:pt x="83" y="1057"/>
                  </a:lnTo>
                  <a:lnTo>
                    <a:pt x="15871" y="2277"/>
                  </a:lnTo>
                  <a:lnTo>
                    <a:pt x="16009" y="1804"/>
                  </a:lnTo>
                  <a:lnTo>
                    <a:pt x="15769" y="1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842850" y="2610000"/>
              <a:ext cx="398175" cy="44575"/>
            </a:xfrm>
            <a:custGeom>
              <a:avLst/>
              <a:gdLst/>
              <a:ahLst/>
              <a:cxnLst/>
              <a:rect l="l" t="t" r="r" b="b"/>
              <a:pathLst>
                <a:path w="15927" h="1783" extrusionOk="0">
                  <a:moveTo>
                    <a:pt x="28" y="0"/>
                  </a:moveTo>
                  <a:lnTo>
                    <a:pt x="1" y="563"/>
                  </a:lnTo>
                  <a:lnTo>
                    <a:pt x="15789" y="1783"/>
                  </a:lnTo>
                  <a:lnTo>
                    <a:pt x="15927" y="13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156000" y="2550675"/>
              <a:ext cx="204150" cy="164625"/>
            </a:xfrm>
            <a:custGeom>
              <a:avLst/>
              <a:gdLst/>
              <a:ahLst/>
              <a:cxnLst/>
              <a:rect l="l" t="t" r="r" b="b"/>
              <a:pathLst>
                <a:path w="8166" h="6585" extrusionOk="0">
                  <a:moveTo>
                    <a:pt x="2815" y="1"/>
                  </a:moveTo>
                  <a:cubicBezTo>
                    <a:pt x="2043" y="1"/>
                    <a:pt x="1369" y="262"/>
                    <a:pt x="946" y="797"/>
                  </a:cubicBezTo>
                  <a:cubicBezTo>
                    <a:pt x="0" y="1983"/>
                    <a:pt x="645" y="4060"/>
                    <a:pt x="2379" y="5438"/>
                  </a:cubicBezTo>
                  <a:cubicBezTo>
                    <a:pt x="3333" y="6196"/>
                    <a:pt x="4418" y="6585"/>
                    <a:pt x="5359" y="6585"/>
                  </a:cubicBezTo>
                  <a:cubicBezTo>
                    <a:pt x="6128" y="6585"/>
                    <a:pt x="6800" y="6325"/>
                    <a:pt x="7226" y="5794"/>
                  </a:cubicBezTo>
                  <a:cubicBezTo>
                    <a:pt x="8165" y="4608"/>
                    <a:pt x="7528" y="2531"/>
                    <a:pt x="5793" y="1146"/>
                  </a:cubicBezTo>
                  <a:cubicBezTo>
                    <a:pt x="4840" y="389"/>
                    <a:pt x="3755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185475" y="2571150"/>
              <a:ext cx="85550" cy="74825"/>
            </a:xfrm>
            <a:custGeom>
              <a:avLst/>
              <a:gdLst/>
              <a:ahLst/>
              <a:cxnLst/>
              <a:rect l="l" t="t" r="r" b="b"/>
              <a:pathLst>
                <a:path w="3422" h="2993" extrusionOk="0">
                  <a:moveTo>
                    <a:pt x="1641" y="1"/>
                  </a:moveTo>
                  <a:cubicBezTo>
                    <a:pt x="1208" y="1"/>
                    <a:pt x="787" y="184"/>
                    <a:pt x="508" y="540"/>
                  </a:cubicBezTo>
                  <a:cubicBezTo>
                    <a:pt x="0" y="1171"/>
                    <a:pt x="131" y="2117"/>
                    <a:pt x="796" y="2644"/>
                  </a:cubicBezTo>
                  <a:cubicBezTo>
                    <a:pt x="1090" y="2878"/>
                    <a:pt x="1440" y="2992"/>
                    <a:pt x="1783" y="2992"/>
                  </a:cubicBezTo>
                  <a:cubicBezTo>
                    <a:pt x="2215" y="2992"/>
                    <a:pt x="2635" y="2811"/>
                    <a:pt x="2914" y="2459"/>
                  </a:cubicBezTo>
                  <a:cubicBezTo>
                    <a:pt x="3421" y="1822"/>
                    <a:pt x="3291" y="876"/>
                    <a:pt x="2626" y="348"/>
                  </a:cubicBezTo>
                  <a:cubicBezTo>
                    <a:pt x="2333" y="115"/>
                    <a:pt x="1983" y="1"/>
                    <a:pt x="1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205875" y="2578150"/>
              <a:ext cx="34625" cy="30125"/>
            </a:xfrm>
            <a:custGeom>
              <a:avLst/>
              <a:gdLst/>
              <a:ahLst/>
              <a:cxnLst/>
              <a:rect l="l" t="t" r="r" b="b"/>
              <a:pathLst>
                <a:path w="1385" h="1205" extrusionOk="0">
                  <a:moveTo>
                    <a:pt x="647" y="1"/>
                  </a:moveTo>
                  <a:cubicBezTo>
                    <a:pt x="474" y="1"/>
                    <a:pt x="309" y="72"/>
                    <a:pt x="199" y="212"/>
                  </a:cubicBezTo>
                  <a:cubicBezTo>
                    <a:pt x="0" y="459"/>
                    <a:pt x="55" y="843"/>
                    <a:pt x="329" y="1062"/>
                  </a:cubicBezTo>
                  <a:cubicBezTo>
                    <a:pt x="452" y="1157"/>
                    <a:pt x="597" y="1204"/>
                    <a:pt x="738" y="1204"/>
                  </a:cubicBezTo>
                  <a:cubicBezTo>
                    <a:pt x="911" y="1204"/>
                    <a:pt x="1077" y="1133"/>
                    <a:pt x="1186" y="993"/>
                  </a:cubicBezTo>
                  <a:cubicBezTo>
                    <a:pt x="1385" y="747"/>
                    <a:pt x="1330" y="363"/>
                    <a:pt x="1056" y="143"/>
                  </a:cubicBezTo>
                  <a:cubicBezTo>
                    <a:pt x="933" y="48"/>
                    <a:pt x="788" y="1"/>
                    <a:pt x="647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>
            <a:off x="-163736" y="3778523"/>
            <a:ext cx="2077737" cy="2144677"/>
            <a:chOff x="5012300" y="4234750"/>
            <a:chExt cx="376900" cy="389050"/>
          </a:xfrm>
        </p:grpSpPr>
        <p:sp>
          <p:nvSpPr>
            <p:cNvPr id="84" name="Google Shape;84;p2"/>
            <p:cNvSpPr/>
            <p:nvPr/>
          </p:nvSpPr>
          <p:spPr>
            <a:xfrm>
              <a:off x="5064400" y="4281375"/>
              <a:ext cx="324800" cy="342425"/>
            </a:xfrm>
            <a:custGeom>
              <a:avLst/>
              <a:gdLst/>
              <a:ahLst/>
              <a:cxnLst/>
              <a:rect l="l" t="t" r="r" b="b"/>
              <a:pathLst>
                <a:path w="12992" h="13697" extrusionOk="0">
                  <a:moveTo>
                    <a:pt x="10522" y="0"/>
                  </a:moveTo>
                  <a:cubicBezTo>
                    <a:pt x="10079" y="0"/>
                    <a:pt x="9640" y="184"/>
                    <a:pt x="9324" y="543"/>
                  </a:cubicBezTo>
                  <a:lnTo>
                    <a:pt x="590" y="10429"/>
                  </a:lnTo>
                  <a:cubicBezTo>
                    <a:pt x="1" y="11094"/>
                    <a:pt x="62" y="12102"/>
                    <a:pt x="727" y="12692"/>
                  </a:cubicBezTo>
                  <a:lnTo>
                    <a:pt x="1413" y="13295"/>
                  </a:lnTo>
                  <a:cubicBezTo>
                    <a:pt x="1717" y="13565"/>
                    <a:pt x="2093" y="13697"/>
                    <a:pt x="2468" y="13697"/>
                  </a:cubicBezTo>
                  <a:cubicBezTo>
                    <a:pt x="2913" y="13697"/>
                    <a:pt x="3355" y="13512"/>
                    <a:pt x="3675" y="13151"/>
                  </a:cubicBezTo>
                  <a:lnTo>
                    <a:pt x="12409" y="3272"/>
                  </a:lnTo>
                  <a:cubicBezTo>
                    <a:pt x="12992" y="2607"/>
                    <a:pt x="12930" y="1592"/>
                    <a:pt x="12265" y="1010"/>
                  </a:cubicBezTo>
                  <a:lnTo>
                    <a:pt x="11580" y="399"/>
                  </a:lnTo>
                  <a:cubicBezTo>
                    <a:pt x="11275" y="132"/>
                    <a:pt x="10897" y="0"/>
                    <a:pt x="10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064575" y="4282050"/>
              <a:ext cx="296700" cy="341300"/>
            </a:xfrm>
            <a:custGeom>
              <a:avLst/>
              <a:gdLst/>
              <a:ahLst/>
              <a:cxnLst/>
              <a:rect l="l" t="t" r="r" b="b"/>
              <a:pathLst>
                <a:path w="11868" h="13652" extrusionOk="0">
                  <a:moveTo>
                    <a:pt x="10516" y="0"/>
                  </a:moveTo>
                  <a:cubicBezTo>
                    <a:pt x="10072" y="0"/>
                    <a:pt x="9632" y="182"/>
                    <a:pt x="9317" y="537"/>
                  </a:cubicBezTo>
                  <a:lnTo>
                    <a:pt x="583" y="10423"/>
                  </a:lnTo>
                  <a:cubicBezTo>
                    <a:pt x="0" y="11081"/>
                    <a:pt x="62" y="12096"/>
                    <a:pt x="720" y="12685"/>
                  </a:cubicBezTo>
                  <a:lnTo>
                    <a:pt x="1406" y="13288"/>
                  </a:lnTo>
                  <a:cubicBezTo>
                    <a:pt x="1618" y="13480"/>
                    <a:pt x="1872" y="13597"/>
                    <a:pt x="2132" y="13652"/>
                  </a:cubicBezTo>
                  <a:lnTo>
                    <a:pt x="1735" y="13302"/>
                  </a:lnTo>
                  <a:cubicBezTo>
                    <a:pt x="1077" y="12719"/>
                    <a:pt x="1015" y="11698"/>
                    <a:pt x="1598" y="11040"/>
                  </a:cubicBezTo>
                  <a:lnTo>
                    <a:pt x="10332" y="1154"/>
                  </a:lnTo>
                  <a:cubicBezTo>
                    <a:pt x="10649" y="799"/>
                    <a:pt x="11087" y="618"/>
                    <a:pt x="11530" y="618"/>
                  </a:cubicBezTo>
                  <a:cubicBezTo>
                    <a:pt x="11643" y="618"/>
                    <a:pt x="11756" y="630"/>
                    <a:pt x="11868" y="654"/>
                  </a:cubicBezTo>
                  <a:lnTo>
                    <a:pt x="11580" y="400"/>
                  </a:lnTo>
                  <a:cubicBezTo>
                    <a:pt x="11274" y="132"/>
                    <a:pt x="10894" y="0"/>
                    <a:pt x="10516" y="0"/>
                  </a:cubicBezTo>
                  <a:close/>
                </a:path>
              </a:pathLst>
            </a:custGeom>
            <a:solidFill>
              <a:srgbClr val="19191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77600" y="4297350"/>
              <a:ext cx="90200" cy="89725"/>
            </a:xfrm>
            <a:custGeom>
              <a:avLst/>
              <a:gdLst/>
              <a:ahLst/>
              <a:cxnLst/>
              <a:rect l="l" t="t" r="r" b="b"/>
              <a:pathLst>
                <a:path w="3608" h="3589" extrusionOk="0">
                  <a:moveTo>
                    <a:pt x="728" y="0"/>
                  </a:moveTo>
                  <a:lnTo>
                    <a:pt x="728" y="0"/>
                  </a:lnTo>
                  <a:cubicBezTo>
                    <a:pt x="433" y="336"/>
                    <a:pt x="152" y="652"/>
                    <a:pt x="152" y="652"/>
                  </a:cubicBezTo>
                  <a:cubicBezTo>
                    <a:pt x="152" y="652"/>
                    <a:pt x="1" y="1413"/>
                    <a:pt x="1427" y="2941"/>
                  </a:cubicBezTo>
                  <a:cubicBezTo>
                    <a:pt x="1950" y="3477"/>
                    <a:pt x="2434" y="3588"/>
                    <a:pt x="2746" y="3588"/>
                  </a:cubicBezTo>
                  <a:cubicBezTo>
                    <a:pt x="2970" y="3588"/>
                    <a:pt x="3107" y="3531"/>
                    <a:pt x="3107" y="3531"/>
                  </a:cubicBezTo>
                  <a:lnTo>
                    <a:pt x="3607" y="2969"/>
                  </a:lnTo>
                  <a:lnTo>
                    <a:pt x="3607" y="2969"/>
                  </a:lnTo>
                  <a:cubicBezTo>
                    <a:pt x="3607" y="2969"/>
                    <a:pt x="3480" y="3061"/>
                    <a:pt x="3236" y="3061"/>
                  </a:cubicBezTo>
                  <a:cubicBezTo>
                    <a:pt x="2968" y="3061"/>
                    <a:pt x="2560" y="2951"/>
                    <a:pt x="2023" y="2489"/>
                  </a:cubicBezTo>
                  <a:cubicBezTo>
                    <a:pt x="1002" y="1605"/>
                    <a:pt x="680" y="597"/>
                    <a:pt x="7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9500" y="4328550"/>
              <a:ext cx="90875" cy="89575"/>
            </a:xfrm>
            <a:custGeom>
              <a:avLst/>
              <a:gdLst/>
              <a:ahLst/>
              <a:cxnLst/>
              <a:rect l="l" t="t" r="r" b="b"/>
              <a:pathLst>
                <a:path w="3635" h="3583" extrusionOk="0">
                  <a:moveTo>
                    <a:pt x="727" y="0"/>
                  </a:moveTo>
                  <a:lnTo>
                    <a:pt x="727" y="0"/>
                  </a:lnTo>
                  <a:cubicBezTo>
                    <a:pt x="426" y="343"/>
                    <a:pt x="145" y="658"/>
                    <a:pt x="145" y="658"/>
                  </a:cubicBezTo>
                  <a:cubicBezTo>
                    <a:pt x="145" y="658"/>
                    <a:pt x="1" y="1412"/>
                    <a:pt x="1427" y="2948"/>
                  </a:cubicBezTo>
                  <a:cubicBezTo>
                    <a:pt x="1937" y="3470"/>
                    <a:pt x="2420" y="3582"/>
                    <a:pt x="2743" y="3582"/>
                  </a:cubicBezTo>
                  <a:cubicBezTo>
                    <a:pt x="2988" y="3582"/>
                    <a:pt x="3141" y="3517"/>
                    <a:pt x="3141" y="3517"/>
                  </a:cubicBezTo>
                  <a:lnTo>
                    <a:pt x="3634" y="2955"/>
                  </a:lnTo>
                  <a:lnTo>
                    <a:pt x="3634" y="2955"/>
                  </a:lnTo>
                  <a:cubicBezTo>
                    <a:pt x="3634" y="2955"/>
                    <a:pt x="3495" y="3054"/>
                    <a:pt x="3234" y="3054"/>
                  </a:cubicBezTo>
                  <a:cubicBezTo>
                    <a:pt x="2957" y="3054"/>
                    <a:pt x="2545" y="2943"/>
                    <a:pt x="2016" y="2489"/>
                  </a:cubicBezTo>
                  <a:cubicBezTo>
                    <a:pt x="995" y="1604"/>
                    <a:pt x="672" y="603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195350" y="4421775"/>
              <a:ext cx="63775" cy="63450"/>
            </a:xfrm>
            <a:custGeom>
              <a:avLst/>
              <a:gdLst/>
              <a:ahLst/>
              <a:cxnLst/>
              <a:rect l="l" t="t" r="r" b="b"/>
              <a:pathLst>
                <a:path w="2551" h="2538" extrusionOk="0">
                  <a:moveTo>
                    <a:pt x="2269" y="0"/>
                  </a:moveTo>
                  <a:cubicBezTo>
                    <a:pt x="2264" y="0"/>
                    <a:pt x="2260" y="0"/>
                    <a:pt x="2256" y="1"/>
                  </a:cubicBezTo>
                  <a:lnTo>
                    <a:pt x="178" y="97"/>
                  </a:lnTo>
                  <a:cubicBezTo>
                    <a:pt x="76" y="103"/>
                    <a:pt x="0" y="186"/>
                    <a:pt x="7" y="282"/>
                  </a:cubicBezTo>
                  <a:lnTo>
                    <a:pt x="110" y="2366"/>
                  </a:lnTo>
                  <a:cubicBezTo>
                    <a:pt x="110" y="2462"/>
                    <a:pt x="192" y="2537"/>
                    <a:pt x="295" y="2537"/>
                  </a:cubicBezTo>
                  <a:lnTo>
                    <a:pt x="2372" y="2434"/>
                  </a:lnTo>
                  <a:cubicBezTo>
                    <a:pt x="2475" y="2427"/>
                    <a:pt x="2551" y="2345"/>
                    <a:pt x="2544" y="2249"/>
                  </a:cubicBezTo>
                  <a:lnTo>
                    <a:pt x="2448" y="165"/>
                  </a:lnTo>
                  <a:cubicBezTo>
                    <a:pt x="2441" y="73"/>
                    <a:pt x="2365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206825" y="4428300"/>
              <a:ext cx="21100" cy="22125"/>
            </a:xfrm>
            <a:custGeom>
              <a:avLst/>
              <a:gdLst/>
              <a:ahLst/>
              <a:cxnLst/>
              <a:rect l="l" t="t" r="r" b="b"/>
              <a:pathLst>
                <a:path w="844" h="885" extrusionOk="0">
                  <a:moveTo>
                    <a:pt x="343" y="0"/>
                  </a:moveTo>
                  <a:lnTo>
                    <a:pt x="261" y="96"/>
                  </a:lnTo>
                  <a:lnTo>
                    <a:pt x="460" y="267"/>
                  </a:lnTo>
                  <a:lnTo>
                    <a:pt x="1" y="795"/>
                  </a:lnTo>
                  <a:lnTo>
                    <a:pt x="110" y="884"/>
                  </a:lnTo>
                  <a:lnTo>
                    <a:pt x="563" y="357"/>
                  </a:lnTo>
                  <a:lnTo>
                    <a:pt x="762" y="528"/>
                  </a:lnTo>
                  <a:lnTo>
                    <a:pt x="844" y="43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218300" y="4446625"/>
              <a:ext cx="16325" cy="16475"/>
            </a:xfrm>
            <a:custGeom>
              <a:avLst/>
              <a:gdLst/>
              <a:ahLst/>
              <a:cxnLst/>
              <a:rect l="l" t="t" r="r" b="b"/>
              <a:pathLst>
                <a:path w="653" h="659" extrusionOk="0">
                  <a:moveTo>
                    <a:pt x="351" y="117"/>
                  </a:moveTo>
                  <a:cubicBezTo>
                    <a:pt x="392" y="117"/>
                    <a:pt x="433" y="138"/>
                    <a:pt x="467" y="165"/>
                  </a:cubicBezTo>
                  <a:cubicBezTo>
                    <a:pt x="508" y="199"/>
                    <a:pt x="529" y="241"/>
                    <a:pt x="536" y="282"/>
                  </a:cubicBezTo>
                  <a:cubicBezTo>
                    <a:pt x="542" y="323"/>
                    <a:pt x="529" y="364"/>
                    <a:pt x="494" y="405"/>
                  </a:cubicBezTo>
                  <a:lnTo>
                    <a:pt x="227" y="172"/>
                  </a:lnTo>
                  <a:cubicBezTo>
                    <a:pt x="261" y="138"/>
                    <a:pt x="303" y="117"/>
                    <a:pt x="351" y="117"/>
                  </a:cubicBezTo>
                  <a:close/>
                  <a:moveTo>
                    <a:pt x="332" y="0"/>
                  </a:moveTo>
                  <a:cubicBezTo>
                    <a:pt x="298" y="0"/>
                    <a:pt x="263" y="8"/>
                    <a:pt x="227" y="21"/>
                  </a:cubicBezTo>
                  <a:cubicBezTo>
                    <a:pt x="179" y="42"/>
                    <a:pt x="131" y="76"/>
                    <a:pt x="90" y="117"/>
                  </a:cubicBezTo>
                  <a:cubicBezTo>
                    <a:pt x="49" y="165"/>
                    <a:pt x="28" y="220"/>
                    <a:pt x="15" y="268"/>
                  </a:cubicBezTo>
                  <a:cubicBezTo>
                    <a:pt x="1" y="323"/>
                    <a:pt x="8" y="378"/>
                    <a:pt x="28" y="426"/>
                  </a:cubicBezTo>
                  <a:cubicBezTo>
                    <a:pt x="49" y="481"/>
                    <a:pt x="83" y="529"/>
                    <a:pt x="131" y="570"/>
                  </a:cubicBezTo>
                  <a:cubicBezTo>
                    <a:pt x="165" y="604"/>
                    <a:pt x="213" y="631"/>
                    <a:pt x="255" y="645"/>
                  </a:cubicBezTo>
                  <a:cubicBezTo>
                    <a:pt x="303" y="659"/>
                    <a:pt x="351" y="659"/>
                    <a:pt x="392" y="659"/>
                  </a:cubicBezTo>
                  <a:lnTo>
                    <a:pt x="392" y="549"/>
                  </a:lnTo>
                  <a:cubicBezTo>
                    <a:pt x="382" y="551"/>
                    <a:pt x="372" y="552"/>
                    <a:pt x="362" y="552"/>
                  </a:cubicBezTo>
                  <a:cubicBezTo>
                    <a:pt x="338" y="552"/>
                    <a:pt x="315" y="547"/>
                    <a:pt x="296" y="542"/>
                  </a:cubicBezTo>
                  <a:cubicBezTo>
                    <a:pt x="261" y="529"/>
                    <a:pt x="234" y="515"/>
                    <a:pt x="207" y="494"/>
                  </a:cubicBezTo>
                  <a:cubicBezTo>
                    <a:pt x="172" y="460"/>
                    <a:pt x="145" y="426"/>
                    <a:pt x="138" y="378"/>
                  </a:cubicBezTo>
                  <a:cubicBezTo>
                    <a:pt x="131" y="337"/>
                    <a:pt x="138" y="289"/>
                    <a:pt x="165" y="247"/>
                  </a:cubicBezTo>
                  <a:lnTo>
                    <a:pt x="522" y="556"/>
                  </a:lnTo>
                  <a:cubicBezTo>
                    <a:pt x="536" y="535"/>
                    <a:pt x="549" y="529"/>
                    <a:pt x="556" y="515"/>
                  </a:cubicBezTo>
                  <a:cubicBezTo>
                    <a:pt x="625" y="439"/>
                    <a:pt x="652" y="364"/>
                    <a:pt x="652" y="289"/>
                  </a:cubicBezTo>
                  <a:cubicBezTo>
                    <a:pt x="652" y="220"/>
                    <a:pt x="611" y="151"/>
                    <a:pt x="542" y="83"/>
                  </a:cubicBezTo>
                  <a:cubicBezTo>
                    <a:pt x="494" y="42"/>
                    <a:pt x="440" y="21"/>
                    <a:pt x="385" y="8"/>
                  </a:cubicBezTo>
                  <a:cubicBezTo>
                    <a:pt x="368" y="3"/>
                    <a:pt x="350" y="0"/>
                    <a:pt x="332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231675" y="4453475"/>
              <a:ext cx="14425" cy="19225"/>
            </a:xfrm>
            <a:custGeom>
              <a:avLst/>
              <a:gdLst/>
              <a:ahLst/>
              <a:cxnLst/>
              <a:rect l="l" t="t" r="r" b="b"/>
              <a:pathLst>
                <a:path w="577" h="769" extrusionOk="0">
                  <a:moveTo>
                    <a:pt x="446" y="1"/>
                  </a:moveTo>
                  <a:lnTo>
                    <a:pt x="337" y="131"/>
                  </a:lnTo>
                  <a:lnTo>
                    <a:pt x="268" y="69"/>
                  </a:lnTo>
                  <a:lnTo>
                    <a:pt x="199" y="152"/>
                  </a:lnTo>
                  <a:lnTo>
                    <a:pt x="268" y="207"/>
                  </a:lnTo>
                  <a:lnTo>
                    <a:pt x="55" y="453"/>
                  </a:lnTo>
                  <a:cubicBezTo>
                    <a:pt x="14" y="501"/>
                    <a:pt x="1" y="542"/>
                    <a:pt x="7" y="590"/>
                  </a:cubicBezTo>
                  <a:cubicBezTo>
                    <a:pt x="7" y="632"/>
                    <a:pt x="35" y="673"/>
                    <a:pt x="69" y="707"/>
                  </a:cubicBezTo>
                  <a:cubicBezTo>
                    <a:pt x="110" y="741"/>
                    <a:pt x="158" y="762"/>
                    <a:pt x="220" y="769"/>
                  </a:cubicBezTo>
                  <a:lnTo>
                    <a:pt x="261" y="673"/>
                  </a:lnTo>
                  <a:cubicBezTo>
                    <a:pt x="220" y="659"/>
                    <a:pt x="193" y="645"/>
                    <a:pt x="172" y="632"/>
                  </a:cubicBezTo>
                  <a:cubicBezTo>
                    <a:pt x="151" y="618"/>
                    <a:pt x="145" y="597"/>
                    <a:pt x="145" y="584"/>
                  </a:cubicBezTo>
                  <a:cubicBezTo>
                    <a:pt x="145" y="563"/>
                    <a:pt x="151" y="542"/>
                    <a:pt x="172" y="522"/>
                  </a:cubicBezTo>
                  <a:lnTo>
                    <a:pt x="371" y="296"/>
                  </a:lnTo>
                  <a:lnTo>
                    <a:pt x="508" y="412"/>
                  </a:lnTo>
                  <a:lnTo>
                    <a:pt x="577" y="337"/>
                  </a:lnTo>
                  <a:lnTo>
                    <a:pt x="439" y="220"/>
                  </a:lnTo>
                  <a:lnTo>
                    <a:pt x="549" y="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29800" y="4442825"/>
              <a:ext cx="9950" cy="8725"/>
            </a:xfrm>
            <a:custGeom>
              <a:avLst/>
              <a:gdLst/>
              <a:ahLst/>
              <a:cxnLst/>
              <a:rect l="l" t="t" r="r" b="b"/>
              <a:pathLst>
                <a:path w="398" h="349" extrusionOk="0">
                  <a:moveTo>
                    <a:pt x="185" y="0"/>
                  </a:moveTo>
                  <a:cubicBezTo>
                    <a:pt x="139" y="0"/>
                    <a:pt x="93" y="5"/>
                    <a:pt x="55" y="9"/>
                  </a:cubicBezTo>
                  <a:cubicBezTo>
                    <a:pt x="34" y="9"/>
                    <a:pt x="0" y="22"/>
                    <a:pt x="7" y="64"/>
                  </a:cubicBezTo>
                  <a:cubicBezTo>
                    <a:pt x="7" y="105"/>
                    <a:pt x="21" y="139"/>
                    <a:pt x="69" y="146"/>
                  </a:cubicBezTo>
                  <a:cubicBezTo>
                    <a:pt x="75" y="147"/>
                    <a:pt x="84" y="147"/>
                    <a:pt x="92" y="147"/>
                  </a:cubicBezTo>
                  <a:cubicBezTo>
                    <a:pt x="147" y="147"/>
                    <a:pt x="235" y="131"/>
                    <a:pt x="247" y="125"/>
                  </a:cubicBezTo>
                  <a:cubicBezTo>
                    <a:pt x="247" y="125"/>
                    <a:pt x="248" y="125"/>
                    <a:pt x="248" y="125"/>
                  </a:cubicBezTo>
                  <a:cubicBezTo>
                    <a:pt x="254" y="125"/>
                    <a:pt x="261" y="204"/>
                    <a:pt x="261" y="276"/>
                  </a:cubicBezTo>
                  <a:cubicBezTo>
                    <a:pt x="261" y="321"/>
                    <a:pt x="299" y="348"/>
                    <a:pt x="331" y="348"/>
                  </a:cubicBezTo>
                  <a:cubicBezTo>
                    <a:pt x="348" y="348"/>
                    <a:pt x="363" y="341"/>
                    <a:pt x="370" y="324"/>
                  </a:cubicBezTo>
                  <a:cubicBezTo>
                    <a:pt x="391" y="283"/>
                    <a:pt x="398" y="50"/>
                    <a:pt x="316" y="22"/>
                  </a:cubicBezTo>
                  <a:cubicBezTo>
                    <a:pt x="278" y="5"/>
                    <a:pt x="232" y="0"/>
                    <a:pt x="185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012300" y="4234750"/>
              <a:ext cx="294125" cy="366275"/>
            </a:xfrm>
            <a:custGeom>
              <a:avLst/>
              <a:gdLst/>
              <a:ahLst/>
              <a:cxnLst/>
              <a:rect l="l" t="t" r="r" b="b"/>
              <a:pathLst>
                <a:path w="11765" h="14651" extrusionOk="0">
                  <a:moveTo>
                    <a:pt x="2571" y="1"/>
                  </a:moveTo>
                  <a:cubicBezTo>
                    <a:pt x="2264" y="1"/>
                    <a:pt x="1953" y="88"/>
                    <a:pt x="1680" y="269"/>
                  </a:cubicBezTo>
                  <a:lnTo>
                    <a:pt x="926" y="784"/>
                  </a:lnTo>
                  <a:cubicBezTo>
                    <a:pt x="192" y="1277"/>
                    <a:pt x="0" y="2278"/>
                    <a:pt x="487" y="3005"/>
                  </a:cubicBezTo>
                  <a:lnTo>
                    <a:pt x="7857" y="13946"/>
                  </a:lnTo>
                  <a:cubicBezTo>
                    <a:pt x="8166" y="14402"/>
                    <a:pt x="8675" y="14650"/>
                    <a:pt x="9191" y="14650"/>
                  </a:cubicBezTo>
                  <a:cubicBezTo>
                    <a:pt x="9498" y="14650"/>
                    <a:pt x="9807" y="14562"/>
                    <a:pt x="10078" y="14378"/>
                  </a:cubicBezTo>
                  <a:lnTo>
                    <a:pt x="10839" y="13871"/>
                  </a:lnTo>
                  <a:cubicBezTo>
                    <a:pt x="11573" y="13377"/>
                    <a:pt x="11765" y="12377"/>
                    <a:pt x="11271" y="11643"/>
                  </a:cubicBezTo>
                  <a:lnTo>
                    <a:pt x="3901" y="708"/>
                  </a:lnTo>
                  <a:cubicBezTo>
                    <a:pt x="3596" y="248"/>
                    <a:pt x="3088" y="1"/>
                    <a:pt x="2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12300" y="4249025"/>
              <a:ext cx="284350" cy="352000"/>
            </a:xfrm>
            <a:custGeom>
              <a:avLst/>
              <a:gdLst/>
              <a:ahLst/>
              <a:cxnLst/>
              <a:rect l="l" t="t" r="r" b="b"/>
              <a:pathLst>
                <a:path w="11374" h="14080" extrusionOk="0">
                  <a:moveTo>
                    <a:pt x="1241" y="0"/>
                  </a:moveTo>
                  <a:lnTo>
                    <a:pt x="919" y="213"/>
                  </a:lnTo>
                  <a:lnTo>
                    <a:pt x="926" y="213"/>
                  </a:lnTo>
                  <a:cubicBezTo>
                    <a:pt x="192" y="706"/>
                    <a:pt x="0" y="1707"/>
                    <a:pt x="487" y="2434"/>
                  </a:cubicBezTo>
                  <a:lnTo>
                    <a:pt x="7857" y="13375"/>
                  </a:lnTo>
                  <a:cubicBezTo>
                    <a:pt x="8166" y="13831"/>
                    <a:pt x="8675" y="14079"/>
                    <a:pt x="9191" y="14079"/>
                  </a:cubicBezTo>
                  <a:cubicBezTo>
                    <a:pt x="9498" y="14079"/>
                    <a:pt x="9807" y="13991"/>
                    <a:pt x="10078" y="13807"/>
                  </a:cubicBezTo>
                  <a:lnTo>
                    <a:pt x="10839" y="13300"/>
                  </a:lnTo>
                  <a:cubicBezTo>
                    <a:pt x="11079" y="13136"/>
                    <a:pt x="11257" y="12923"/>
                    <a:pt x="11374" y="12683"/>
                  </a:cubicBezTo>
                  <a:lnTo>
                    <a:pt x="11374" y="12683"/>
                  </a:lnTo>
                  <a:lnTo>
                    <a:pt x="10935" y="12978"/>
                  </a:lnTo>
                  <a:cubicBezTo>
                    <a:pt x="10660" y="13163"/>
                    <a:pt x="10348" y="13252"/>
                    <a:pt x="10039" y="13252"/>
                  </a:cubicBezTo>
                  <a:cubicBezTo>
                    <a:pt x="9524" y="13252"/>
                    <a:pt x="9018" y="13005"/>
                    <a:pt x="8714" y="12546"/>
                  </a:cubicBezTo>
                  <a:lnTo>
                    <a:pt x="1344" y="1604"/>
                  </a:lnTo>
                  <a:cubicBezTo>
                    <a:pt x="1008" y="1111"/>
                    <a:pt x="994" y="501"/>
                    <a:pt x="1241" y="0"/>
                  </a:cubicBezTo>
                  <a:close/>
                </a:path>
              </a:pathLst>
            </a:custGeom>
            <a:solidFill>
              <a:srgbClr val="19191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025825" y="4261000"/>
              <a:ext cx="103550" cy="70425"/>
            </a:xfrm>
            <a:custGeom>
              <a:avLst/>
              <a:gdLst/>
              <a:ahLst/>
              <a:cxnLst/>
              <a:rect l="l" t="t" r="r" b="b"/>
              <a:pathLst>
                <a:path w="4142" h="2817" extrusionOk="0">
                  <a:moveTo>
                    <a:pt x="3600" y="1"/>
                  </a:moveTo>
                  <a:lnTo>
                    <a:pt x="3600" y="1"/>
                  </a:lnTo>
                  <a:cubicBezTo>
                    <a:pt x="3600" y="1"/>
                    <a:pt x="3854" y="646"/>
                    <a:pt x="2736" y="1413"/>
                  </a:cubicBezTo>
                  <a:cubicBezTo>
                    <a:pt x="1966" y="1946"/>
                    <a:pt x="1223" y="2135"/>
                    <a:pt x="649" y="2135"/>
                  </a:cubicBezTo>
                  <a:cubicBezTo>
                    <a:pt x="396" y="2135"/>
                    <a:pt x="176" y="2098"/>
                    <a:pt x="1" y="2037"/>
                  </a:cubicBezTo>
                  <a:lnTo>
                    <a:pt x="1" y="2037"/>
                  </a:lnTo>
                  <a:cubicBezTo>
                    <a:pt x="255" y="2414"/>
                    <a:pt x="495" y="2764"/>
                    <a:pt x="495" y="2764"/>
                  </a:cubicBezTo>
                  <a:cubicBezTo>
                    <a:pt x="495" y="2764"/>
                    <a:pt x="604" y="2816"/>
                    <a:pt x="853" y="2816"/>
                  </a:cubicBezTo>
                  <a:cubicBezTo>
                    <a:pt x="1229" y="2816"/>
                    <a:pt x="1922" y="2697"/>
                    <a:pt x="3031" y="2099"/>
                  </a:cubicBezTo>
                  <a:cubicBezTo>
                    <a:pt x="4142" y="1461"/>
                    <a:pt x="4018" y="625"/>
                    <a:pt x="4018" y="625"/>
                  </a:cubicBezTo>
                  <a:lnTo>
                    <a:pt x="36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048975" y="4295300"/>
              <a:ext cx="103550" cy="71300"/>
            </a:xfrm>
            <a:custGeom>
              <a:avLst/>
              <a:gdLst/>
              <a:ahLst/>
              <a:cxnLst/>
              <a:rect l="l" t="t" r="r" b="b"/>
              <a:pathLst>
                <a:path w="4142" h="2852" extrusionOk="0">
                  <a:moveTo>
                    <a:pt x="3593" y="0"/>
                  </a:moveTo>
                  <a:cubicBezTo>
                    <a:pt x="3593" y="0"/>
                    <a:pt x="3853" y="679"/>
                    <a:pt x="2736" y="1447"/>
                  </a:cubicBezTo>
                  <a:cubicBezTo>
                    <a:pt x="1966" y="1979"/>
                    <a:pt x="1222" y="2169"/>
                    <a:pt x="649" y="2169"/>
                  </a:cubicBezTo>
                  <a:cubicBezTo>
                    <a:pt x="395" y="2169"/>
                    <a:pt x="175" y="2131"/>
                    <a:pt x="1" y="2071"/>
                  </a:cubicBezTo>
                  <a:lnTo>
                    <a:pt x="1" y="2071"/>
                  </a:lnTo>
                  <a:cubicBezTo>
                    <a:pt x="254" y="2448"/>
                    <a:pt x="494" y="2797"/>
                    <a:pt x="494" y="2797"/>
                  </a:cubicBezTo>
                  <a:cubicBezTo>
                    <a:pt x="494" y="2797"/>
                    <a:pt x="606" y="2851"/>
                    <a:pt x="859" y="2851"/>
                  </a:cubicBezTo>
                  <a:cubicBezTo>
                    <a:pt x="1236" y="2851"/>
                    <a:pt x="1927" y="2731"/>
                    <a:pt x="3031" y="2132"/>
                  </a:cubicBezTo>
                  <a:cubicBezTo>
                    <a:pt x="4141" y="1501"/>
                    <a:pt x="4011" y="617"/>
                    <a:pt x="4011" y="617"/>
                  </a:cubicBezTo>
                  <a:lnTo>
                    <a:pt x="35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123875" y="4382425"/>
              <a:ext cx="71325" cy="70625"/>
            </a:xfrm>
            <a:custGeom>
              <a:avLst/>
              <a:gdLst/>
              <a:ahLst/>
              <a:cxnLst/>
              <a:rect l="l" t="t" r="r" b="b"/>
              <a:pathLst>
                <a:path w="2853" h="2825" extrusionOk="0">
                  <a:moveTo>
                    <a:pt x="621" y="1"/>
                  </a:moveTo>
                  <a:cubicBezTo>
                    <a:pt x="539" y="1"/>
                    <a:pt x="464" y="58"/>
                    <a:pt x="446" y="142"/>
                  </a:cubicBezTo>
                  <a:lnTo>
                    <a:pt x="21" y="2185"/>
                  </a:lnTo>
                  <a:cubicBezTo>
                    <a:pt x="0" y="2281"/>
                    <a:pt x="62" y="2370"/>
                    <a:pt x="158" y="2390"/>
                  </a:cubicBezTo>
                  <a:lnTo>
                    <a:pt x="2194" y="2822"/>
                  </a:lnTo>
                  <a:cubicBezTo>
                    <a:pt x="2204" y="2824"/>
                    <a:pt x="2214" y="2824"/>
                    <a:pt x="2223" y="2824"/>
                  </a:cubicBezTo>
                  <a:cubicBezTo>
                    <a:pt x="2309" y="2824"/>
                    <a:pt x="2388" y="2771"/>
                    <a:pt x="2407" y="2678"/>
                  </a:cubicBezTo>
                  <a:lnTo>
                    <a:pt x="2832" y="642"/>
                  </a:lnTo>
                  <a:cubicBezTo>
                    <a:pt x="2852" y="546"/>
                    <a:pt x="2791" y="450"/>
                    <a:pt x="2695" y="430"/>
                  </a:cubicBezTo>
                  <a:lnTo>
                    <a:pt x="659" y="5"/>
                  </a:lnTo>
                  <a:cubicBezTo>
                    <a:pt x="646" y="2"/>
                    <a:pt x="634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3279389" y="-1609412"/>
            <a:ext cx="2767897" cy="2144684"/>
            <a:chOff x="4947175" y="3730225"/>
            <a:chExt cx="387525" cy="300275"/>
          </a:xfrm>
        </p:grpSpPr>
        <p:sp>
          <p:nvSpPr>
            <p:cNvPr id="99" name="Google Shape;99;p2"/>
            <p:cNvSpPr/>
            <p:nvPr/>
          </p:nvSpPr>
          <p:spPr>
            <a:xfrm>
              <a:off x="4952650" y="3730225"/>
              <a:ext cx="382050" cy="270475"/>
            </a:xfrm>
            <a:custGeom>
              <a:avLst/>
              <a:gdLst/>
              <a:ahLst/>
              <a:cxnLst/>
              <a:rect l="l" t="t" r="r" b="b"/>
              <a:pathLst>
                <a:path w="15282" h="10819" extrusionOk="0">
                  <a:moveTo>
                    <a:pt x="15056" y="0"/>
                  </a:moveTo>
                  <a:cubicBezTo>
                    <a:pt x="10421" y="281"/>
                    <a:pt x="6102" y="706"/>
                    <a:pt x="1598" y="2125"/>
                  </a:cubicBezTo>
                  <a:cubicBezTo>
                    <a:pt x="1029" y="2297"/>
                    <a:pt x="515" y="2297"/>
                    <a:pt x="1" y="2626"/>
                  </a:cubicBezTo>
                  <a:cubicBezTo>
                    <a:pt x="241" y="4168"/>
                    <a:pt x="3867" y="6972"/>
                    <a:pt x="6034" y="9276"/>
                  </a:cubicBezTo>
                  <a:cubicBezTo>
                    <a:pt x="7083" y="10391"/>
                    <a:pt x="7892" y="10818"/>
                    <a:pt x="8567" y="10818"/>
                  </a:cubicBezTo>
                  <a:cubicBezTo>
                    <a:pt x="9377" y="10818"/>
                    <a:pt x="9993" y="10202"/>
                    <a:pt x="10599" y="9420"/>
                  </a:cubicBezTo>
                  <a:cubicBezTo>
                    <a:pt x="11703" y="7994"/>
                    <a:pt x="14404" y="5272"/>
                    <a:pt x="15254" y="3318"/>
                  </a:cubicBezTo>
                  <a:cubicBezTo>
                    <a:pt x="15268" y="3298"/>
                    <a:pt x="15275" y="3277"/>
                    <a:pt x="15282" y="3256"/>
                  </a:cubicBezTo>
                  <a:lnTo>
                    <a:pt x="150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182825" y="3738600"/>
              <a:ext cx="128125" cy="73925"/>
            </a:xfrm>
            <a:custGeom>
              <a:avLst/>
              <a:gdLst/>
              <a:ahLst/>
              <a:cxnLst/>
              <a:rect l="l" t="t" r="r" b="b"/>
              <a:pathLst>
                <a:path w="5125" h="2957" extrusionOk="0">
                  <a:moveTo>
                    <a:pt x="1543" y="1"/>
                  </a:moveTo>
                  <a:cubicBezTo>
                    <a:pt x="1029" y="56"/>
                    <a:pt x="515" y="111"/>
                    <a:pt x="1" y="179"/>
                  </a:cubicBezTo>
                  <a:cubicBezTo>
                    <a:pt x="2119" y="1173"/>
                    <a:pt x="4669" y="2860"/>
                    <a:pt x="4669" y="2860"/>
                  </a:cubicBezTo>
                  <a:lnTo>
                    <a:pt x="4827" y="2935"/>
                  </a:lnTo>
                  <a:cubicBezTo>
                    <a:pt x="4827" y="2935"/>
                    <a:pt x="4870" y="2956"/>
                    <a:pt x="4919" y="2956"/>
                  </a:cubicBezTo>
                  <a:cubicBezTo>
                    <a:pt x="5012" y="2956"/>
                    <a:pt x="5125" y="2879"/>
                    <a:pt x="4985" y="2428"/>
                  </a:cubicBezTo>
                  <a:cubicBezTo>
                    <a:pt x="4334" y="1571"/>
                    <a:pt x="2757" y="639"/>
                    <a:pt x="1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79475" y="3754025"/>
              <a:ext cx="182125" cy="109900"/>
            </a:xfrm>
            <a:custGeom>
              <a:avLst/>
              <a:gdLst/>
              <a:ahLst/>
              <a:cxnLst/>
              <a:rect l="l" t="t" r="r" b="b"/>
              <a:pathLst>
                <a:path w="7285" h="4396" extrusionOk="0">
                  <a:moveTo>
                    <a:pt x="1276" y="1"/>
                  </a:moveTo>
                  <a:cubicBezTo>
                    <a:pt x="851" y="83"/>
                    <a:pt x="426" y="165"/>
                    <a:pt x="1" y="255"/>
                  </a:cubicBezTo>
                  <a:cubicBezTo>
                    <a:pt x="728" y="508"/>
                    <a:pt x="2160" y="1221"/>
                    <a:pt x="6829" y="4299"/>
                  </a:cubicBezTo>
                  <a:lnTo>
                    <a:pt x="6994" y="4375"/>
                  </a:lnTo>
                  <a:cubicBezTo>
                    <a:pt x="6994" y="4375"/>
                    <a:pt x="7036" y="4396"/>
                    <a:pt x="7084" y="4396"/>
                  </a:cubicBezTo>
                  <a:cubicBezTo>
                    <a:pt x="7175" y="4396"/>
                    <a:pt x="7284" y="4319"/>
                    <a:pt x="7144" y="3868"/>
                  </a:cubicBezTo>
                  <a:cubicBezTo>
                    <a:pt x="6294" y="2743"/>
                    <a:pt x="2880" y="851"/>
                    <a:pt x="1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001675" y="3772025"/>
              <a:ext cx="217750" cy="142300"/>
            </a:xfrm>
            <a:custGeom>
              <a:avLst/>
              <a:gdLst/>
              <a:ahLst/>
              <a:cxnLst/>
              <a:rect l="l" t="t" r="r" b="b"/>
              <a:pathLst>
                <a:path w="8710" h="5692" extrusionOk="0">
                  <a:moveTo>
                    <a:pt x="1193" y="1"/>
                  </a:moveTo>
                  <a:cubicBezTo>
                    <a:pt x="802" y="110"/>
                    <a:pt x="398" y="220"/>
                    <a:pt x="0" y="344"/>
                  </a:cubicBezTo>
                  <a:cubicBezTo>
                    <a:pt x="2797" y="1708"/>
                    <a:pt x="8255" y="5595"/>
                    <a:pt x="8255" y="5595"/>
                  </a:cubicBezTo>
                  <a:lnTo>
                    <a:pt x="8412" y="5670"/>
                  </a:lnTo>
                  <a:cubicBezTo>
                    <a:pt x="8412" y="5670"/>
                    <a:pt x="8456" y="5691"/>
                    <a:pt x="8504" y="5691"/>
                  </a:cubicBezTo>
                  <a:cubicBezTo>
                    <a:pt x="8597" y="5691"/>
                    <a:pt x="8710" y="5614"/>
                    <a:pt x="8570" y="5163"/>
                  </a:cubicBezTo>
                  <a:cubicBezTo>
                    <a:pt x="7665" y="3963"/>
                    <a:pt x="2976" y="1070"/>
                    <a:pt x="1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47175" y="3730225"/>
              <a:ext cx="387525" cy="300275"/>
            </a:xfrm>
            <a:custGeom>
              <a:avLst/>
              <a:gdLst/>
              <a:ahLst/>
              <a:cxnLst/>
              <a:rect l="l" t="t" r="r" b="b"/>
              <a:pathLst>
                <a:path w="15501" h="12011" extrusionOk="0">
                  <a:moveTo>
                    <a:pt x="15275" y="0"/>
                  </a:moveTo>
                  <a:cubicBezTo>
                    <a:pt x="14191" y="2057"/>
                    <a:pt x="11250" y="5999"/>
                    <a:pt x="10229" y="7315"/>
                  </a:cubicBezTo>
                  <a:cubicBezTo>
                    <a:pt x="9623" y="8093"/>
                    <a:pt x="9005" y="8710"/>
                    <a:pt x="8194" y="8710"/>
                  </a:cubicBezTo>
                  <a:cubicBezTo>
                    <a:pt x="7518" y="8710"/>
                    <a:pt x="6710" y="8282"/>
                    <a:pt x="5663" y="7164"/>
                  </a:cubicBezTo>
                  <a:cubicBezTo>
                    <a:pt x="4237" y="5649"/>
                    <a:pt x="2091" y="4292"/>
                    <a:pt x="720" y="3092"/>
                  </a:cubicBezTo>
                  <a:cubicBezTo>
                    <a:pt x="542" y="2934"/>
                    <a:pt x="370" y="2783"/>
                    <a:pt x="220" y="2626"/>
                  </a:cubicBezTo>
                  <a:cubicBezTo>
                    <a:pt x="124" y="2825"/>
                    <a:pt x="55" y="3010"/>
                    <a:pt x="21" y="3181"/>
                  </a:cubicBezTo>
                  <a:cubicBezTo>
                    <a:pt x="0" y="3277"/>
                    <a:pt x="206" y="4737"/>
                    <a:pt x="220" y="4840"/>
                  </a:cubicBezTo>
                  <a:cubicBezTo>
                    <a:pt x="460" y="6376"/>
                    <a:pt x="3997" y="8515"/>
                    <a:pt x="6157" y="10818"/>
                  </a:cubicBezTo>
                  <a:cubicBezTo>
                    <a:pt x="6970" y="11682"/>
                    <a:pt x="7651" y="12010"/>
                    <a:pt x="8240" y="12010"/>
                  </a:cubicBezTo>
                  <a:cubicBezTo>
                    <a:pt x="9324" y="12010"/>
                    <a:pt x="10096" y="10899"/>
                    <a:pt x="10812" y="9975"/>
                  </a:cubicBezTo>
                  <a:cubicBezTo>
                    <a:pt x="11922" y="8549"/>
                    <a:pt x="14630" y="5272"/>
                    <a:pt x="15480" y="3318"/>
                  </a:cubicBezTo>
                  <a:cubicBezTo>
                    <a:pt x="15487" y="3298"/>
                    <a:pt x="15494" y="3277"/>
                    <a:pt x="15501" y="3256"/>
                  </a:cubicBezTo>
                  <a:lnTo>
                    <a:pt x="15412" y="487"/>
                  </a:lnTo>
                  <a:cubicBezTo>
                    <a:pt x="15364" y="254"/>
                    <a:pt x="15343" y="192"/>
                    <a:pt x="15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8150631" y="3206788"/>
            <a:ext cx="2298680" cy="2311373"/>
            <a:chOff x="7668256" y="3448326"/>
            <a:chExt cx="2298680" cy="2311373"/>
          </a:xfrm>
        </p:grpSpPr>
        <p:grpSp>
          <p:nvGrpSpPr>
            <p:cNvPr id="105" name="Google Shape;105;p2"/>
            <p:cNvGrpSpPr/>
            <p:nvPr/>
          </p:nvGrpSpPr>
          <p:grpSpPr>
            <a:xfrm>
              <a:off x="7668256" y="3448326"/>
              <a:ext cx="2298680" cy="2311373"/>
              <a:chOff x="6575150" y="4621988"/>
              <a:chExt cx="392675" cy="394850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3113" y="4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4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6622800" y="4753288"/>
                <a:ext cx="345025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0540" extrusionOk="0">
                    <a:moveTo>
                      <a:pt x="12046" y="0"/>
                    </a:moveTo>
                    <a:cubicBezTo>
                      <a:pt x="11785" y="1282"/>
                      <a:pt x="10723" y="3792"/>
                      <a:pt x="6623" y="6829"/>
                    </a:cubicBezTo>
                    <a:cubicBezTo>
                      <a:pt x="4164" y="8653"/>
                      <a:pt x="1896" y="9017"/>
                      <a:pt x="484" y="9017"/>
                    </a:cubicBezTo>
                    <a:cubicBezTo>
                      <a:pt x="309" y="9017"/>
                      <a:pt x="148" y="9011"/>
                      <a:pt x="1" y="9002"/>
                    </a:cubicBezTo>
                    <a:lnTo>
                      <a:pt x="1" y="9002"/>
                    </a:lnTo>
                    <a:lnTo>
                      <a:pt x="186" y="10387"/>
                    </a:lnTo>
                    <a:cubicBezTo>
                      <a:pt x="186" y="10387"/>
                      <a:pt x="738" y="10539"/>
                      <a:pt x="1657" y="10539"/>
                    </a:cubicBezTo>
                    <a:cubicBezTo>
                      <a:pt x="3069" y="10539"/>
                      <a:pt x="5343" y="10180"/>
                      <a:pt x="7809" y="8357"/>
                    </a:cubicBezTo>
                    <a:cubicBezTo>
                      <a:pt x="13801" y="3915"/>
                      <a:pt x="13300" y="604"/>
                      <a:pt x="13300" y="604"/>
                    </a:cubicBezTo>
                    <a:lnTo>
                      <a:pt x="120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6626225" y="4764938"/>
                <a:ext cx="3416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13664" h="10074" extrusionOk="0">
                    <a:moveTo>
                      <a:pt x="12882" y="1"/>
                    </a:moveTo>
                    <a:cubicBezTo>
                      <a:pt x="12862" y="837"/>
                      <a:pt x="12409" y="3771"/>
                      <a:pt x="7370" y="7508"/>
                    </a:cubicBezTo>
                    <a:cubicBezTo>
                      <a:pt x="4912" y="9332"/>
                      <a:pt x="2644" y="9692"/>
                      <a:pt x="1232" y="9692"/>
                    </a:cubicBezTo>
                    <a:cubicBezTo>
                      <a:pt x="675" y="9692"/>
                      <a:pt x="251" y="9636"/>
                      <a:pt x="1" y="9592"/>
                    </a:cubicBezTo>
                    <a:lnTo>
                      <a:pt x="1" y="9592"/>
                    </a:lnTo>
                    <a:lnTo>
                      <a:pt x="49" y="9921"/>
                    </a:lnTo>
                    <a:cubicBezTo>
                      <a:pt x="49" y="9921"/>
                      <a:pt x="601" y="10073"/>
                      <a:pt x="1520" y="10073"/>
                    </a:cubicBezTo>
                    <a:cubicBezTo>
                      <a:pt x="2932" y="10073"/>
                      <a:pt x="5206" y="9714"/>
                      <a:pt x="7672" y="7891"/>
                    </a:cubicBezTo>
                    <a:cubicBezTo>
                      <a:pt x="13664" y="3449"/>
                      <a:pt x="13163" y="138"/>
                      <a:pt x="13163" y="138"/>
                    </a:cubicBezTo>
                    <a:lnTo>
                      <a:pt x="128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6780825" y="4753338"/>
                <a:ext cx="291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9" extrusionOk="0">
                    <a:moveTo>
                      <a:pt x="189" y="1"/>
                    </a:moveTo>
                    <a:cubicBezTo>
                      <a:pt x="145" y="1"/>
                      <a:pt x="111" y="13"/>
                      <a:pt x="90" y="40"/>
                    </a:cubicBezTo>
                    <a:cubicBezTo>
                      <a:pt x="0" y="136"/>
                      <a:pt x="158" y="410"/>
                      <a:pt x="432" y="643"/>
                    </a:cubicBezTo>
                    <a:cubicBezTo>
                      <a:pt x="637" y="817"/>
                      <a:pt x="850" y="919"/>
                      <a:pt x="982" y="919"/>
                    </a:cubicBezTo>
                    <a:cubicBezTo>
                      <a:pt x="1026" y="919"/>
                      <a:pt x="1061" y="907"/>
                      <a:pt x="1084" y="883"/>
                    </a:cubicBezTo>
                    <a:cubicBezTo>
                      <a:pt x="1166" y="780"/>
                      <a:pt x="1015" y="513"/>
                      <a:pt x="741" y="280"/>
                    </a:cubicBezTo>
                    <a:cubicBezTo>
                      <a:pt x="532" y="106"/>
                      <a:pt x="319" y="1"/>
                      <a:pt x="189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6784775" y="4756338"/>
                <a:ext cx="190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0" extrusionOk="0">
                    <a:moveTo>
                      <a:pt x="107" y="1"/>
                    </a:moveTo>
                    <a:cubicBezTo>
                      <a:pt x="81" y="1"/>
                      <a:pt x="61" y="8"/>
                      <a:pt x="48" y="22"/>
                    </a:cubicBezTo>
                    <a:cubicBezTo>
                      <a:pt x="0" y="77"/>
                      <a:pt x="103" y="255"/>
                      <a:pt x="288" y="406"/>
                    </a:cubicBezTo>
                    <a:cubicBezTo>
                      <a:pt x="424" y="527"/>
                      <a:pt x="568" y="599"/>
                      <a:pt x="650" y="599"/>
                    </a:cubicBezTo>
                    <a:cubicBezTo>
                      <a:pt x="676" y="599"/>
                      <a:pt x="695" y="592"/>
                      <a:pt x="706" y="578"/>
                    </a:cubicBezTo>
                    <a:cubicBezTo>
                      <a:pt x="761" y="516"/>
                      <a:pt x="651" y="345"/>
                      <a:pt x="473" y="194"/>
                    </a:cubicBezTo>
                    <a:cubicBezTo>
                      <a:pt x="332" y="73"/>
                      <a:pt x="190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6759225" y="4811313"/>
                <a:ext cx="23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118" extrusionOk="0">
                    <a:moveTo>
                      <a:pt x="169" y="0"/>
                    </a:moveTo>
                    <a:cubicBezTo>
                      <a:pt x="147" y="0"/>
                      <a:pt x="127" y="6"/>
                      <a:pt x="110" y="17"/>
                    </a:cubicBezTo>
                    <a:cubicBezTo>
                      <a:pt x="1" y="93"/>
                      <a:pt x="76" y="394"/>
                      <a:pt x="275" y="689"/>
                    </a:cubicBezTo>
                    <a:cubicBezTo>
                      <a:pt x="444" y="945"/>
                      <a:pt x="652" y="1117"/>
                      <a:pt x="778" y="1117"/>
                    </a:cubicBezTo>
                    <a:cubicBezTo>
                      <a:pt x="801" y="1117"/>
                      <a:pt x="820" y="1112"/>
                      <a:pt x="837" y="1100"/>
                    </a:cubicBezTo>
                    <a:cubicBezTo>
                      <a:pt x="947" y="1032"/>
                      <a:pt x="871" y="730"/>
                      <a:pt x="672" y="429"/>
                    </a:cubicBezTo>
                    <a:cubicBezTo>
                      <a:pt x="504" y="172"/>
                      <a:pt x="295" y="0"/>
                      <a:pt x="169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6762475" y="4814788"/>
                <a:ext cx="1530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737" extrusionOk="0">
                    <a:moveTo>
                      <a:pt x="100" y="1"/>
                    </a:moveTo>
                    <a:cubicBezTo>
                      <a:pt x="89" y="1"/>
                      <a:pt x="78" y="3"/>
                      <a:pt x="69" y="8"/>
                    </a:cubicBezTo>
                    <a:cubicBezTo>
                      <a:pt x="1" y="50"/>
                      <a:pt x="56" y="248"/>
                      <a:pt x="186" y="447"/>
                    </a:cubicBezTo>
                    <a:cubicBezTo>
                      <a:pt x="305" y="620"/>
                      <a:pt x="440" y="736"/>
                      <a:pt x="518" y="736"/>
                    </a:cubicBezTo>
                    <a:cubicBezTo>
                      <a:pt x="530" y="736"/>
                      <a:pt x="540" y="734"/>
                      <a:pt x="549" y="728"/>
                    </a:cubicBezTo>
                    <a:cubicBezTo>
                      <a:pt x="611" y="687"/>
                      <a:pt x="556" y="488"/>
                      <a:pt x="426" y="290"/>
                    </a:cubicBezTo>
                    <a:cubicBezTo>
                      <a:pt x="313" y="116"/>
                      <a:pt x="178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6697525" y="4765288"/>
                <a:ext cx="274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91" extrusionOk="0">
                    <a:moveTo>
                      <a:pt x="175" y="1"/>
                    </a:moveTo>
                    <a:cubicBezTo>
                      <a:pt x="142" y="1"/>
                      <a:pt x="115" y="9"/>
                      <a:pt x="97" y="28"/>
                    </a:cubicBezTo>
                    <a:cubicBezTo>
                      <a:pt x="1" y="124"/>
                      <a:pt x="131" y="405"/>
                      <a:pt x="385" y="658"/>
                    </a:cubicBezTo>
                    <a:cubicBezTo>
                      <a:pt x="578" y="862"/>
                      <a:pt x="792" y="991"/>
                      <a:pt x="922" y="991"/>
                    </a:cubicBezTo>
                    <a:cubicBezTo>
                      <a:pt x="958" y="991"/>
                      <a:pt x="988" y="981"/>
                      <a:pt x="1008" y="960"/>
                    </a:cubicBezTo>
                    <a:cubicBezTo>
                      <a:pt x="1097" y="871"/>
                      <a:pt x="974" y="590"/>
                      <a:pt x="720" y="329"/>
                    </a:cubicBezTo>
                    <a:cubicBezTo>
                      <a:pt x="519" y="128"/>
                      <a:pt x="301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6701300" y="4768488"/>
                <a:ext cx="17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649" extrusionOk="0">
                    <a:moveTo>
                      <a:pt x="102" y="0"/>
                    </a:moveTo>
                    <a:cubicBezTo>
                      <a:pt x="82" y="0"/>
                      <a:pt x="66" y="5"/>
                      <a:pt x="55" y="16"/>
                    </a:cubicBezTo>
                    <a:cubicBezTo>
                      <a:pt x="0" y="71"/>
                      <a:pt x="90" y="249"/>
                      <a:pt x="254" y="421"/>
                    </a:cubicBezTo>
                    <a:cubicBezTo>
                      <a:pt x="387" y="559"/>
                      <a:pt x="529" y="649"/>
                      <a:pt x="611" y="649"/>
                    </a:cubicBezTo>
                    <a:cubicBezTo>
                      <a:pt x="631" y="649"/>
                      <a:pt x="647" y="644"/>
                      <a:pt x="659" y="633"/>
                    </a:cubicBezTo>
                    <a:cubicBezTo>
                      <a:pt x="713" y="578"/>
                      <a:pt x="624" y="393"/>
                      <a:pt x="460" y="222"/>
                    </a:cubicBezTo>
                    <a:cubicBezTo>
                      <a:pt x="322" y="85"/>
                      <a:pt x="18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722900" y="4864238"/>
                <a:ext cx="21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163" extrusionOk="0">
                    <a:moveTo>
                      <a:pt x="156" y="1"/>
                    </a:moveTo>
                    <a:cubicBezTo>
                      <a:pt x="139" y="1"/>
                      <a:pt x="124" y="4"/>
                      <a:pt x="110" y="12"/>
                    </a:cubicBezTo>
                    <a:cubicBezTo>
                      <a:pt x="0" y="80"/>
                      <a:pt x="48" y="389"/>
                      <a:pt x="226" y="697"/>
                    </a:cubicBezTo>
                    <a:cubicBezTo>
                      <a:pt x="382" y="972"/>
                      <a:pt x="578" y="1163"/>
                      <a:pt x="703" y="1163"/>
                    </a:cubicBezTo>
                    <a:cubicBezTo>
                      <a:pt x="722" y="1163"/>
                      <a:pt x="739" y="1159"/>
                      <a:pt x="754" y="1150"/>
                    </a:cubicBezTo>
                    <a:cubicBezTo>
                      <a:pt x="864" y="1088"/>
                      <a:pt x="816" y="780"/>
                      <a:pt x="638" y="471"/>
                    </a:cubicBezTo>
                    <a:cubicBezTo>
                      <a:pt x="481" y="193"/>
                      <a:pt x="281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6725975" y="4867938"/>
                <a:ext cx="1390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763" extrusionOk="0">
                    <a:moveTo>
                      <a:pt x="97" y="0"/>
                    </a:moveTo>
                    <a:cubicBezTo>
                      <a:pt x="87" y="0"/>
                      <a:pt x="77" y="3"/>
                      <a:pt x="69" y="8"/>
                    </a:cubicBezTo>
                    <a:cubicBezTo>
                      <a:pt x="1" y="42"/>
                      <a:pt x="35" y="241"/>
                      <a:pt x="151" y="453"/>
                    </a:cubicBezTo>
                    <a:cubicBezTo>
                      <a:pt x="254" y="634"/>
                      <a:pt x="383" y="762"/>
                      <a:pt x="459" y="762"/>
                    </a:cubicBezTo>
                    <a:cubicBezTo>
                      <a:pt x="470" y="762"/>
                      <a:pt x="479" y="760"/>
                      <a:pt x="487" y="755"/>
                    </a:cubicBezTo>
                    <a:cubicBezTo>
                      <a:pt x="556" y="721"/>
                      <a:pt x="522" y="522"/>
                      <a:pt x="405" y="309"/>
                    </a:cubicBezTo>
                    <a:cubicBezTo>
                      <a:pt x="303" y="128"/>
                      <a:pt x="173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6660500" y="4880713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45"/>
                      <a:pt x="1" y="354"/>
                      <a:pt x="104" y="696"/>
                    </a:cubicBezTo>
                    <a:cubicBezTo>
                      <a:pt x="200" y="1024"/>
                      <a:pt x="369" y="1262"/>
                      <a:pt x="491" y="1262"/>
                    </a:cubicBezTo>
                    <a:cubicBezTo>
                      <a:pt x="499" y="1262"/>
                      <a:pt x="507" y="1261"/>
                      <a:pt x="515" y="1259"/>
                    </a:cubicBezTo>
                    <a:cubicBezTo>
                      <a:pt x="638" y="1224"/>
                      <a:pt x="659" y="916"/>
                      <a:pt x="556" y="566"/>
                    </a:cubicBezTo>
                    <a:cubicBezTo>
                      <a:pt x="459" y="244"/>
                      <a:pt x="296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6663250" y="4884663"/>
                <a:ext cx="101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30" extrusionOk="0">
                    <a:moveTo>
                      <a:pt x="99" y="1"/>
                    </a:moveTo>
                    <a:cubicBezTo>
                      <a:pt x="94" y="1"/>
                      <a:pt x="88" y="2"/>
                      <a:pt x="83" y="4"/>
                    </a:cubicBezTo>
                    <a:cubicBezTo>
                      <a:pt x="7" y="24"/>
                      <a:pt x="0" y="223"/>
                      <a:pt x="69" y="456"/>
                    </a:cubicBezTo>
                    <a:cubicBezTo>
                      <a:pt x="133" y="666"/>
                      <a:pt x="232" y="829"/>
                      <a:pt x="306" y="829"/>
                    </a:cubicBezTo>
                    <a:cubicBezTo>
                      <a:pt x="312" y="829"/>
                      <a:pt x="317" y="828"/>
                      <a:pt x="323" y="826"/>
                    </a:cubicBezTo>
                    <a:cubicBezTo>
                      <a:pt x="398" y="806"/>
                      <a:pt x="405" y="607"/>
                      <a:pt x="343" y="374"/>
                    </a:cubicBezTo>
                    <a:cubicBezTo>
                      <a:pt x="280" y="164"/>
                      <a:pt x="174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6634450" y="4798788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38"/>
                      <a:pt x="1" y="354"/>
                      <a:pt x="104" y="696"/>
                    </a:cubicBezTo>
                    <a:cubicBezTo>
                      <a:pt x="200" y="1018"/>
                      <a:pt x="369" y="1262"/>
                      <a:pt x="492" y="1262"/>
                    </a:cubicBezTo>
                    <a:cubicBezTo>
                      <a:pt x="500" y="1262"/>
                      <a:pt x="507" y="1261"/>
                      <a:pt x="515" y="1259"/>
                    </a:cubicBezTo>
                    <a:cubicBezTo>
                      <a:pt x="638" y="1217"/>
                      <a:pt x="659" y="909"/>
                      <a:pt x="556" y="566"/>
                    </a:cubicBezTo>
                    <a:cubicBezTo>
                      <a:pt x="466" y="238"/>
                      <a:pt x="298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637200" y="4802613"/>
                <a:ext cx="103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4" extrusionOk="0">
                    <a:moveTo>
                      <a:pt x="96" y="0"/>
                    </a:moveTo>
                    <a:cubicBezTo>
                      <a:pt x="91" y="0"/>
                      <a:pt x="87" y="1"/>
                      <a:pt x="83" y="2"/>
                    </a:cubicBezTo>
                    <a:cubicBezTo>
                      <a:pt x="7" y="22"/>
                      <a:pt x="0" y="228"/>
                      <a:pt x="69" y="454"/>
                    </a:cubicBezTo>
                    <a:cubicBezTo>
                      <a:pt x="134" y="674"/>
                      <a:pt x="241" y="833"/>
                      <a:pt x="316" y="833"/>
                    </a:cubicBezTo>
                    <a:cubicBezTo>
                      <a:pt x="321" y="833"/>
                      <a:pt x="325" y="833"/>
                      <a:pt x="329" y="831"/>
                    </a:cubicBezTo>
                    <a:cubicBezTo>
                      <a:pt x="398" y="811"/>
                      <a:pt x="412" y="605"/>
                      <a:pt x="343" y="379"/>
                    </a:cubicBezTo>
                    <a:cubicBezTo>
                      <a:pt x="279" y="159"/>
                      <a:pt x="17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672325" y="4801413"/>
                <a:ext cx="1922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1204" extrusionOk="0">
                    <a:moveTo>
                      <a:pt x="156" y="1"/>
                    </a:moveTo>
                    <a:cubicBezTo>
                      <a:pt x="142" y="1"/>
                      <a:pt x="129" y="3"/>
                      <a:pt x="117" y="9"/>
                    </a:cubicBezTo>
                    <a:cubicBezTo>
                      <a:pt x="1" y="64"/>
                      <a:pt x="21" y="372"/>
                      <a:pt x="172" y="701"/>
                    </a:cubicBezTo>
                    <a:cubicBezTo>
                      <a:pt x="301" y="996"/>
                      <a:pt x="491" y="1203"/>
                      <a:pt x="613" y="1203"/>
                    </a:cubicBezTo>
                    <a:cubicBezTo>
                      <a:pt x="627" y="1203"/>
                      <a:pt x="640" y="1200"/>
                      <a:pt x="652" y="1195"/>
                    </a:cubicBezTo>
                    <a:cubicBezTo>
                      <a:pt x="769" y="1147"/>
                      <a:pt x="748" y="831"/>
                      <a:pt x="597" y="509"/>
                    </a:cubicBezTo>
                    <a:cubicBezTo>
                      <a:pt x="468" y="213"/>
                      <a:pt x="277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6675075" y="4805088"/>
                <a:ext cx="12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799" extrusionOk="0">
                    <a:moveTo>
                      <a:pt x="92" y="1"/>
                    </a:moveTo>
                    <a:cubicBezTo>
                      <a:pt x="84" y="1"/>
                      <a:pt x="76" y="2"/>
                      <a:pt x="69" y="6"/>
                    </a:cubicBezTo>
                    <a:cubicBezTo>
                      <a:pt x="0" y="40"/>
                      <a:pt x="21" y="239"/>
                      <a:pt x="117" y="458"/>
                    </a:cubicBezTo>
                    <a:cubicBezTo>
                      <a:pt x="210" y="657"/>
                      <a:pt x="331" y="799"/>
                      <a:pt x="404" y="799"/>
                    </a:cubicBezTo>
                    <a:cubicBezTo>
                      <a:pt x="412" y="799"/>
                      <a:pt x="419" y="797"/>
                      <a:pt x="426" y="794"/>
                    </a:cubicBezTo>
                    <a:cubicBezTo>
                      <a:pt x="501" y="760"/>
                      <a:pt x="474" y="561"/>
                      <a:pt x="378" y="342"/>
                    </a:cubicBezTo>
                    <a:cubicBezTo>
                      <a:pt x="291" y="143"/>
                      <a:pt x="170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>
              <a:off x="7957555" y="3913197"/>
              <a:ext cx="170788" cy="134637"/>
              <a:chOff x="6689975" y="4706488"/>
              <a:chExt cx="29175" cy="23000"/>
            </a:xfrm>
          </p:grpSpPr>
          <p:sp>
            <p:nvSpPr>
              <p:cNvPr id="127" name="Google Shape;127;p2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29;p2"/>
          <p:cNvGrpSpPr/>
          <p:nvPr/>
        </p:nvGrpSpPr>
        <p:grpSpPr>
          <a:xfrm>
            <a:off x="-786181" y="-1033014"/>
            <a:ext cx="3219802" cy="2381029"/>
            <a:chOff x="2032825" y="4801875"/>
            <a:chExt cx="664000" cy="491025"/>
          </a:xfrm>
        </p:grpSpPr>
        <p:sp>
          <p:nvSpPr>
            <p:cNvPr id="130" name="Google Shape;130;p2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rgbClr val="5E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34750" y="4811875"/>
              <a:ext cx="41675" cy="326350"/>
            </a:xfrm>
            <a:custGeom>
              <a:avLst/>
              <a:gdLst/>
              <a:ahLst/>
              <a:cxnLst/>
              <a:rect l="l" t="t" r="r" b="b"/>
              <a:pathLst>
                <a:path w="1667" h="13054" extrusionOk="0">
                  <a:moveTo>
                    <a:pt x="1666" y="0"/>
                  </a:moveTo>
                  <a:cubicBezTo>
                    <a:pt x="1666" y="1"/>
                    <a:pt x="0" y="10942"/>
                    <a:pt x="213" y="13053"/>
                  </a:cubicBezTo>
                  <a:cubicBezTo>
                    <a:pt x="1447" y="6938"/>
                    <a:pt x="1666" y="1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254450" y="4957575"/>
              <a:ext cx="394225" cy="38550"/>
            </a:xfrm>
            <a:custGeom>
              <a:avLst/>
              <a:gdLst/>
              <a:ahLst/>
              <a:cxnLst/>
              <a:rect l="l" t="t" r="r" b="b"/>
              <a:pathLst>
                <a:path w="15769" h="1542" extrusionOk="0">
                  <a:moveTo>
                    <a:pt x="664" y="1"/>
                  </a:moveTo>
                  <a:cubicBezTo>
                    <a:pt x="398" y="1"/>
                    <a:pt x="174" y="9"/>
                    <a:pt x="0" y="27"/>
                  </a:cubicBezTo>
                  <a:cubicBezTo>
                    <a:pt x="7391" y="1357"/>
                    <a:pt x="15768" y="1542"/>
                    <a:pt x="15768" y="1542"/>
                  </a:cubicBezTo>
                  <a:cubicBezTo>
                    <a:pt x="15768" y="1542"/>
                    <a:pt x="4289" y="1"/>
                    <a:pt x="664" y="1"/>
                  </a:cubicBezTo>
                  <a:close/>
                </a:path>
              </a:pathLst>
            </a:custGeom>
            <a:solidFill>
              <a:srgbClr val="50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276900" y="4964400"/>
              <a:ext cx="378100" cy="202000"/>
            </a:xfrm>
            <a:custGeom>
              <a:avLst/>
              <a:gdLst/>
              <a:ahLst/>
              <a:cxnLst/>
              <a:rect l="l" t="t" r="r" b="b"/>
              <a:pathLst>
                <a:path w="15124" h="8080" extrusionOk="0">
                  <a:moveTo>
                    <a:pt x="0" y="1"/>
                  </a:moveTo>
                  <a:cubicBezTo>
                    <a:pt x="68" y="73"/>
                    <a:pt x="135" y="146"/>
                    <a:pt x="202" y="218"/>
                  </a:cubicBezTo>
                  <a:lnTo>
                    <a:pt x="202" y="218"/>
                  </a:lnTo>
                  <a:cubicBezTo>
                    <a:pt x="127" y="130"/>
                    <a:pt x="59" y="57"/>
                    <a:pt x="0" y="1"/>
                  </a:cubicBezTo>
                  <a:close/>
                  <a:moveTo>
                    <a:pt x="202" y="218"/>
                  </a:moveTo>
                  <a:cubicBezTo>
                    <a:pt x="1248" y="1441"/>
                    <a:pt x="3747" y="5517"/>
                    <a:pt x="5231" y="7117"/>
                  </a:cubicBezTo>
                  <a:cubicBezTo>
                    <a:pt x="5845" y="7782"/>
                    <a:pt x="6105" y="8079"/>
                    <a:pt x="6385" y="8079"/>
                  </a:cubicBezTo>
                  <a:cubicBezTo>
                    <a:pt x="6827" y="8079"/>
                    <a:pt x="7322" y="7338"/>
                    <a:pt x="9344" y="6130"/>
                  </a:cubicBezTo>
                  <a:cubicBezTo>
                    <a:pt x="12642" y="4162"/>
                    <a:pt x="15123" y="1290"/>
                    <a:pt x="15124" y="1289"/>
                  </a:cubicBezTo>
                  <a:lnTo>
                    <a:pt x="15124" y="1289"/>
                  </a:lnTo>
                  <a:cubicBezTo>
                    <a:pt x="15123" y="1290"/>
                    <a:pt x="11483" y="4347"/>
                    <a:pt x="10003" y="5204"/>
                  </a:cubicBezTo>
                  <a:cubicBezTo>
                    <a:pt x="8515" y="6061"/>
                    <a:pt x="8254" y="6513"/>
                    <a:pt x="6684" y="6918"/>
                  </a:cubicBezTo>
                  <a:cubicBezTo>
                    <a:pt x="6521" y="6959"/>
                    <a:pt x="6368" y="6978"/>
                    <a:pt x="6223" y="6978"/>
                  </a:cubicBezTo>
                  <a:cubicBezTo>
                    <a:pt x="4972" y="6978"/>
                    <a:pt x="4361" y="5556"/>
                    <a:pt x="3771" y="4690"/>
                  </a:cubicBezTo>
                  <a:cubicBezTo>
                    <a:pt x="3136" y="3751"/>
                    <a:pt x="1973" y="2138"/>
                    <a:pt x="202" y="218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276900" y="4911450"/>
              <a:ext cx="219575" cy="288125"/>
            </a:xfrm>
            <a:custGeom>
              <a:avLst/>
              <a:gdLst/>
              <a:ahLst/>
              <a:cxnLst/>
              <a:rect l="l" t="t" r="r" b="b"/>
              <a:pathLst>
                <a:path w="8783" h="11525" extrusionOk="0">
                  <a:moveTo>
                    <a:pt x="3" y="491"/>
                  </a:moveTo>
                  <a:lnTo>
                    <a:pt x="3" y="491"/>
                  </a:lnTo>
                  <a:cubicBezTo>
                    <a:pt x="1" y="493"/>
                    <a:pt x="0" y="494"/>
                    <a:pt x="0" y="494"/>
                  </a:cubicBezTo>
                  <a:cubicBezTo>
                    <a:pt x="1" y="493"/>
                    <a:pt x="2" y="492"/>
                    <a:pt x="3" y="491"/>
                  </a:cubicBezTo>
                  <a:close/>
                  <a:moveTo>
                    <a:pt x="987" y="1"/>
                  </a:moveTo>
                  <a:cubicBezTo>
                    <a:pt x="753" y="1"/>
                    <a:pt x="433" y="113"/>
                    <a:pt x="3" y="491"/>
                  </a:cubicBezTo>
                  <a:lnTo>
                    <a:pt x="3" y="491"/>
                  </a:lnTo>
                  <a:cubicBezTo>
                    <a:pt x="32" y="466"/>
                    <a:pt x="259" y="277"/>
                    <a:pt x="555" y="277"/>
                  </a:cubicBezTo>
                  <a:cubicBezTo>
                    <a:pt x="713" y="277"/>
                    <a:pt x="891" y="332"/>
                    <a:pt x="1070" y="494"/>
                  </a:cubicBezTo>
                  <a:cubicBezTo>
                    <a:pt x="1611" y="987"/>
                    <a:pt x="7432" y="7932"/>
                    <a:pt x="7864" y="8625"/>
                  </a:cubicBezTo>
                  <a:cubicBezTo>
                    <a:pt x="8296" y="9317"/>
                    <a:pt x="7562" y="11525"/>
                    <a:pt x="7562" y="11525"/>
                  </a:cubicBezTo>
                  <a:lnTo>
                    <a:pt x="8056" y="11189"/>
                  </a:lnTo>
                  <a:cubicBezTo>
                    <a:pt x="8056" y="11189"/>
                    <a:pt x="8782" y="9070"/>
                    <a:pt x="8330" y="8378"/>
                  </a:cubicBezTo>
                  <a:cubicBezTo>
                    <a:pt x="7877" y="7679"/>
                    <a:pt x="1611" y="322"/>
                    <a:pt x="1460" y="192"/>
                  </a:cubicBezTo>
                  <a:cubicBezTo>
                    <a:pt x="1383" y="125"/>
                    <a:pt x="1234" y="1"/>
                    <a:pt x="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31400" y="4881326"/>
              <a:ext cx="215501" cy="279870"/>
            </a:xfrm>
            <a:custGeom>
              <a:avLst/>
              <a:gdLst/>
              <a:ahLst/>
              <a:cxnLst/>
              <a:rect l="l" t="t" r="r" b="b"/>
              <a:pathLst>
                <a:path w="8762" h="11400" extrusionOk="0">
                  <a:moveTo>
                    <a:pt x="953" y="0"/>
                  </a:moveTo>
                  <a:cubicBezTo>
                    <a:pt x="708" y="0"/>
                    <a:pt x="391" y="106"/>
                    <a:pt x="0" y="451"/>
                  </a:cubicBezTo>
                  <a:cubicBezTo>
                    <a:pt x="0" y="451"/>
                    <a:pt x="252" y="293"/>
                    <a:pt x="570" y="293"/>
                  </a:cubicBezTo>
                  <a:cubicBezTo>
                    <a:pt x="762" y="293"/>
                    <a:pt x="979" y="350"/>
                    <a:pt x="1179" y="533"/>
                  </a:cubicBezTo>
                  <a:cubicBezTo>
                    <a:pt x="1714" y="1020"/>
                    <a:pt x="7411" y="7807"/>
                    <a:pt x="7843" y="8500"/>
                  </a:cubicBezTo>
                  <a:cubicBezTo>
                    <a:pt x="8275" y="9192"/>
                    <a:pt x="7548" y="11400"/>
                    <a:pt x="7548" y="11400"/>
                  </a:cubicBezTo>
                  <a:lnTo>
                    <a:pt x="8035" y="11064"/>
                  </a:lnTo>
                  <a:cubicBezTo>
                    <a:pt x="8035" y="11064"/>
                    <a:pt x="8762" y="8945"/>
                    <a:pt x="8309" y="8246"/>
                  </a:cubicBezTo>
                  <a:cubicBezTo>
                    <a:pt x="7857" y="7554"/>
                    <a:pt x="1694" y="369"/>
                    <a:pt x="1543" y="239"/>
                  </a:cubicBezTo>
                  <a:cubicBezTo>
                    <a:pt x="1459" y="170"/>
                    <a:pt x="1263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392251" y="4851098"/>
              <a:ext cx="209204" cy="268914"/>
            </a:xfrm>
            <a:custGeom>
              <a:avLst/>
              <a:gdLst/>
              <a:ahLst/>
              <a:cxnLst/>
              <a:rect l="l" t="t" r="r" b="b"/>
              <a:pathLst>
                <a:path w="8406" h="11149" extrusionOk="0">
                  <a:moveTo>
                    <a:pt x="985" y="1"/>
                  </a:moveTo>
                  <a:cubicBezTo>
                    <a:pt x="739" y="1"/>
                    <a:pt x="400" y="121"/>
                    <a:pt x="0" y="556"/>
                  </a:cubicBezTo>
                  <a:lnTo>
                    <a:pt x="0" y="563"/>
                  </a:lnTo>
                  <a:cubicBezTo>
                    <a:pt x="0" y="563"/>
                    <a:pt x="367" y="338"/>
                    <a:pt x="687" y="338"/>
                  </a:cubicBezTo>
                  <a:cubicBezTo>
                    <a:pt x="796" y="338"/>
                    <a:pt x="899" y="363"/>
                    <a:pt x="980" y="433"/>
                  </a:cubicBezTo>
                  <a:cubicBezTo>
                    <a:pt x="1536" y="899"/>
                    <a:pt x="7055" y="7556"/>
                    <a:pt x="7486" y="8248"/>
                  </a:cubicBezTo>
                  <a:cubicBezTo>
                    <a:pt x="7918" y="8941"/>
                    <a:pt x="7185" y="11148"/>
                    <a:pt x="7185" y="11148"/>
                  </a:cubicBezTo>
                  <a:lnTo>
                    <a:pt x="7678" y="10812"/>
                  </a:lnTo>
                  <a:cubicBezTo>
                    <a:pt x="7678" y="10812"/>
                    <a:pt x="8405" y="8694"/>
                    <a:pt x="7953" y="8002"/>
                  </a:cubicBezTo>
                  <a:cubicBezTo>
                    <a:pt x="7500" y="7302"/>
                    <a:pt x="1515" y="255"/>
                    <a:pt x="1371" y="124"/>
                  </a:cubicBezTo>
                  <a:cubicBezTo>
                    <a:pt x="1306" y="71"/>
                    <a:pt x="1172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450499" y="4809900"/>
              <a:ext cx="195047" cy="271822"/>
            </a:xfrm>
            <a:custGeom>
              <a:avLst/>
              <a:gdLst/>
              <a:ahLst/>
              <a:cxnLst/>
              <a:rect l="l" t="t" r="r" b="b"/>
              <a:pathLst>
                <a:path w="8242" h="11193" extrusionOk="0">
                  <a:moveTo>
                    <a:pt x="766" y="1"/>
                  </a:moveTo>
                  <a:cubicBezTo>
                    <a:pt x="563" y="1"/>
                    <a:pt x="306" y="125"/>
                    <a:pt x="1" y="545"/>
                  </a:cubicBezTo>
                  <a:cubicBezTo>
                    <a:pt x="1" y="545"/>
                    <a:pt x="208" y="376"/>
                    <a:pt x="464" y="376"/>
                  </a:cubicBezTo>
                  <a:cubicBezTo>
                    <a:pt x="589" y="376"/>
                    <a:pt x="727" y="416"/>
                    <a:pt x="858" y="538"/>
                  </a:cubicBezTo>
                  <a:cubicBezTo>
                    <a:pt x="1386" y="1039"/>
                    <a:pt x="6884" y="7600"/>
                    <a:pt x="7316" y="8292"/>
                  </a:cubicBezTo>
                  <a:cubicBezTo>
                    <a:pt x="7748" y="8985"/>
                    <a:pt x="7021" y="11192"/>
                    <a:pt x="7021" y="11192"/>
                  </a:cubicBezTo>
                  <a:lnTo>
                    <a:pt x="7515" y="10856"/>
                  </a:lnTo>
                  <a:cubicBezTo>
                    <a:pt x="7515" y="10856"/>
                    <a:pt x="8241" y="8738"/>
                    <a:pt x="7789" y="8045"/>
                  </a:cubicBezTo>
                  <a:cubicBezTo>
                    <a:pt x="7337" y="7346"/>
                    <a:pt x="1393" y="367"/>
                    <a:pt x="1242" y="237"/>
                  </a:cubicBezTo>
                  <a:cubicBezTo>
                    <a:pt x="1161" y="167"/>
                    <a:pt x="999" y="1"/>
                    <a:pt x="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387224" y="4958649"/>
              <a:ext cx="266920" cy="244827"/>
            </a:xfrm>
            <a:custGeom>
              <a:avLst/>
              <a:gdLst/>
              <a:ahLst/>
              <a:cxnLst/>
              <a:rect l="l" t="t" r="r" b="b"/>
              <a:pathLst>
                <a:path w="10764" h="9904" extrusionOk="0">
                  <a:moveTo>
                    <a:pt x="9746" y="0"/>
                  </a:moveTo>
                  <a:cubicBezTo>
                    <a:pt x="9538" y="0"/>
                    <a:pt x="9380" y="79"/>
                    <a:pt x="9303" y="114"/>
                  </a:cubicBezTo>
                  <a:cubicBezTo>
                    <a:pt x="9125" y="203"/>
                    <a:pt x="1227" y="5770"/>
                    <a:pt x="610" y="6325"/>
                  </a:cubicBezTo>
                  <a:cubicBezTo>
                    <a:pt x="0" y="6887"/>
                    <a:pt x="178" y="9458"/>
                    <a:pt x="178" y="9458"/>
                  </a:cubicBezTo>
                  <a:lnTo>
                    <a:pt x="569" y="9904"/>
                  </a:lnTo>
                  <a:cubicBezTo>
                    <a:pt x="569" y="9904"/>
                    <a:pt x="411" y="7251"/>
                    <a:pt x="1001" y="6689"/>
                  </a:cubicBezTo>
                  <a:cubicBezTo>
                    <a:pt x="1591" y="6126"/>
                    <a:pt x="8960" y="848"/>
                    <a:pt x="9605" y="505"/>
                  </a:cubicBezTo>
                  <a:cubicBezTo>
                    <a:pt x="9759" y="424"/>
                    <a:pt x="9906" y="393"/>
                    <a:pt x="10041" y="393"/>
                  </a:cubicBezTo>
                  <a:cubicBezTo>
                    <a:pt x="10464" y="393"/>
                    <a:pt x="10763" y="697"/>
                    <a:pt x="10763" y="697"/>
                  </a:cubicBezTo>
                  <a:cubicBezTo>
                    <a:pt x="10384" y="138"/>
                    <a:pt x="10021" y="0"/>
                    <a:pt x="9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344425" y="4911050"/>
              <a:ext cx="263100" cy="236600"/>
            </a:xfrm>
            <a:custGeom>
              <a:avLst/>
              <a:gdLst/>
              <a:ahLst/>
              <a:cxnLst/>
              <a:rect l="l" t="t" r="r" b="b"/>
              <a:pathLst>
                <a:path w="10524" h="9464" extrusionOk="0">
                  <a:moveTo>
                    <a:pt x="9513" y="0"/>
                  </a:moveTo>
                  <a:cubicBezTo>
                    <a:pt x="9347" y="0"/>
                    <a:pt x="9223" y="63"/>
                    <a:pt x="9153" y="98"/>
                  </a:cubicBezTo>
                  <a:cubicBezTo>
                    <a:pt x="8974" y="181"/>
                    <a:pt x="1227" y="5658"/>
                    <a:pt x="610" y="6221"/>
                  </a:cubicBezTo>
                  <a:cubicBezTo>
                    <a:pt x="0" y="6783"/>
                    <a:pt x="179" y="9018"/>
                    <a:pt x="179" y="9018"/>
                  </a:cubicBezTo>
                  <a:lnTo>
                    <a:pt x="569" y="9463"/>
                  </a:lnTo>
                  <a:cubicBezTo>
                    <a:pt x="569" y="9463"/>
                    <a:pt x="412" y="7146"/>
                    <a:pt x="1001" y="6577"/>
                  </a:cubicBezTo>
                  <a:cubicBezTo>
                    <a:pt x="1591" y="6015"/>
                    <a:pt x="8789" y="791"/>
                    <a:pt x="9454" y="489"/>
                  </a:cubicBezTo>
                  <a:cubicBezTo>
                    <a:pt x="9574" y="433"/>
                    <a:pt x="9688" y="411"/>
                    <a:pt x="9793" y="411"/>
                  </a:cubicBezTo>
                  <a:cubicBezTo>
                    <a:pt x="10230" y="411"/>
                    <a:pt x="10524" y="798"/>
                    <a:pt x="10524" y="798"/>
                  </a:cubicBezTo>
                  <a:cubicBezTo>
                    <a:pt x="10124" y="152"/>
                    <a:pt x="9770" y="0"/>
                    <a:pt x="9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305175" y="4861900"/>
              <a:ext cx="258825" cy="235175"/>
            </a:xfrm>
            <a:custGeom>
              <a:avLst/>
              <a:gdLst/>
              <a:ahLst/>
              <a:cxnLst/>
              <a:rect l="l" t="t" r="r" b="b"/>
              <a:pathLst>
                <a:path w="10353" h="9407" extrusionOk="0">
                  <a:moveTo>
                    <a:pt x="9388" y="1"/>
                  </a:moveTo>
                  <a:cubicBezTo>
                    <a:pt x="9245" y="1"/>
                    <a:pt x="9139" y="56"/>
                    <a:pt x="9070" y="90"/>
                  </a:cubicBezTo>
                  <a:cubicBezTo>
                    <a:pt x="8899" y="179"/>
                    <a:pt x="1228" y="5602"/>
                    <a:pt x="611" y="6164"/>
                  </a:cubicBezTo>
                  <a:cubicBezTo>
                    <a:pt x="0" y="6719"/>
                    <a:pt x="179" y="8954"/>
                    <a:pt x="179" y="8954"/>
                  </a:cubicBezTo>
                  <a:lnTo>
                    <a:pt x="569" y="9407"/>
                  </a:lnTo>
                  <a:cubicBezTo>
                    <a:pt x="569" y="9407"/>
                    <a:pt x="412" y="7083"/>
                    <a:pt x="1001" y="6521"/>
                  </a:cubicBezTo>
                  <a:cubicBezTo>
                    <a:pt x="1591" y="5958"/>
                    <a:pt x="8734" y="824"/>
                    <a:pt x="9372" y="481"/>
                  </a:cubicBezTo>
                  <a:cubicBezTo>
                    <a:pt x="9475" y="425"/>
                    <a:pt x="9576" y="403"/>
                    <a:pt x="9672" y="403"/>
                  </a:cubicBezTo>
                  <a:cubicBezTo>
                    <a:pt x="10051" y="403"/>
                    <a:pt x="10352" y="748"/>
                    <a:pt x="10352" y="748"/>
                  </a:cubicBezTo>
                  <a:cubicBezTo>
                    <a:pt x="9942" y="144"/>
                    <a:pt x="9618" y="1"/>
                    <a:pt x="9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263000" y="4810925"/>
              <a:ext cx="263300" cy="233725"/>
            </a:xfrm>
            <a:custGeom>
              <a:avLst/>
              <a:gdLst/>
              <a:ahLst/>
              <a:cxnLst/>
              <a:rect l="l" t="t" r="r" b="b"/>
              <a:pathLst>
                <a:path w="10532" h="9349" extrusionOk="0">
                  <a:moveTo>
                    <a:pt x="9381" y="1"/>
                  </a:moveTo>
                  <a:cubicBezTo>
                    <a:pt x="9219" y="1"/>
                    <a:pt x="9097" y="43"/>
                    <a:pt x="9037" y="72"/>
                  </a:cubicBezTo>
                  <a:cubicBezTo>
                    <a:pt x="8858" y="161"/>
                    <a:pt x="1228" y="5543"/>
                    <a:pt x="618" y="6105"/>
                  </a:cubicBezTo>
                  <a:cubicBezTo>
                    <a:pt x="1" y="6667"/>
                    <a:pt x="179" y="8902"/>
                    <a:pt x="179" y="8902"/>
                  </a:cubicBezTo>
                  <a:lnTo>
                    <a:pt x="570" y="9348"/>
                  </a:lnTo>
                  <a:cubicBezTo>
                    <a:pt x="570" y="9348"/>
                    <a:pt x="412" y="7031"/>
                    <a:pt x="1009" y="6469"/>
                  </a:cubicBezTo>
                  <a:cubicBezTo>
                    <a:pt x="1598" y="5900"/>
                    <a:pt x="8694" y="806"/>
                    <a:pt x="9331" y="463"/>
                  </a:cubicBezTo>
                  <a:cubicBezTo>
                    <a:pt x="9462" y="394"/>
                    <a:pt x="9590" y="367"/>
                    <a:pt x="9710" y="367"/>
                  </a:cubicBezTo>
                  <a:cubicBezTo>
                    <a:pt x="10176" y="367"/>
                    <a:pt x="10531" y="778"/>
                    <a:pt x="10531" y="778"/>
                  </a:cubicBezTo>
                  <a:cubicBezTo>
                    <a:pt x="10105" y="144"/>
                    <a:pt x="9677" y="1"/>
                    <a:pt x="9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382300" y="4900200"/>
              <a:ext cx="168150" cy="166025"/>
            </a:xfrm>
            <a:custGeom>
              <a:avLst/>
              <a:gdLst/>
              <a:ahLst/>
              <a:cxnLst/>
              <a:rect l="l" t="t" r="r" b="b"/>
              <a:pathLst>
                <a:path w="6726" h="6641" extrusionOk="0">
                  <a:moveTo>
                    <a:pt x="3585" y="1"/>
                  </a:moveTo>
                  <a:cubicBezTo>
                    <a:pt x="3504" y="1"/>
                    <a:pt x="3424" y="29"/>
                    <a:pt x="3360" y="87"/>
                  </a:cubicBezTo>
                  <a:lnTo>
                    <a:pt x="165" y="2822"/>
                  </a:lnTo>
                  <a:cubicBezTo>
                    <a:pt x="14" y="2953"/>
                    <a:pt x="0" y="3172"/>
                    <a:pt x="131" y="3323"/>
                  </a:cubicBezTo>
                  <a:lnTo>
                    <a:pt x="2859" y="6517"/>
                  </a:lnTo>
                  <a:cubicBezTo>
                    <a:pt x="2930" y="6599"/>
                    <a:pt x="3029" y="6641"/>
                    <a:pt x="3129" y="6641"/>
                  </a:cubicBezTo>
                  <a:cubicBezTo>
                    <a:pt x="3213" y="6641"/>
                    <a:pt x="3298" y="6611"/>
                    <a:pt x="3367" y="6552"/>
                  </a:cubicBezTo>
                  <a:lnTo>
                    <a:pt x="6554" y="3823"/>
                  </a:lnTo>
                  <a:cubicBezTo>
                    <a:pt x="6705" y="3693"/>
                    <a:pt x="6726" y="3467"/>
                    <a:pt x="6596" y="3316"/>
                  </a:cubicBezTo>
                  <a:lnTo>
                    <a:pt x="3860" y="128"/>
                  </a:lnTo>
                  <a:cubicBezTo>
                    <a:pt x="3788" y="44"/>
                    <a:pt x="3686" y="1"/>
                    <a:pt x="3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032825" y="4877575"/>
              <a:ext cx="429200" cy="415275"/>
            </a:xfrm>
            <a:custGeom>
              <a:avLst/>
              <a:gdLst/>
              <a:ahLst/>
              <a:cxnLst/>
              <a:rect l="l" t="t" r="r" b="b"/>
              <a:pathLst>
                <a:path w="17168" h="16611" extrusionOk="0">
                  <a:moveTo>
                    <a:pt x="8278" y="0"/>
                  </a:moveTo>
                  <a:cubicBezTo>
                    <a:pt x="7250" y="0"/>
                    <a:pt x="5754" y="2977"/>
                    <a:pt x="4409" y="3995"/>
                  </a:cubicBezTo>
                  <a:cubicBezTo>
                    <a:pt x="4409" y="3995"/>
                    <a:pt x="604" y="6812"/>
                    <a:pt x="302" y="8499"/>
                  </a:cubicBezTo>
                  <a:cubicBezTo>
                    <a:pt x="1" y="10178"/>
                    <a:pt x="4471" y="12365"/>
                    <a:pt x="6925" y="14971"/>
                  </a:cubicBezTo>
                  <a:cubicBezTo>
                    <a:pt x="8037" y="16157"/>
                    <a:pt x="8895" y="16611"/>
                    <a:pt x="9611" y="16611"/>
                  </a:cubicBezTo>
                  <a:cubicBezTo>
                    <a:pt x="10472" y="16611"/>
                    <a:pt x="11128" y="15955"/>
                    <a:pt x="11772" y="15128"/>
                  </a:cubicBezTo>
                  <a:cubicBezTo>
                    <a:pt x="12951" y="13613"/>
                    <a:pt x="16235" y="9452"/>
                    <a:pt x="17133" y="7381"/>
                  </a:cubicBezTo>
                  <a:cubicBezTo>
                    <a:pt x="17147" y="7354"/>
                    <a:pt x="17154" y="7333"/>
                    <a:pt x="17167" y="7313"/>
                  </a:cubicBezTo>
                  <a:lnTo>
                    <a:pt x="16516" y="5188"/>
                  </a:lnTo>
                  <a:lnTo>
                    <a:pt x="16523" y="5188"/>
                  </a:lnTo>
                  <a:cubicBezTo>
                    <a:pt x="15913" y="4845"/>
                    <a:pt x="15008" y="4440"/>
                    <a:pt x="13794" y="3707"/>
                  </a:cubicBezTo>
                  <a:cubicBezTo>
                    <a:pt x="10648" y="1801"/>
                    <a:pt x="9448" y="313"/>
                    <a:pt x="8413" y="18"/>
                  </a:cubicBezTo>
                  <a:cubicBezTo>
                    <a:pt x="8369" y="6"/>
                    <a:pt x="8324" y="0"/>
                    <a:pt x="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033000" y="5006900"/>
              <a:ext cx="429025" cy="286000"/>
            </a:xfrm>
            <a:custGeom>
              <a:avLst/>
              <a:gdLst/>
              <a:ahLst/>
              <a:cxnLst/>
              <a:rect l="l" t="t" r="r" b="b"/>
              <a:pathLst>
                <a:path w="17161" h="11440" extrusionOk="0">
                  <a:moveTo>
                    <a:pt x="16488" y="1"/>
                  </a:moveTo>
                  <a:cubicBezTo>
                    <a:pt x="15563" y="2085"/>
                    <a:pt x="12313" y="6205"/>
                    <a:pt x="11141" y="7713"/>
                  </a:cubicBezTo>
                  <a:cubicBezTo>
                    <a:pt x="10497" y="8544"/>
                    <a:pt x="9842" y="9199"/>
                    <a:pt x="8979" y="9199"/>
                  </a:cubicBezTo>
                  <a:cubicBezTo>
                    <a:pt x="8262" y="9199"/>
                    <a:pt x="7402" y="8746"/>
                    <a:pt x="6287" y="7563"/>
                  </a:cubicBezTo>
                  <a:cubicBezTo>
                    <a:pt x="4573" y="5739"/>
                    <a:pt x="1879" y="4121"/>
                    <a:pt x="508" y="2736"/>
                  </a:cubicBezTo>
                  <a:cubicBezTo>
                    <a:pt x="405" y="2942"/>
                    <a:pt x="330" y="3141"/>
                    <a:pt x="295" y="3326"/>
                  </a:cubicBezTo>
                  <a:cubicBezTo>
                    <a:pt x="1" y="5005"/>
                    <a:pt x="4464" y="7192"/>
                    <a:pt x="6918" y="9798"/>
                  </a:cubicBezTo>
                  <a:cubicBezTo>
                    <a:pt x="8034" y="10985"/>
                    <a:pt x="8895" y="11440"/>
                    <a:pt x="9612" y="11440"/>
                  </a:cubicBezTo>
                  <a:cubicBezTo>
                    <a:pt x="10472" y="11440"/>
                    <a:pt x="11126" y="10785"/>
                    <a:pt x="11765" y="9955"/>
                  </a:cubicBezTo>
                  <a:cubicBezTo>
                    <a:pt x="12944" y="8440"/>
                    <a:pt x="16228" y="4279"/>
                    <a:pt x="17133" y="2208"/>
                  </a:cubicBezTo>
                  <a:cubicBezTo>
                    <a:pt x="17140" y="2181"/>
                    <a:pt x="17147" y="2160"/>
                    <a:pt x="17160" y="2140"/>
                  </a:cubicBezTo>
                  <a:lnTo>
                    <a:pt x="16516" y="15"/>
                  </a:lnTo>
                  <a:cubicBezTo>
                    <a:pt x="16502" y="8"/>
                    <a:pt x="16495" y="8"/>
                    <a:pt x="16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217925" y="4878025"/>
              <a:ext cx="59000" cy="380000"/>
            </a:xfrm>
            <a:custGeom>
              <a:avLst/>
              <a:gdLst/>
              <a:ahLst/>
              <a:cxnLst/>
              <a:rect l="l" t="t" r="r" b="b"/>
              <a:pathLst>
                <a:path w="2360" h="15200" extrusionOk="0">
                  <a:moveTo>
                    <a:pt x="1009" y="0"/>
                  </a:moveTo>
                  <a:cubicBezTo>
                    <a:pt x="1009" y="1"/>
                    <a:pt x="1" y="2729"/>
                    <a:pt x="563" y="6973"/>
                  </a:cubicBezTo>
                  <a:cubicBezTo>
                    <a:pt x="1118" y="11216"/>
                    <a:pt x="1845" y="15199"/>
                    <a:pt x="1845" y="15199"/>
                  </a:cubicBezTo>
                  <a:lnTo>
                    <a:pt x="2359" y="14644"/>
                  </a:lnTo>
                  <a:cubicBezTo>
                    <a:pt x="2359" y="14644"/>
                    <a:pt x="351" y="5074"/>
                    <a:pt x="1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047225" y="5011625"/>
              <a:ext cx="394750" cy="73625"/>
            </a:xfrm>
            <a:custGeom>
              <a:avLst/>
              <a:gdLst/>
              <a:ahLst/>
              <a:cxnLst/>
              <a:rect l="l" t="t" r="r" b="b"/>
              <a:pathLst>
                <a:path w="15790" h="2945" extrusionOk="0">
                  <a:moveTo>
                    <a:pt x="13957" y="1"/>
                  </a:moveTo>
                  <a:cubicBezTo>
                    <a:pt x="8591" y="1"/>
                    <a:pt x="1896" y="1939"/>
                    <a:pt x="1" y="2945"/>
                  </a:cubicBezTo>
                  <a:cubicBezTo>
                    <a:pt x="1" y="2945"/>
                    <a:pt x="6479" y="854"/>
                    <a:pt x="15789" y="86"/>
                  </a:cubicBezTo>
                  <a:cubicBezTo>
                    <a:pt x="15204" y="27"/>
                    <a:pt x="14590" y="1"/>
                    <a:pt x="13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2">
    <p:bg>
      <p:bgPr>
        <a:solidFill>
          <a:schemeClr val="accent1"/>
        </a:soli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7"/>
          <p:cNvSpPr txBox="1">
            <a:spLocks noGrp="1"/>
          </p:cNvSpPr>
          <p:nvPr>
            <p:ph type="title"/>
          </p:nvPr>
        </p:nvSpPr>
        <p:spPr>
          <a:xfrm>
            <a:off x="2038200" y="11428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7" name="Google Shape;1137;p17"/>
          <p:cNvSpPr txBox="1">
            <a:spLocks noGrp="1"/>
          </p:cNvSpPr>
          <p:nvPr>
            <p:ph type="title" idx="2" hasCustomPrompt="1"/>
          </p:nvPr>
        </p:nvSpPr>
        <p:spPr>
          <a:xfrm>
            <a:off x="3879150" y="3073657"/>
            <a:ext cx="138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8" name="Google Shape;1138;p17"/>
          <p:cNvSpPr txBox="1">
            <a:spLocks noGrp="1"/>
          </p:cNvSpPr>
          <p:nvPr>
            <p:ph type="subTitle" idx="1"/>
          </p:nvPr>
        </p:nvSpPr>
        <p:spPr>
          <a:xfrm>
            <a:off x="2038200" y="1984650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9" name="Google Shape;1139;p17"/>
          <p:cNvGrpSpPr/>
          <p:nvPr/>
        </p:nvGrpSpPr>
        <p:grpSpPr>
          <a:xfrm>
            <a:off x="6232123" y="3781635"/>
            <a:ext cx="3110032" cy="3073141"/>
            <a:chOff x="1043900" y="4321850"/>
            <a:chExt cx="547975" cy="541475"/>
          </a:xfrm>
        </p:grpSpPr>
        <p:sp>
          <p:nvSpPr>
            <p:cNvPr id="1140" name="Google Shape;1140;p17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7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17"/>
          <p:cNvGrpSpPr/>
          <p:nvPr/>
        </p:nvGrpSpPr>
        <p:grpSpPr>
          <a:xfrm>
            <a:off x="2038189" y="4568223"/>
            <a:ext cx="2077737" cy="2144677"/>
            <a:chOff x="5012300" y="4234750"/>
            <a:chExt cx="376900" cy="389050"/>
          </a:xfrm>
        </p:grpSpPr>
        <p:sp>
          <p:nvSpPr>
            <p:cNvPr id="1148" name="Google Shape;1148;p17"/>
            <p:cNvSpPr/>
            <p:nvPr/>
          </p:nvSpPr>
          <p:spPr>
            <a:xfrm>
              <a:off x="5064400" y="4281375"/>
              <a:ext cx="324800" cy="342425"/>
            </a:xfrm>
            <a:custGeom>
              <a:avLst/>
              <a:gdLst/>
              <a:ahLst/>
              <a:cxnLst/>
              <a:rect l="l" t="t" r="r" b="b"/>
              <a:pathLst>
                <a:path w="12992" h="13697" extrusionOk="0">
                  <a:moveTo>
                    <a:pt x="10522" y="0"/>
                  </a:moveTo>
                  <a:cubicBezTo>
                    <a:pt x="10079" y="0"/>
                    <a:pt x="9640" y="184"/>
                    <a:pt x="9324" y="543"/>
                  </a:cubicBezTo>
                  <a:lnTo>
                    <a:pt x="590" y="10429"/>
                  </a:lnTo>
                  <a:cubicBezTo>
                    <a:pt x="1" y="11094"/>
                    <a:pt x="62" y="12102"/>
                    <a:pt x="727" y="12692"/>
                  </a:cubicBezTo>
                  <a:lnTo>
                    <a:pt x="1413" y="13295"/>
                  </a:lnTo>
                  <a:cubicBezTo>
                    <a:pt x="1717" y="13565"/>
                    <a:pt x="2093" y="13697"/>
                    <a:pt x="2468" y="13697"/>
                  </a:cubicBezTo>
                  <a:cubicBezTo>
                    <a:pt x="2913" y="13697"/>
                    <a:pt x="3355" y="13512"/>
                    <a:pt x="3675" y="13151"/>
                  </a:cubicBezTo>
                  <a:lnTo>
                    <a:pt x="12409" y="3272"/>
                  </a:lnTo>
                  <a:cubicBezTo>
                    <a:pt x="12992" y="2607"/>
                    <a:pt x="12930" y="1592"/>
                    <a:pt x="12265" y="1010"/>
                  </a:cubicBezTo>
                  <a:lnTo>
                    <a:pt x="11580" y="399"/>
                  </a:lnTo>
                  <a:cubicBezTo>
                    <a:pt x="11275" y="132"/>
                    <a:pt x="10897" y="0"/>
                    <a:pt x="10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5064575" y="4282050"/>
              <a:ext cx="296700" cy="341300"/>
            </a:xfrm>
            <a:custGeom>
              <a:avLst/>
              <a:gdLst/>
              <a:ahLst/>
              <a:cxnLst/>
              <a:rect l="l" t="t" r="r" b="b"/>
              <a:pathLst>
                <a:path w="11868" h="13652" extrusionOk="0">
                  <a:moveTo>
                    <a:pt x="10516" y="0"/>
                  </a:moveTo>
                  <a:cubicBezTo>
                    <a:pt x="10072" y="0"/>
                    <a:pt x="9632" y="182"/>
                    <a:pt x="9317" y="537"/>
                  </a:cubicBezTo>
                  <a:lnTo>
                    <a:pt x="583" y="10423"/>
                  </a:lnTo>
                  <a:cubicBezTo>
                    <a:pt x="0" y="11081"/>
                    <a:pt x="62" y="12096"/>
                    <a:pt x="720" y="12685"/>
                  </a:cubicBezTo>
                  <a:lnTo>
                    <a:pt x="1406" y="13288"/>
                  </a:lnTo>
                  <a:cubicBezTo>
                    <a:pt x="1618" y="13480"/>
                    <a:pt x="1872" y="13597"/>
                    <a:pt x="2132" y="13652"/>
                  </a:cubicBezTo>
                  <a:lnTo>
                    <a:pt x="1735" y="13302"/>
                  </a:lnTo>
                  <a:cubicBezTo>
                    <a:pt x="1077" y="12719"/>
                    <a:pt x="1015" y="11698"/>
                    <a:pt x="1598" y="11040"/>
                  </a:cubicBezTo>
                  <a:lnTo>
                    <a:pt x="10332" y="1154"/>
                  </a:lnTo>
                  <a:cubicBezTo>
                    <a:pt x="10649" y="799"/>
                    <a:pt x="11087" y="618"/>
                    <a:pt x="11530" y="618"/>
                  </a:cubicBezTo>
                  <a:cubicBezTo>
                    <a:pt x="11643" y="618"/>
                    <a:pt x="11756" y="630"/>
                    <a:pt x="11868" y="654"/>
                  </a:cubicBezTo>
                  <a:lnTo>
                    <a:pt x="11580" y="400"/>
                  </a:lnTo>
                  <a:cubicBezTo>
                    <a:pt x="11274" y="132"/>
                    <a:pt x="10894" y="0"/>
                    <a:pt x="10516" y="0"/>
                  </a:cubicBezTo>
                  <a:close/>
                </a:path>
              </a:pathLst>
            </a:custGeom>
            <a:solidFill>
              <a:srgbClr val="191919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5277600" y="4297350"/>
              <a:ext cx="90200" cy="89725"/>
            </a:xfrm>
            <a:custGeom>
              <a:avLst/>
              <a:gdLst/>
              <a:ahLst/>
              <a:cxnLst/>
              <a:rect l="l" t="t" r="r" b="b"/>
              <a:pathLst>
                <a:path w="3608" h="3589" extrusionOk="0">
                  <a:moveTo>
                    <a:pt x="728" y="0"/>
                  </a:moveTo>
                  <a:lnTo>
                    <a:pt x="728" y="0"/>
                  </a:lnTo>
                  <a:cubicBezTo>
                    <a:pt x="433" y="336"/>
                    <a:pt x="152" y="652"/>
                    <a:pt x="152" y="652"/>
                  </a:cubicBezTo>
                  <a:cubicBezTo>
                    <a:pt x="152" y="652"/>
                    <a:pt x="1" y="1413"/>
                    <a:pt x="1427" y="2941"/>
                  </a:cubicBezTo>
                  <a:cubicBezTo>
                    <a:pt x="1950" y="3477"/>
                    <a:pt x="2434" y="3588"/>
                    <a:pt x="2746" y="3588"/>
                  </a:cubicBezTo>
                  <a:cubicBezTo>
                    <a:pt x="2970" y="3588"/>
                    <a:pt x="3107" y="3531"/>
                    <a:pt x="3107" y="3531"/>
                  </a:cubicBezTo>
                  <a:lnTo>
                    <a:pt x="3607" y="2969"/>
                  </a:lnTo>
                  <a:lnTo>
                    <a:pt x="3607" y="2969"/>
                  </a:lnTo>
                  <a:cubicBezTo>
                    <a:pt x="3607" y="2969"/>
                    <a:pt x="3480" y="3061"/>
                    <a:pt x="3236" y="3061"/>
                  </a:cubicBezTo>
                  <a:cubicBezTo>
                    <a:pt x="2968" y="3061"/>
                    <a:pt x="2560" y="2951"/>
                    <a:pt x="2023" y="2489"/>
                  </a:cubicBezTo>
                  <a:cubicBezTo>
                    <a:pt x="1002" y="1605"/>
                    <a:pt x="680" y="597"/>
                    <a:pt x="7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5249500" y="4328550"/>
              <a:ext cx="90875" cy="89575"/>
            </a:xfrm>
            <a:custGeom>
              <a:avLst/>
              <a:gdLst/>
              <a:ahLst/>
              <a:cxnLst/>
              <a:rect l="l" t="t" r="r" b="b"/>
              <a:pathLst>
                <a:path w="3635" h="3583" extrusionOk="0">
                  <a:moveTo>
                    <a:pt x="727" y="0"/>
                  </a:moveTo>
                  <a:lnTo>
                    <a:pt x="727" y="0"/>
                  </a:lnTo>
                  <a:cubicBezTo>
                    <a:pt x="426" y="343"/>
                    <a:pt x="145" y="658"/>
                    <a:pt x="145" y="658"/>
                  </a:cubicBezTo>
                  <a:cubicBezTo>
                    <a:pt x="145" y="658"/>
                    <a:pt x="1" y="1412"/>
                    <a:pt x="1427" y="2948"/>
                  </a:cubicBezTo>
                  <a:cubicBezTo>
                    <a:pt x="1937" y="3470"/>
                    <a:pt x="2420" y="3582"/>
                    <a:pt x="2743" y="3582"/>
                  </a:cubicBezTo>
                  <a:cubicBezTo>
                    <a:pt x="2988" y="3582"/>
                    <a:pt x="3141" y="3517"/>
                    <a:pt x="3141" y="3517"/>
                  </a:cubicBezTo>
                  <a:lnTo>
                    <a:pt x="3634" y="2955"/>
                  </a:lnTo>
                  <a:lnTo>
                    <a:pt x="3634" y="2955"/>
                  </a:lnTo>
                  <a:cubicBezTo>
                    <a:pt x="3634" y="2955"/>
                    <a:pt x="3495" y="3054"/>
                    <a:pt x="3234" y="3054"/>
                  </a:cubicBezTo>
                  <a:cubicBezTo>
                    <a:pt x="2957" y="3054"/>
                    <a:pt x="2545" y="2943"/>
                    <a:pt x="2016" y="2489"/>
                  </a:cubicBezTo>
                  <a:cubicBezTo>
                    <a:pt x="995" y="1604"/>
                    <a:pt x="672" y="603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5195350" y="4421775"/>
              <a:ext cx="63775" cy="63450"/>
            </a:xfrm>
            <a:custGeom>
              <a:avLst/>
              <a:gdLst/>
              <a:ahLst/>
              <a:cxnLst/>
              <a:rect l="l" t="t" r="r" b="b"/>
              <a:pathLst>
                <a:path w="2551" h="2538" extrusionOk="0">
                  <a:moveTo>
                    <a:pt x="2269" y="0"/>
                  </a:moveTo>
                  <a:cubicBezTo>
                    <a:pt x="2264" y="0"/>
                    <a:pt x="2260" y="0"/>
                    <a:pt x="2256" y="1"/>
                  </a:cubicBezTo>
                  <a:lnTo>
                    <a:pt x="178" y="97"/>
                  </a:lnTo>
                  <a:cubicBezTo>
                    <a:pt x="76" y="103"/>
                    <a:pt x="0" y="186"/>
                    <a:pt x="7" y="282"/>
                  </a:cubicBezTo>
                  <a:lnTo>
                    <a:pt x="110" y="2366"/>
                  </a:lnTo>
                  <a:cubicBezTo>
                    <a:pt x="110" y="2462"/>
                    <a:pt x="192" y="2537"/>
                    <a:pt x="295" y="2537"/>
                  </a:cubicBezTo>
                  <a:lnTo>
                    <a:pt x="2372" y="2434"/>
                  </a:lnTo>
                  <a:cubicBezTo>
                    <a:pt x="2475" y="2427"/>
                    <a:pt x="2551" y="2345"/>
                    <a:pt x="2544" y="2249"/>
                  </a:cubicBezTo>
                  <a:lnTo>
                    <a:pt x="2448" y="165"/>
                  </a:lnTo>
                  <a:cubicBezTo>
                    <a:pt x="2441" y="73"/>
                    <a:pt x="2365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5206825" y="4428300"/>
              <a:ext cx="21100" cy="22125"/>
            </a:xfrm>
            <a:custGeom>
              <a:avLst/>
              <a:gdLst/>
              <a:ahLst/>
              <a:cxnLst/>
              <a:rect l="l" t="t" r="r" b="b"/>
              <a:pathLst>
                <a:path w="844" h="885" extrusionOk="0">
                  <a:moveTo>
                    <a:pt x="343" y="0"/>
                  </a:moveTo>
                  <a:lnTo>
                    <a:pt x="261" y="96"/>
                  </a:lnTo>
                  <a:lnTo>
                    <a:pt x="460" y="267"/>
                  </a:lnTo>
                  <a:lnTo>
                    <a:pt x="1" y="795"/>
                  </a:lnTo>
                  <a:lnTo>
                    <a:pt x="110" y="884"/>
                  </a:lnTo>
                  <a:lnTo>
                    <a:pt x="563" y="357"/>
                  </a:lnTo>
                  <a:lnTo>
                    <a:pt x="762" y="528"/>
                  </a:lnTo>
                  <a:lnTo>
                    <a:pt x="844" y="43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5218300" y="4446625"/>
              <a:ext cx="16325" cy="16475"/>
            </a:xfrm>
            <a:custGeom>
              <a:avLst/>
              <a:gdLst/>
              <a:ahLst/>
              <a:cxnLst/>
              <a:rect l="l" t="t" r="r" b="b"/>
              <a:pathLst>
                <a:path w="653" h="659" extrusionOk="0">
                  <a:moveTo>
                    <a:pt x="351" y="117"/>
                  </a:moveTo>
                  <a:cubicBezTo>
                    <a:pt x="392" y="117"/>
                    <a:pt x="433" y="138"/>
                    <a:pt x="467" y="165"/>
                  </a:cubicBezTo>
                  <a:cubicBezTo>
                    <a:pt x="508" y="199"/>
                    <a:pt x="529" y="241"/>
                    <a:pt x="536" y="282"/>
                  </a:cubicBezTo>
                  <a:cubicBezTo>
                    <a:pt x="542" y="323"/>
                    <a:pt x="529" y="364"/>
                    <a:pt x="494" y="405"/>
                  </a:cubicBezTo>
                  <a:lnTo>
                    <a:pt x="227" y="172"/>
                  </a:lnTo>
                  <a:cubicBezTo>
                    <a:pt x="261" y="138"/>
                    <a:pt x="303" y="117"/>
                    <a:pt x="351" y="117"/>
                  </a:cubicBezTo>
                  <a:close/>
                  <a:moveTo>
                    <a:pt x="332" y="0"/>
                  </a:moveTo>
                  <a:cubicBezTo>
                    <a:pt x="298" y="0"/>
                    <a:pt x="263" y="8"/>
                    <a:pt x="227" y="21"/>
                  </a:cubicBezTo>
                  <a:cubicBezTo>
                    <a:pt x="179" y="42"/>
                    <a:pt x="131" y="76"/>
                    <a:pt x="90" y="117"/>
                  </a:cubicBezTo>
                  <a:cubicBezTo>
                    <a:pt x="49" y="165"/>
                    <a:pt x="28" y="220"/>
                    <a:pt x="15" y="268"/>
                  </a:cubicBezTo>
                  <a:cubicBezTo>
                    <a:pt x="1" y="323"/>
                    <a:pt x="8" y="378"/>
                    <a:pt x="28" y="426"/>
                  </a:cubicBezTo>
                  <a:cubicBezTo>
                    <a:pt x="49" y="481"/>
                    <a:pt x="83" y="529"/>
                    <a:pt x="131" y="570"/>
                  </a:cubicBezTo>
                  <a:cubicBezTo>
                    <a:pt x="165" y="604"/>
                    <a:pt x="213" y="631"/>
                    <a:pt x="255" y="645"/>
                  </a:cubicBezTo>
                  <a:cubicBezTo>
                    <a:pt x="303" y="659"/>
                    <a:pt x="351" y="659"/>
                    <a:pt x="392" y="659"/>
                  </a:cubicBezTo>
                  <a:lnTo>
                    <a:pt x="392" y="549"/>
                  </a:lnTo>
                  <a:cubicBezTo>
                    <a:pt x="382" y="551"/>
                    <a:pt x="372" y="552"/>
                    <a:pt x="362" y="552"/>
                  </a:cubicBezTo>
                  <a:cubicBezTo>
                    <a:pt x="338" y="552"/>
                    <a:pt x="315" y="547"/>
                    <a:pt x="296" y="542"/>
                  </a:cubicBezTo>
                  <a:cubicBezTo>
                    <a:pt x="261" y="529"/>
                    <a:pt x="234" y="515"/>
                    <a:pt x="207" y="494"/>
                  </a:cubicBezTo>
                  <a:cubicBezTo>
                    <a:pt x="172" y="460"/>
                    <a:pt x="145" y="426"/>
                    <a:pt x="138" y="378"/>
                  </a:cubicBezTo>
                  <a:cubicBezTo>
                    <a:pt x="131" y="337"/>
                    <a:pt x="138" y="289"/>
                    <a:pt x="165" y="247"/>
                  </a:cubicBezTo>
                  <a:lnTo>
                    <a:pt x="522" y="556"/>
                  </a:lnTo>
                  <a:cubicBezTo>
                    <a:pt x="536" y="535"/>
                    <a:pt x="549" y="529"/>
                    <a:pt x="556" y="515"/>
                  </a:cubicBezTo>
                  <a:cubicBezTo>
                    <a:pt x="625" y="439"/>
                    <a:pt x="652" y="364"/>
                    <a:pt x="652" y="289"/>
                  </a:cubicBezTo>
                  <a:cubicBezTo>
                    <a:pt x="652" y="220"/>
                    <a:pt x="611" y="151"/>
                    <a:pt x="542" y="83"/>
                  </a:cubicBezTo>
                  <a:cubicBezTo>
                    <a:pt x="494" y="42"/>
                    <a:pt x="440" y="21"/>
                    <a:pt x="385" y="8"/>
                  </a:cubicBezTo>
                  <a:cubicBezTo>
                    <a:pt x="368" y="3"/>
                    <a:pt x="350" y="0"/>
                    <a:pt x="332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5231675" y="4453475"/>
              <a:ext cx="14425" cy="19225"/>
            </a:xfrm>
            <a:custGeom>
              <a:avLst/>
              <a:gdLst/>
              <a:ahLst/>
              <a:cxnLst/>
              <a:rect l="l" t="t" r="r" b="b"/>
              <a:pathLst>
                <a:path w="577" h="769" extrusionOk="0">
                  <a:moveTo>
                    <a:pt x="446" y="1"/>
                  </a:moveTo>
                  <a:lnTo>
                    <a:pt x="337" y="131"/>
                  </a:lnTo>
                  <a:lnTo>
                    <a:pt x="268" y="69"/>
                  </a:lnTo>
                  <a:lnTo>
                    <a:pt x="199" y="152"/>
                  </a:lnTo>
                  <a:lnTo>
                    <a:pt x="268" y="207"/>
                  </a:lnTo>
                  <a:lnTo>
                    <a:pt x="55" y="453"/>
                  </a:lnTo>
                  <a:cubicBezTo>
                    <a:pt x="14" y="501"/>
                    <a:pt x="1" y="542"/>
                    <a:pt x="7" y="590"/>
                  </a:cubicBezTo>
                  <a:cubicBezTo>
                    <a:pt x="7" y="632"/>
                    <a:pt x="35" y="673"/>
                    <a:pt x="69" y="707"/>
                  </a:cubicBezTo>
                  <a:cubicBezTo>
                    <a:pt x="110" y="741"/>
                    <a:pt x="158" y="762"/>
                    <a:pt x="220" y="769"/>
                  </a:cubicBezTo>
                  <a:lnTo>
                    <a:pt x="261" y="673"/>
                  </a:lnTo>
                  <a:cubicBezTo>
                    <a:pt x="220" y="659"/>
                    <a:pt x="193" y="645"/>
                    <a:pt x="172" y="632"/>
                  </a:cubicBezTo>
                  <a:cubicBezTo>
                    <a:pt x="151" y="618"/>
                    <a:pt x="145" y="597"/>
                    <a:pt x="145" y="584"/>
                  </a:cubicBezTo>
                  <a:cubicBezTo>
                    <a:pt x="145" y="563"/>
                    <a:pt x="151" y="542"/>
                    <a:pt x="172" y="522"/>
                  </a:cubicBezTo>
                  <a:lnTo>
                    <a:pt x="371" y="296"/>
                  </a:lnTo>
                  <a:lnTo>
                    <a:pt x="508" y="412"/>
                  </a:lnTo>
                  <a:lnTo>
                    <a:pt x="577" y="337"/>
                  </a:lnTo>
                  <a:lnTo>
                    <a:pt x="439" y="220"/>
                  </a:lnTo>
                  <a:lnTo>
                    <a:pt x="549" y="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5229800" y="4442825"/>
              <a:ext cx="9950" cy="8725"/>
            </a:xfrm>
            <a:custGeom>
              <a:avLst/>
              <a:gdLst/>
              <a:ahLst/>
              <a:cxnLst/>
              <a:rect l="l" t="t" r="r" b="b"/>
              <a:pathLst>
                <a:path w="398" h="349" extrusionOk="0">
                  <a:moveTo>
                    <a:pt x="185" y="0"/>
                  </a:moveTo>
                  <a:cubicBezTo>
                    <a:pt x="139" y="0"/>
                    <a:pt x="93" y="5"/>
                    <a:pt x="55" y="9"/>
                  </a:cubicBezTo>
                  <a:cubicBezTo>
                    <a:pt x="34" y="9"/>
                    <a:pt x="0" y="22"/>
                    <a:pt x="7" y="64"/>
                  </a:cubicBezTo>
                  <a:cubicBezTo>
                    <a:pt x="7" y="105"/>
                    <a:pt x="21" y="139"/>
                    <a:pt x="69" y="146"/>
                  </a:cubicBezTo>
                  <a:cubicBezTo>
                    <a:pt x="75" y="147"/>
                    <a:pt x="84" y="147"/>
                    <a:pt x="92" y="147"/>
                  </a:cubicBezTo>
                  <a:cubicBezTo>
                    <a:pt x="147" y="147"/>
                    <a:pt x="235" y="131"/>
                    <a:pt x="247" y="125"/>
                  </a:cubicBezTo>
                  <a:cubicBezTo>
                    <a:pt x="247" y="125"/>
                    <a:pt x="248" y="125"/>
                    <a:pt x="248" y="125"/>
                  </a:cubicBezTo>
                  <a:cubicBezTo>
                    <a:pt x="254" y="125"/>
                    <a:pt x="261" y="204"/>
                    <a:pt x="261" y="276"/>
                  </a:cubicBezTo>
                  <a:cubicBezTo>
                    <a:pt x="261" y="321"/>
                    <a:pt x="299" y="348"/>
                    <a:pt x="331" y="348"/>
                  </a:cubicBezTo>
                  <a:cubicBezTo>
                    <a:pt x="348" y="348"/>
                    <a:pt x="363" y="341"/>
                    <a:pt x="370" y="324"/>
                  </a:cubicBezTo>
                  <a:cubicBezTo>
                    <a:pt x="391" y="283"/>
                    <a:pt x="398" y="50"/>
                    <a:pt x="316" y="22"/>
                  </a:cubicBezTo>
                  <a:cubicBezTo>
                    <a:pt x="278" y="5"/>
                    <a:pt x="232" y="0"/>
                    <a:pt x="185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5012300" y="4234750"/>
              <a:ext cx="294125" cy="366275"/>
            </a:xfrm>
            <a:custGeom>
              <a:avLst/>
              <a:gdLst/>
              <a:ahLst/>
              <a:cxnLst/>
              <a:rect l="l" t="t" r="r" b="b"/>
              <a:pathLst>
                <a:path w="11765" h="14651" extrusionOk="0">
                  <a:moveTo>
                    <a:pt x="2571" y="1"/>
                  </a:moveTo>
                  <a:cubicBezTo>
                    <a:pt x="2264" y="1"/>
                    <a:pt x="1953" y="88"/>
                    <a:pt x="1680" y="269"/>
                  </a:cubicBezTo>
                  <a:lnTo>
                    <a:pt x="926" y="784"/>
                  </a:lnTo>
                  <a:cubicBezTo>
                    <a:pt x="192" y="1277"/>
                    <a:pt x="0" y="2278"/>
                    <a:pt x="487" y="3005"/>
                  </a:cubicBezTo>
                  <a:lnTo>
                    <a:pt x="7857" y="13946"/>
                  </a:lnTo>
                  <a:cubicBezTo>
                    <a:pt x="8166" y="14402"/>
                    <a:pt x="8675" y="14650"/>
                    <a:pt x="9191" y="14650"/>
                  </a:cubicBezTo>
                  <a:cubicBezTo>
                    <a:pt x="9498" y="14650"/>
                    <a:pt x="9807" y="14562"/>
                    <a:pt x="10078" y="14378"/>
                  </a:cubicBezTo>
                  <a:lnTo>
                    <a:pt x="10839" y="13871"/>
                  </a:lnTo>
                  <a:cubicBezTo>
                    <a:pt x="11573" y="13377"/>
                    <a:pt x="11765" y="12377"/>
                    <a:pt x="11271" y="11643"/>
                  </a:cubicBezTo>
                  <a:lnTo>
                    <a:pt x="3901" y="708"/>
                  </a:lnTo>
                  <a:cubicBezTo>
                    <a:pt x="3596" y="248"/>
                    <a:pt x="3088" y="1"/>
                    <a:pt x="2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5012300" y="4249025"/>
              <a:ext cx="284350" cy="352000"/>
            </a:xfrm>
            <a:custGeom>
              <a:avLst/>
              <a:gdLst/>
              <a:ahLst/>
              <a:cxnLst/>
              <a:rect l="l" t="t" r="r" b="b"/>
              <a:pathLst>
                <a:path w="11374" h="14080" extrusionOk="0">
                  <a:moveTo>
                    <a:pt x="1241" y="0"/>
                  </a:moveTo>
                  <a:lnTo>
                    <a:pt x="919" y="213"/>
                  </a:lnTo>
                  <a:lnTo>
                    <a:pt x="926" y="213"/>
                  </a:lnTo>
                  <a:cubicBezTo>
                    <a:pt x="192" y="706"/>
                    <a:pt x="0" y="1707"/>
                    <a:pt x="487" y="2434"/>
                  </a:cubicBezTo>
                  <a:lnTo>
                    <a:pt x="7857" y="13375"/>
                  </a:lnTo>
                  <a:cubicBezTo>
                    <a:pt x="8166" y="13831"/>
                    <a:pt x="8675" y="14079"/>
                    <a:pt x="9191" y="14079"/>
                  </a:cubicBezTo>
                  <a:cubicBezTo>
                    <a:pt x="9498" y="14079"/>
                    <a:pt x="9807" y="13991"/>
                    <a:pt x="10078" y="13807"/>
                  </a:cubicBezTo>
                  <a:lnTo>
                    <a:pt x="10839" y="13300"/>
                  </a:lnTo>
                  <a:cubicBezTo>
                    <a:pt x="11079" y="13136"/>
                    <a:pt x="11257" y="12923"/>
                    <a:pt x="11374" y="12683"/>
                  </a:cubicBezTo>
                  <a:lnTo>
                    <a:pt x="11374" y="12683"/>
                  </a:lnTo>
                  <a:lnTo>
                    <a:pt x="10935" y="12978"/>
                  </a:lnTo>
                  <a:cubicBezTo>
                    <a:pt x="10660" y="13163"/>
                    <a:pt x="10348" y="13252"/>
                    <a:pt x="10039" y="13252"/>
                  </a:cubicBezTo>
                  <a:cubicBezTo>
                    <a:pt x="9524" y="13252"/>
                    <a:pt x="9018" y="13005"/>
                    <a:pt x="8714" y="12546"/>
                  </a:cubicBezTo>
                  <a:lnTo>
                    <a:pt x="1344" y="1604"/>
                  </a:lnTo>
                  <a:cubicBezTo>
                    <a:pt x="1008" y="1111"/>
                    <a:pt x="994" y="501"/>
                    <a:pt x="1241" y="0"/>
                  </a:cubicBezTo>
                  <a:close/>
                </a:path>
              </a:pathLst>
            </a:custGeom>
            <a:solidFill>
              <a:srgbClr val="191919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5025825" y="4261000"/>
              <a:ext cx="103550" cy="70425"/>
            </a:xfrm>
            <a:custGeom>
              <a:avLst/>
              <a:gdLst/>
              <a:ahLst/>
              <a:cxnLst/>
              <a:rect l="l" t="t" r="r" b="b"/>
              <a:pathLst>
                <a:path w="4142" h="2817" extrusionOk="0">
                  <a:moveTo>
                    <a:pt x="3600" y="1"/>
                  </a:moveTo>
                  <a:lnTo>
                    <a:pt x="3600" y="1"/>
                  </a:lnTo>
                  <a:cubicBezTo>
                    <a:pt x="3600" y="1"/>
                    <a:pt x="3854" y="646"/>
                    <a:pt x="2736" y="1413"/>
                  </a:cubicBezTo>
                  <a:cubicBezTo>
                    <a:pt x="1966" y="1946"/>
                    <a:pt x="1223" y="2135"/>
                    <a:pt x="649" y="2135"/>
                  </a:cubicBezTo>
                  <a:cubicBezTo>
                    <a:pt x="396" y="2135"/>
                    <a:pt x="176" y="2098"/>
                    <a:pt x="1" y="2037"/>
                  </a:cubicBezTo>
                  <a:lnTo>
                    <a:pt x="1" y="2037"/>
                  </a:lnTo>
                  <a:cubicBezTo>
                    <a:pt x="255" y="2414"/>
                    <a:pt x="495" y="2764"/>
                    <a:pt x="495" y="2764"/>
                  </a:cubicBezTo>
                  <a:cubicBezTo>
                    <a:pt x="495" y="2764"/>
                    <a:pt x="604" y="2816"/>
                    <a:pt x="853" y="2816"/>
                  </a:cubicBezTo>
                  <a:cubicBezTo>
                    <a:pt x="1229" y="2816"/>
                    <a:pt x="1922" y="2697"/>
                    <a:pt x="3031" y="2099"/>
                  </a:cubicBezTo>
                  <a:cubicBezTo>
                    <a:pt x="4142" y="1461"/>
                    <a:pt x="4018" y="625"/>
                    <a:pt x="4018" y="625"/>
                  </a:cubicBezTo>
                  <a:lnTo>
                    <a:pt x="36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5048975" y="4295300"/>
              <a:ext cx="103550" cy="71300"/>
            </a:xfrm>
            <a:custGeom>
              <a:avLst/>
              <a:gdLst/>
              <a:ahLst/>
              <a:cxnLst/>
              <a:rect l="l" t="t" r="r" b="b"/>
              <a:pathLst>
                <a:path w="4142" h="2852" extrusionOk="0">
                  <a:moveTo>
                    <a:pt x="3593" y="0"/>
                  </a:moveTo>
                  <a:cubicBezTo>
                    <a:pt x="3593" y="0"/>
                    <a:pt x="3853" y="679"/>
                    <a:pt x="2736" y="1447"/>
                  </a:cubicBezTo>
                  <a:cubicBezTo>
                    <a:pt x="1966" y="1979"/>
                    <a:pt x="1222" y="2169"/>
                    <a:pt x="649" y="2169"/>
                  </a:cubicBezTo>
                  <a:cubicBezTo>
                    <a:pt x="395" y="2169"/>
                    <a:pt x="175" y="2131"/>
                    <a:pt x="1" y="2071"/>
                  </a:cubicBezTo>
                  <a:lnTo>
                    <a:pt x="1" y="2071"/>
                  </a:lnTo>
                  <a:cubicBezTo>
                    <a:pt x="254" y="2448"/>
                    <a:pt x="494" y="2797"/>
                    <a:pt x="494" y="2797"/>
                  </a:cubicBezTo>
                  <a:cubicBezTo>
                    <a:pt x="494" y="2797"/>
                    <a:pt x="606" y="2851"/>
                    <a:pt x="859" y="2851"/>
                  </a:cubicBezTo>
                  <a:cubicBezTo>
                    <a:pt x="1236" y="2851"/>
                    <a:pt x="1927" y="2731"/>
                    <a:pt x="3031" y="2132"/>
                  </a:cubicBezTo>
                  <a:cubicBezTo>
                    <a:pt x="4141" y="1501"/>
                    <a:pt x="4011" y="617"/>
                    <a:pt x="4011" y="617"/>
                  </a:cubicBezTo>
                  <a:lnTo>
                    <a:pt x="35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5123875" y="4382425"/>
              <a:ext cx="71325" cy="70625"/>
            </a:xfrm>
            <a:custGeom>
              <a:avLst/>
              <a:gdLst/>
              <a:ahLst/>
              <a:cxnLst/>
              <a:rect l="l" t="t" r="r" b="b"/>
              <a:pathLst>
                <a:path w="2853" h="2825" extrusionOk="0">
                  <a:moveTo>
                    <a:pt x="621" y="1"/>
                  </a:moveTo>
                  <a:cubicBezTo>
                    <a:pt x="539" y="1"/>
                    <a:pt x="464" y="58"/>
                    <a:pt x="446" y="142"/>
                  </a:cubicBezTo>
                  <a:lnTo>
                    <a:pt x="21" y="2185"/>
                  </a:lnTo>
                  <a:cubicBezTo>
                    <a:pt x="0" y="2281"/>
                    <a:pt x="62" y="2370"/>
                    <a:pt x="158" y="2390"/>
                  </a:cubicBezTo>
                  <a:lnTo>
                    <a:pt x="2194" y="2822"/>
                  </a:lnTo>
                  <a:cubicBezTo>
                    <a:pt x="2204" y="2824"/>
                    <a:pt x="2214" y="2824"/>
                    <a:pt x="2223" y="2824"/>
                  </a:cubicBezTo>
                  <a:cubicBezTo>
                    <a:pt x="2309" y="2824"/>
                    <a:pt x="2388" y="2771"/>
                    <a:pt x="2407" y="2678"/>
                  </a:cubicBezTo>
                  <a:lnTo>
                    <a:pt x="2832" y="642"/>
                  </a:lnTo>
                  <a:cubicBezTo>
                    <a:pt x="2852" y="546"/>
                    <a:pt x="2791" y="450"/>
                    <a:pt x="2695" y="430"/>
                  </a:cubicBezTo>
                  <a:lnTo>
                    <a:pt x="659" y="5"/>
                  </a:lnTo>
                  <a:cubicBezTo>
                    <a:pt x="646" y="2"/>
                    <a:pt x="634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17"/>
          <p:cNvGrpSpPr/>
          <p:nvPr/>
        </p:nvGrpSpPr>
        <p:grpSpPr>
          <a:xfrm>
            <a:off x="7970506" y="2833013"/>
            <a:ext cx="2298680" cy="2311373"/>
            <a:chOff x="7668256" y="3448326"/>
            <a:chExt cx="2298680" cy="2311373"/>
          </a:xfrm>
        </p:grpSpPr>
        <p:grpSp>
          <p:nvGrpSpPr>
            <p:cNvPr id="1163" name="Google Shape;1163;p17"/>
            <p:cNvGrpSpPr/>
            <p:nvPr/>
          </p:nvGrpSpPr>
          <p:grpSpPr>
            <a:xfrm>
              <a:off x="7668256" y="3448326"/>
              <a:ext cx="2298680" cy="2311373"/>
              <a:chOff x="6575150" y="4621988"/>
              <a:chExt cx="392675" cy="394850"/>
            </a:xfrm>
          </p:grpSpPr>
          <p:sp>
            <p:nvSpPr>
              <p:cNvPr id="1164" name="Google Shape;1164;p17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3113" y="4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4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7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7"/>
              <p:cNvSpPr/>
              <p:nvPr/>
            </p:nvSpPr>
            <p:spPr>
              <a:xfrm>
                <a:off x="6622800" y="4753288"/>
                <a:ext cx="345025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0540" extrusionOk="0">
                    <a:moveTo>
                      <a:pt x="12046" y="0"/>
                    </a:moveTo>
                    <a:cubicBezTo>
                      <a:pt x="11785" y="1282"/>
                      <a:pt x="10723" y="3792"/>
                      <a:pt x="6623" y="6829"/>
                    </a:cubicBezTo>
                    <a:cubicBezTo>
                      <a:pt x="4164" y="8653"/>
                      <a:pt x="1896" y="9017"/>
                      <a:pt x="484" y="9017"/>
                    </a:cubicBezTo>
                    <a:cubicBezTo>
                      <a:pt x="309" y="9017"/>
                      <a:pt x="148" y="9011"/>
                      <a:pt x="1" y="9002"/>
                    </a:cubicBezTo>
                    <a:lnTo>
                      <a:pt x="1" y="9002"/>
                    </a:lnTo>
                    <a:lnTo>
                      <a:pt x="186" y="10387"/>
                    </a:lnTo>
                    <a:cubicBezTo>
                      <a:pt x="186" y="10387"/>
                      <a:pt x="738" y="10539"/>
                      <a:pt x="1657" y="10539"/>
                    </a:cubicBezTo>
                    <a:cubicBezTo>
                      <a:pt x="3069" y="10539"/>
                      <a:pt x="5343" y="10180"/>
                      <a:pt x="7809" y="8357"/>
                    </a:cubicBezTo>
                    <a:cubicBezTo>
                      <a:pt x="13801" y="3915"/>
                      <a:pt x="13300" y="604"/>
                      <a:pt x="13300" y="604"/>
                    </a:cubicBezTo>
                    <a:lnTo>
                      <a:pt x="120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7"/>
              <p:cNvSpPr/>
              <p:nvPr/>
            </p:nvSpPr>
            <p:spPr>
              <a:xfrm>
                <a:off x="6626225" y="4764938"/>
                <a:ext cx="3416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13664" h="10074" extrusionOk="0">
                    <a:moveTo>
                      <a:pt x="12882" y="1"/>
                    </a:moveTo>
                    <a:cubicBezTo>
                      <a:pt x="12862" y="837"/>
                      <a:pt x="12409" y="3771"/>
                      <a:pt x="7370" y="7508"/>
                    </a:cubicBezTo>
                    <a:cubicBezTo>
                      <a:pt x="4912" y="9332"/>
                      <a:pt x="2644" y="9692"/>
                      <a:pt x="1232" y="9692"/>
                    </a:cubicBezTo>
                    <a:cubicBezTo>
                      <a:pt x="675" y="9692"/>
                      <a:pt x="251" y="9636"/>
                      <a:pt x="1" y="9592"/>
                    </a:cubicBezTo>
                    <a:lnTo>
                      <a:pt x="1" y="9592"/>
                    </a:lnTo>
                    <a:lnTo>
                      <a:pt x="49" y="9921"/>
                    </a:lnTo>
                    <a:cubicBezTo>
                      <a:pt x="49" y="9921"/>
                      <a:pt x="601" y="10073"/>
                      <a:pt x="1520" y="10073"/>
                    </a:cubicBezTo>
                    <a:cubicBezTo>
                      <a:pt x="2932" y="10073"/>
                      <a:pt x="5206" y="9714"/>
                      <a:pt x="7672" y="7891"/>
                    </a:cubicBezTo>
                    <a:cubicBezTo>
                      <a:pt x="13664" y="3449"/>
                      <a:pt x="13163" y="138"/>
                      <a:pt x="13163" y="138"/>
                    </a:cubicBezTo>
                    <a:lnTo>
                      <a:pt x="128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7"/>
              <p:cNvSpPr/>
              <p:nvPr/>
            </p:nvSpPr>
            <p:spPr>
              <a:xfrm>
                <a:off x="6780825" y="4753338"/>
                <a:ext cx="291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9" extrusionOk="0">
                    <a:moveTo>
                      <a:pt x="189" y="1"/>
                    </a:moveTo>
                    <a:cubicBezTo>
                      <a:pt x="145" y="1"/>
                      <a:pt x="111" y="13"/>
                      <a:pt x="90" y="40"/>
                    </a:cubicBezTo>
                    <a:cubicBezTo>
                      <a:pt x="0" y="136"/>
                      <a:pt x="158" y="410"/>
                      <a:pt x="432" y="643"/>
                    </a:cubicBezTo>
                    <a:cubicBezTo>
                      <a:pt x="637" y="817"/>
                      <a:pt x="850" y="919"/>
                      <a:pt x="982" y="919"/>
                    </a:cubicBezTo>
                    <a:cubicBezTo>
                      <a:pt x="1026" y="919"/>
                      <a:pt x="1061" y="907"/>
                      <a:pt x="1084" y="883"/>
                    </a:cubicBezTo>
                    <a:cubicBezTo>
                      <a:pt x="1166" y="780"/>
                      <a:pt x="1015" y="513"/>
                      <a:pt x="741" y="280"/>
                    </a:cubicBezTo>
                    <a:cubicBezTo>
                      <a:pt x="532" y="106"/>
                      <a:pt x="319" y="1"/>
                      <a:pt x="189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7"/>
              <p:cNvSpPr/>
              <p:nvPr/>
            </p:nvSpPr>
            <p:spPr>
              <a:xfrm>
                <a:off x="6784775" y="4756338"/>
                <a:ext cx="190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0" extrusionOk="0">
                    <a:moveTo>
                      <a:pt x="107" y="1"/>
                    </a:moveTo>
                    <a:cubicBezTo>
                      <a:pt x="81" y="1"/>
                      <a:pt x="61" y="8"/>
                      <a:pt x="48" y="22"/>
                    </a:cubicBezTo>
                    <a:cubicBezTo>
                      <a:pt x="0" y="77"/>
                      <a:pt x="103" y="255"/>
                      <a:pt x="288" y="406"/>
                    </a:cubicBezTo>
                    <a:cubicBezTo>
                      <a:pt x="424" y="527"/>
                      <a:pt x="568" y="599"/>
                      <a:pt x="650" y="599"/>
                    </a:cubicBezTo>
                    <a:cubicBezTo>
                      <a:pt x="676" y="599"/>
                      <a:pt x="695" y="592"/>
                      <a:pt x="706" y="578"/>
                    </a:cubicBezTo>
                    <a:cubicBezTo>
                      <a:pt x="761" y="516"/>
                      <a:pt x="651" y="345"/>
                      <a:pt x="473" y="194"/>
                    </a:cubicBezTo>
                    <a:cubicBezTo>
                      <a:pt x="332" y="73"/>
                      <a:pt x="190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7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7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7"/>
              <p:cNvSpPr/>
              <p:nvPr/>
            </p:nvSpPr>
            <p:spPr>
              <a:xfrm>
                <a:off x="6759225" y="4811313"/>
                <a:ext cx="23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118" extrusionOk="0">
                    <a:moveTo>
                      <a:pt x="169" y="0"/>
                    </a:moveTo>
                    <a:cubicBezTo>
                      <a:pt x="147" y="0"/>
                      <a:pt x="127" y="6"/>
                      <a:pt x="110" y="17"/>
                    </a:cubicBezTo>
                    <a:cubicBezTo>
                      <a:pt x="1" y="93"/>
                      <a:pt x="76" y="394"/>
                      <a:pt x="275" y="689"/>
                    </a:cubicBezTo>
                    <a:cubicBezTo>
                      <a:pt x="444" y="945"/>
                      <a:pt x="652" y="1117"/>
                      <a:pt x="778" y="1117"/>
                    </a:cubicBezTo>
                    <a:cubicBezTo>
                      <a:pt x="801" y="1117"/>
                      <a:pt x="820" y="1112"/>
                      <a:pt x="837" y="1100"/>
                    </a:cubicBezTo>
                    <a:cubicBezTo>
                      <a:pt x="947" y="1032"/>
                      <a:pt x="871" y="730"/>
                      <a:pt x="672" y="429"/>
                    </a:cubicBezTo>
                    <a:cubicBezTo>
                      <a:pt x="504" y="172"/>
                      <a:pt x="295" y="0"/>
                      <a:pt x="169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7"/>
              <p:cNvSpPr/>
              <p:nvPr/>
            </p:nvSpPr>
            <p:spPr>
              <a:xfrm>
                <a:off x="6762475" y="4814788"/>
                <a:ext cx="1530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737" extrusionOk="0">
                    <a:moveTo>
                      <a:pt x="100" y="1"/>
                    </a:moveTo>
                    <a:cubicBezTo>
                      <a:pt x="89" y="1"/>
                      <a:pt x="78" y="3"/>
                      <a:pt x="69" y="8"/>
                    </a:cubicBezTo>
                    <a:cubicBezTo>
                      <a:pt x="1" y="50"/>
                      <a:pt x="56" y="248"/>
                      <a:pt x="186" y="447"/>
                    </a:cubicBezTo>
                    <a:cubicBezTo>
                      <a:pt x="305" y="620"/>
                      <a:pt x="440" y="736"/>
                      <a:pt x="518" y="736"/>
                    </a:cubicBezTo>
                    <a:cubicBezTo>
                      <a:pt x="530" y="736"/>
                      <a:pt x="540" y="734"/>
                      <a:pt x="549" y="728"/>
                    </a:cubicBezTo>
                    <a:cubicBezTo>
                      <a:pt x="611" y="687"/>
                      <a:pt x="556" y="488"/>
                      <a:pt x="426" y="290"/>
                    </a:cubicBezTo>
                    <a:cubicBezTo>
                      <a:pt x="313" y="116"/>
                      <a:pt x="178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7"/>
              <p:cNvSpPr/>
              <p:nvPr/>
            </p:nvSpPr>
            <p:spPr>
              <a:xfrm>
                <a:off x="6697525" y="4765288"/>
                <a:ext cx="274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91" extrusionOk="0">
                    <a:moveTo>
                      <a:pt x="175" y="1"/>
                    </a:moveTo>
                    <a:cubicBezTo>
                      <a:pt x="142" y="1"/>
                      <a:pt x="115" y="9"/>
                      <a:pt x="97" y="28"/>
                    </a:cubicBezTo>
                    <a:cubicBezTo>
                      <a:pt x="1" y="124"/>
                      <a:pt x="131" y="405"/>
                      <a:pt x="385" y="658"/>
                    </a:cubicBezTo>
                    <a:cubicBezTo>
                      <a:pt x="578" y="862"/>
                      <a:pt x="792" y="991"/>
                      <a:pt x="922" y="991"/>
                    </a:cubicBezTo>
                    <a:cubicBezTo>
                      <a:pt x="958" y="991"/>
                      <a:pt x="988" y="981"/>
                      <a:pt x="1008" y="960"/>
                    </a:cubicBezTo>
                    <a:cubicBezTo>
                      <a:pt x="1097" y="871"/>
                      <a:pt x="974" y="590"/>
                      <a:pt x="720" y="329"/>
                    </a:cubicBezTo>
                    <a:cubicBezTo>
                      <a:pt x="519" y="128"/>
                      <a:pt x="301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7"/>
              <p:cNvSpPr/>
              <p:nvPr/>
            </p:nvSpPr>
            <p:spPr>
              <a:xfrm>
                <a:off x="6701300" y="4768488"/>
                <a:ext cx="17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649" extrusionOk="0">
                    <a:moveTo>
                      <a:pt x="102" y="0"/>
                    </a:moveTo>
                    <a:cubicBezTo>
                      <a:pt x="82" y="0"/>
                      <a:pt x="66" y="5"/>
                      <a:pt x="55" y="16"/>
                    </a:cubicBezTo>
                    <a:cubicBezTo>
                      <a:pt x="0" y="71"/>
                      <a:pt x="90" y="249"/>
                      <a:pt x="254" y="421"/>
                    </a:cubicBezTo>
                    <a:cubicBezTo>
                      <a:pt x="387" y="559"/>
                      <a:pt x="529" y="649"/>
                      <a:pt x="611" y="649"/>
                    </a:cubicBezTo>
                    <a:cubicBezTo>
                      <a:pt x="631" y="649"/>
                      <a:pt x="647" y="644"/>
                      <a:pt x="659" y="633"/>
                    </a:cubicBezTo>
                    <a:cubicBezTo>
                      <a:pt x="713" y="578"/>
                      <a:pt x="624" y="393"/>
                      <a:pt x="460" y="222"/>
                    </a:cubicBezTo>
                    <a:cubicBezTo>
                      <a:pt x="322" y="85"/>
                      <a:pt x="18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6722900" y="4864238"/>
                <a:ext cx="21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163" extrusionOk="0">
                    <a:moveTo>
                      <a:pt x="156" y="1"/>
                    </a:moveTo>
                    <a:cubicBezTo>
                      <a:pt x="139" y="1"/>
                      <a:pt x="124" y="4"/>
                      <a:pt x="110" y="12"/>
                    </a:cubicBezTo>
                    <a:cubicBezTo>
                      <a:pt x="0" y="80"/>
                      <a:pt x="48" y="389"/>
                      <a:pt x="226" y="697"/>
                    </a:cubicBezTo>
                    <a:cubicBezTo>
                      <a:pt x="382" y="972"/>
                      <a:pt x="578" y="1163"/>
                      <a:pt x="703" y="1163"/>
                    </a:cubicBezTo>
                    <a:cubicBezTo>
                      <a:pt x="722" y="1163"/>
                      <a:pt x="739" y="1159"/>
                      <a:pt x="754" y="1150"/>
                    </a:cubicBezTo>
                    <a:cubicBezTo>
                      <a:pt x="864" y="1088"/>
                      <a:pt x="816" y="780"/>
                      <a:pt x="638" y="471"/>
                    </a:cubicBezTo>
                    <a:cubicBezTo>
                      <a:pt x="481" y="193"/>
                      <a:pt x="281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7"/>
              <p:cNvSpPr/>
              <p:nvPr/>
            </p:nvSpPr>
            <p:spPr>
              <a:xfrm>
                <a:off x="6725975" y="4867938"/>
                <a:ext cx="1390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763" extrusionOk="0">
                    <a:moveTo>
                      <a:pt x="97" y="0"/>
                    </a:moveTo>
                    <a:cubicBezTo>
                      <a:pt x="87" y="0"/>
                      <a:pt x="77" y="3"/>
                      <a:pt x="69" y="8"/>
                    </a:cubicBezTo>
                    <a:cubicBezTo>
                      <a:pt x="1" y="42"/>
                      <a:pt x="35" y="241"/>
                      <a:pt x="151" y="453"/>
                    </a:cubicBezTo>
                    <a:cubicBezTo>
                      <a:pt x="254" y="634"/>
                      <a:pt x="383" y="762"/>
                      <a:pt x="459" y="762"/>
                    </a:cubicBezTo>
                    <a:cubicBezTo>
                      <a:pt x="470" y="762"/>
                      <a:pt x="479" y="760"/>
                      <a:pt x="487" y="755"/>
                    </a:cubicBezTo>
                    <a:cubicBezTo>
                      <a:pt x="556" y="721"/>
                      <a:pt x="522" y="522"/>
                      <a:pt x="405" y="309"/>
                    </a:cubicBezTo>
                    <a:cubicBezTo>
                      <a:pt x="303" y="128"/>
                      <a:pt x="173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7"/>
              <p:cNvSpPr/>
              <p:nvPr/>
            </p:nvSpPr>
            <p:spPr>
              <a:xfrm>
                <a:off x="6660500" y="4880713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45"/>
                      <a:pt x="1" y="354"/>
                      <a:pt x="104" y="696"/>
                    </a:cubicBezTo>
                    <a:cubicBezTo>
                      <a:pt x="200" y="1024"/>
                      <a:pt x="369" y="1262"/>
                      <a:pt x="491" y="1262"/>
                    </a:cubicBezTo>
                    <a:cubicBezTo>
                      <a:pt x="499" y="1262"/>
                      <a:pt x="507" y="1261"/>
                      <a:pt x="515" y="1259"/>
                    </a:cubicBezTo>
                    <a:cubicBezTo>
                      <a:pt x="638" y="1224"/>
                      <a:pt x="659" y="916"/>
                      <a:pt x="556" y="566"/>
                    </a:cubicBezTo>
                    <a:cubicBezTo>
                      <a:pt x="459" y="244"/>
                      <a:pt x="296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7"/>
              <p:cNvSpPr/>
              <p:nvPr/>
            </p:nvSpPr>
            <p:spPr>
              <a:xfrm>
                <a:off x="6663250" y="4884663"/>
                <a:ext cx="101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30" extrusionOk="0">
                    <a:moveTo>
                      <a:pt x="99" y="1"/>
                    </a:moveTo>
                    <a:cubicBezTo>
                      <a:pt x="94" y="1"/>
                      <a:pt x="88" y="2"/>
                      <a:pt x="83" y="4"/>
                    </a:cubicBezTo>
                    <a:cubicBezTo>
                      <a:pt x="7" y="24"/>
                      <a:pt x="0" y="223"/>
                      <a:pt x="69" y="456"/>
                    </a:cubicBezTo>
                    <a:cubicBezTo>
                      <a:pt x="133" y="666"/>
                      <a:pt x="232" y="829"/>
                      <a:pt x="306" y="829"/>
                    </a:cubicBezTo>
                    <a:cubicBezTo>
                      <a:pt x="312" y="829"/>
                      <a:pt x="317" y="828"/>
                      <a:pt x="323" y="826"/>
                    </a:cubicBezTo>
                    <a:cubicBezTo>
                      <a:pt x="398" y="806"/>
                      <a:pt x="405" y="607"/>
                      <a:pt x="343" y="374"/>
                    </a:cubicBezTo>
                    <a:cubicBezTo>
                      <a:pt x="280" y="164"/>
                      <a:pt x="174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7"/>
              <p:cNvSpPr/>
              <p:nvPr/>
            </p:nvSpPr>
            <p:spPr>
              <a:xfrm>
                <a:off x="6634450" y="4798788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38"/>
                      <a:pt x="1" y="354"/>
                      <a:pt x="104" y="696"/>
                    </a:cubicBezTo>
                    <a:cubicBezTo>
                      <a:pt x="200" y="1018"/>
                      <a:pt x="369" y="1262"/>
                      <a:pt x="492" y="1262"/>
                    </a:cubicBezTo>
                    <a:cubicBezTo>
                      <a:pt x="500" y="1262"/>
                      <a:pt x="507" y="1261"/>
                      <a:pt x="515" y="1259"/>
                    </a:cubicBezTo>
                    <a:cubicBezTo>
                      <a:pt x="638" y="1217"/>
                      <a:pt x="659" y="909"/>
                      <a:pt x="556" y="566"/>
                    </a:cubicBezTo>
                    <a:cubicBezTo>
                      <a:pt x="466" y="238"/>
                      <a:pt x="298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7"/>
              <p:cNvSpPr/>
              <p:nvPr/>
            </p:nvSpPr>
            <p:spPr>
              <a:xfrm>
                <a:off x="6637200" y="4802613"/>
                <a:ext cx="103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4" extrusionOk="0">
                    <a:moveTo>
                      <a:pt x="96" y="0"/>
                    </a:moveTo>
                    <a:cubicBezTo>
                      <a:pt x="91" y="0"/>
                      <a:pt x="87" y="1"/>
                      <a:pt x="83" y="2"/>
                    </a:cubicBezTo>
                    <a:cubicBezTo>
                      <a:pt x="7" y="22"/>
                      <a:pt x="0" y="228"/>
                      <a:pt x="69" y="454"/>
                    </a:cubicBezTo>
                    <a:cubicBezTo>
                      <a:pt x="134" y="674"/>
                      <a:pt x="241" y="833"/>
                      <a:pt x="316" y="833"/>
                    </a:cubicBezTo>
                    <a:cubicBezTo>
                      <a:pt x="321" y="833"/>
                      <a:pt x="325" y="833"/>
                      <a:pt x="329" y="831"/>
                    </a:cubicBezTo>
                    <a:cubicBezTo>
                      <a:pt x="398" y="811"/>
                      <a:pt x="412" y="605"/>
                      <a:pt x="343" y="379"/>
                    </a:cubicBezTo>
                    <a:cubicBezTo>
                      <a:pt x="279" y="159"/>
                      <a:pt x="17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7"/>
              <p:cNvSpPr/>
              <p:nvPr/>
            </p:nvSpPr>
            <p:spPr>
              <a:xfrm>
                <a:off x="6672325" y="4801413"/>
                <a:ext cx="1922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1204" extrusionOk="0">
                    <a:moveTo>
                      <a:pt x="156" y="1"/>
                    </a:moveTo>
                    <a:cubicBezTo>
                      <a:pt x="142" y="1"/>
                      <a:pt x="129" y="3"/>
                      <a:pt x="117" y="9"/>
                    </a:cubicBezTo>
                    <a:cubicBezTo>
                      <a:pt x="1" y="64"/>
                      <a:pt x="21" y="372"/>
                      <a:pt x="172" y="701"/>
                    </a:cubicBezTo>
                    <a:cubicBezTo>
                      <a:pt x="301" y="996"/>
                      <a:pt x="491" y="1203"/>
                      <a:pt x="613" y="1203"/>
                    </a:cubicBezTo>
                    <a:cubicBezTo>
                      <a:pt x="627" y="1203"/>
                      <a:pt x="640" y="1200"/>
                      <a:pt x="652" y="1195"/>
                    </a:cubicBezTo>
                    <a:cubicBezTo>
                      <a:pt x="769" y="1147"/>
                      <a:pt x="748" y="831"/>
                      <a:pt x="597" y="509"/>
                    </a:cubicBezTo>
                    <a:cubicBezTo>
                      <a:pt x="468" y="213"/>
                      <a:pt x="277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7"/>
              <p:cNvSpPr/>
              <p:nvPr/>
            </p:nvSpPr>
            <p:spPr>
              <a:xfrm>
                <a:off x="6675075" y="4805088"/>
                <a:ext cx="12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799" extrusionOk="0">
                    <a:moveTo>
                      <a:pt x="92" y="1"/>
                    </a:moveTo>
                    <a:cubicBezTo>
                      <a:pt x="84" y="1"/>
                      <a:pt x="76" y="2"/>
                      <a:pt x="69" y="6"/>
                    </a:cubicBezTo>
                    <a:cubicBezTo>
                      <a:pt x="0" y="40"/>
                      <a:pt x="21" y="239"/>
                      <a:pt x="117" y="458"/>
                    </a:cubicBezTo>
                    <a:cubicBezTo>
                      <a:pt x="210" y="657"/>
                      <a:pt x="331" y="799"/>
                      <a:pt x="404" y="799"/>
                    </a:cubicBezTo>
                    <a:cubicBezTo>
                      <a:pt x="412" y="799"/>
                      <a:pt x="419" y="797"/>
                      <a:pt x="426" y="794"/>
                    </a:cubicBezTo>
                    <a:cubicBezTo>
                      <a:pt x="501" y="760"/>
                      <a:pt x="474" y="561"/>
                      <a:pt x="378" y="342"/>
                    </a:cubicBezTo>
                    <a:cubicBezTo>
                      <a:pt x="291" y="143"/>
                      <a:pt x="170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4" name="Google Shape;1184;p17"/>
            <p:cNvGrpSpPr/>
            <p:nvPr/>
          </p:nvGrpSpPr>
          <p:grpSpPr>
            <a:xfrm>
              <a:off x="7957555" y="3913197"/>
              <a:ext cx="170788" cy="134637"/>
              <a:chOff x="6689975" y="4706488"/>
              <a:chExt cx="29175" cy="23000"/>
            </a:xfrm>
          </p:grpSpPr>
          <p:sp>
            <p:nvSpPr>
              <p:cNvPr id="1185" name="Google Shape;1185;p17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7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7" name="Google Shape;1187;p17"/>
          <p:cNvGrpSpPr/>
          <p:nvPr/>
        </p:nvGrpSpPr>
        <p:grpSpPr>
          <a:xfrm>
            <a:off x="-1418381" y="3705224"/>
            <a:ext cx="3219802" cy="2381029"/>
            <a:chOff x="2032825" y="4801875"/>
            <a:chExt cx="664000" cy="491025"/>
          </a:xfrm>
        </p:grpSpPr>
        <p:sp>
          <p:nvSpPr>
            <p:cNvPr id="1188" name="Google Shape;1188;p17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rgbClr val="5E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2434750" y="4811875"/>
              <a:ext cx="41675" cy="326350"/>
            </a:xfrm>
            <a:custGeom>
              <a:avLst/>
              <a:gdLst/>
              <a:ahLst/>
              <a:cxnLst/>
              <a:rect l="l" t="t" r="r" b="b"/>
              <a:pathLst>
                <a:path w="1667" h="13054" extrusionOk="0">
                  <a:moveTo>
                    <a:pt x="1666" y="0"/>
                  </a:moveTo>
                  <a:cubicBezTo>
                    <a:pt x="1666" y="1"/>
                    <a:pt x="0" y="10942"/>
                    <a:pt x="213" y="13053"/>
                  </a:cubicBezTo>
                  <a:cubicBezTo>
                    <a:pt x="1447" y="6938"/>
                    <a:pt x="1666" y="1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2254450" y="4957575"/>
              <a:ext cx="394225" cy="38550"/>
            </a:xfrm>
            <a:custGeom>
              <a:avLst/>
              <a:gdLst/>
              <a:ahLst/>
              <a:cxnLst/>
              <a:rect l="l" t="t" r="r" b="b"/>
              <a:pathLst>
                <a:path w="15769" h="1542" extrusionOk="0">
                  <a:moveTo>
                    <a:pt x="664" y="1"/>
                  </a:moveTo>
                  <a:cubicBezTo>
                    <a:pt x="398" y="1"/>
                    <a:pt x="174" y="9"/>
                    <a:pt x="0" y="27"/>
                  </a:cubicBezTo>
                  <a:cubicBezTo>
                    <a:pt x="7391" y="1357"/>
                    <a:pt x="15768" y="1542"/>
                    <a:pt x="15768" y="1542"/>
                  </a:cubicBezTo>
                  <a:cubicBezTo>
                    <a:pt x="15768" y="1542"/>
                    <a:pt x="4289" y="1"/>
                    <a:pt x="664" y="1"/>
                  </a:cubicBezTo>
                  <a:close/>
                </a:path>
              </a:pathLst>
            </a:custGeom>
            <a:solidFill>
              <a:srgbClr val="191919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2276900" y="4964400"/>
              <a:ext cx="378100" cy="202000"/>
            </a:xfrm>
            <a:custGeom>
              <a:avLst/>
              <a:gdLst/>
              <a:ahLst/>
              <a:cxnLst/>
              <a:rect l="l" t="t" r="r" b="b"/>
              <a:pathLst>
                <a:path w="15124" h="8080" extrusionOk="0">
                  <a:moveTo>
                    <a:pt x="0" y="1"/>
                  </a:moveTo>
                  <a:cubicBezTo>
                    <a:pt x="68" y="73"/>
                    <a:pt x="135" y="146"/>
                    <a:pt x="202" y="218"/>
                  </a:cubicBezTo>
                  <a:lnTo>
                    <a:pt x="202" y="218"/>
                  </a:lnTo>
                  <a:cubicBezTo>
                    <a:pt x="127" y="130"/>
                    <a:pt x="59" y="57"/>
                    <a:pt x="0" y="1"/>
                  </a:cubicBezTo>
                  <a:close/>
                  <a:moveTo>
                    <a:pt x="202" y="218"/>
                  </a:moveTo>
                  <a:cubicBezTo>
                    <a:pt x="1248" y="1441"/>
                    <a:pt x="3747" y="5517"/>
                    <a:pt x="5231" y="7117"/>
                  </a:cubicBezTo>
                  <a:cubicBezTo>
                    <a:pt x="5845" y="7782"/>
                    <a:pt x="6105" y="8079"/>
                    <a:pt x="6385" y="8079"/>
                  </a:cubicBezTo>
                  <a:cubicBezTo>
                    <a:pt x="6827" y="8079"/>
                    <a:pt x="7322" y="7338"/>
                    <a:pt x="9344" y="6130"/>
                  </a:cubicBezTo>
                  <a:cubicBezTo>
                    <a:pt x="12642" y="4162"/>
                    <a:pt x="15123" y="1290"/>
                    <a:pt x="15124" y="1289"/>
                  </a:cubicBezTo>
                  <a:lnTo>
                    <a:pt x="15124" y="1289"/>
                  </a:lnTo>
                  <a:cubicBezTo>
                    <a:pt x="15123" y="1290"/>
                    <a:pt x="11483" y="4347"/>
                    <a:pt x="10003" y="5204"/>
                  </a:cubicBezTo>
                  <a:cubicBezTo>
                    <a:pt x="8515" y="6061"/>
                    <a:pt x="8254" y="6513"/>
                    <a:pt x="6684" y="6918"/>
                  </a:cubicBezTo>
                  <a:cubicBezTo>
                    <a:pt x="6521" y="6959"/>
                    <a:pt x="6368" y="6978"/>
                    <a:pt x="6223" y="6978"/>
                  </a:cubicBezTo>
                  <a:cubicBezTo>
                    <a:pt x="4972" y="6978"/>
                    <a:pt x="4361" y="5556"/>
                    <a:pt x="3771" y="4690"/>
                  </a:cubicBezTo>
                  <a:cubicBezTo>
                    <a:pt x="3136" y="3751"/>
                    <a:pt x="1973" y="2138"/>
                    <a:pt x="202" y="218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2276900" y="4911450"/>
              <a:ext cx="219575" cy="288125"/>
            </a:xfrm>
            <a:custGeom>
              <a:avLst/>
              <a:gdLst/>
              <a:ahLst/>
              <a:cxnLst/>
              <a:rect l="l" t="t" r="r" b="b"/>
              <a:pathLst>
                <a:path w="8783" h="11525" extrusionOk="0">
                  <a:moveTo>
                    <a:pt x="3" y="491"/>
                  </a:moveTo>
                  <a:lnTo>
                    <a:pt x="3" y="491"/>
                  </a:lnTo>
                  <a:cubicBezTo>
                    <a:pt x="1" y="493"/>
                    <a:pt x="0" y="494"/>
                    <a:pt x="0" y="494"/>
                  </a:cubicBezTo>
                  <a:cubicBezTo>
                    <a:pt x="1" y="493"/>
                    <a:pt x="2" y="492"/>
                    <a:pt x="3" y="491"/>
                  </a:cubicBezTo>
                  <a:close/>
                  <a:moveTo>
                    <a:pt x="987" y="1"/>
                  </a:moveTo>
                  <a:cubicBezTo>
                    <a:pt x="753" y="1"/>
                    <a:pt x="433" y="113"/>
                    <a:pt x="3" y="491"/>
                  </a:cubicBezTo>
                  <a:lnTo>
                    <a:pt x="3" y="491"/>
                  </a:lnTo>
                  <a:cubicBezTo>
                    <a:pt x="32" y="466"/>
                    <a:pt x="259" y="277"/>
                    <a:pt x="555" y="277"/>
                  </a:cubicBezTo>
                  <a:cubicBezTo>
                    <a:pt x="713" y="277"/>
                    <a:pt x="891" y="332"/>
                    <a:pt x="1070" y="494"/>
                  </a:cubicBezTo>
                  <a:cubicBezTo>
                    <a:pt x="1611" y="987"/>
                    <a:pt x="7432" y="7932"/>
                    <a:pt x="7864" y="8625"/>
                  </a:cubicBezTo>
                  <a:cubicBezTo>
                    <a:pt x="8296" y="9317"/>
                    <a:pt x="7562" y="11525"/>
                    <a:pt x="7562" y="11525"/>
                  </a:cubicBezTo>
                  <a:lnTo>
                    <a:pt x="8056" y="11189"/>
                  </a:lnTo>
                  <a:cubicBezTo>
                    <a:pt x="8056" y="11189"/>
                    <a:pt x="8782" y="9070"/>
                    <a:pt x="8330" y="8378"/>
                  </a:cubicBezTo>
                  <a:cubicBezTo>
                    <a:pt x="7877" y="7679"/>
                    <a:pt x="1611" y="322"/>
                    <a:pt x="1460" y="192"/>
                  </a:cubicBezTo>
                  <a:cubicBezTo>
                    <a:pt x="1383" y="125"/>
                    <a:pt x="1234" y="1"/>
                    <a:pt x="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2331400" y="4881326"/>
              <a:ext cx="215501" cy="279870"/>
            </a:xfrm>
            <a:custGeom>
              <a:avLst/>
              <a:gdLst/>
              <a:ahLst/>
              <a:cxnLst/>
              <a:rect l="l" t="t" r="r" b="b"/>
              <a:pathLst>
                <a:path w="8762" h="11400" extrusionOk="0">
                  <a:moveTo>
                    <a:pt x="953" y="0"/>
                  </a:moveTo>
                  <a:cubicBezTo>
                    <a:pt x="708" y="0"/>
                    <a:pt x="391" y="106"/>
                    <a:pt x="0" y="451"/>
                  </a:cubicBezTo>
                  <a:cubicBezTo>
                    <a:pt x="0" y="451"/>
                    <a:pt x="252" y="293"/>
                    <a:pt x="570" y="293"/>
                  </a:cubicBezTo>
                  <a:cubicBezTo>
                    <a:pt x="762" y="293"/>
                    <a:pt x="979" y="350"/>
                    <a:pt x="1179" y="533"/>
                  </a:cubicBezTo>
                  <a:cubicBezTo>
                    <a:pt x="1714" y="1020"/>
                    <a:pt x="7411" y="7807"/>
                    <a:pt x="7843" y="8500"/>
                  </a:cubicBezTo>
                  <a:cubicBezTo>
                    <a:pt x="8275" y="9192"/>
                    <a:pt x="7548" y="11400"/>
                    <a:pt x="7548" y="11400"/>
                  </a:cubicBezTo>
                  <a:lnTo>
                    <a:pt x="8035" y="11064"/>
                  </a:lnTo>
                  <a:cubicBezTo>
                    <a:pt x="8035" y="11064"/>
                    <a:pt x="8762" y="8945"/>
                    <a:pt x="8309" y="8246"/>
                  </a:cubicBezTo>
                  <a:cubicBezTo>
                    <a:pt x="7857" y="7554"/>
                    <a:pt x="1694" y="369"/>
                    <a:pt x="1543" y="239"/>
                  </a:cubicBezTo>
                  <a:cubicBezTo>
                    <a:pt x="1459" y="170"/>
                    <a:pt x="1263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2392251" y="4851098"/>
              <a:ext cx="209204" cy="268914"/>
            </a:xfrm>
            <a:custGeom>
              <a:avLst/>
              <a:gdLst/>
              <a:ahLst/>
              <a:cxnLst/>
              <a:rect l="l" t="t" r="r" b="b"/>
              <a:pathLst>
                <a:path w="8406" h="11149" extrusionOk="0">
                  <a:moveTo>
                    <a:pt x="985" y="1"/>
                  </a:moveTo>
                  <a:cubicBezTo>
                    <a:pt x="739" y="1"/>
                    <a:pt x="400" y="121"/>
                    <a:pt x="0" y="556"/>
                  </a:cubicBezTo>
                  <a:lnTo>
                    <a:pt x="0" y="563"/>
                  </a:lnTo>
                  <a:cubicBezTo>
                    <a:pt x="0" y="563"/>
                    <a:pt x="367" y="338"/>
                    <a:pt x="687" y="338"/>
                  </a:cubicBezTo>
                  <a:cubicBezTo>
                    <a:pt x="796" y="338"/>
                    <a:pt x="899" y="363"/>
                    <a:pt x="980" y="433"/>
                  </a:cubicBezTo>
                  <a:cubicBezTo>
                    <a:pt x="1536" y="899"/>
                    <a:pt x="7055" y="7556"/>
                    <a:pt x="7486" y="8248"/>
                  </a:cubicBezTo>
                  <a:cubicBezTo>
                    <a:pt x="7918" y="8941"/>
                    <a:pt x="7185" y="11148"/>
                    <a:pt x="7185" y="11148"/>
                  </a:cubicBezTo>
                  <a:lnTo>
                    <a:pt x="7678" y="10812"/>
                  </a:lnTo>
                  <a:cubicBezTo>
                    <a:pt x="7678" y="10812"/>
                    <a:pt x="8405" y="8694"/>
                    <a:pt x="7953" y="8002"/>
                  </a:cubicBezTo>
                  <a:cubicBezTo>
                    <a:pt x="7500" y="7302"/>
                    <a:pt x="1515" y="255"/>
                    <a:pt x="1371" y="124"/>
                  </a:cubicBezTo>
                  <a:cubicBezTo>
                    <a:pt x="1306" y="71"/>
                    <a:pt x="1172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2450499" y="4809900"/>
              <a:ext cx="195047" cy="271822"/>
            </a:xfrm>
            <a:custGeom>
              <a:avLst/>
              <a:gdLst/>
              <a:ahLst/>
              <a:cxnLst/>
              <a:rect l="l" t="t" r="r" b="b"/>
              <a:pathLst>
                <a:path w="8242" h="11193" extrusionOk="0">
                  <a:moveTo>
                    <a:pt x="766" y="1"/>
                  </a:moveTo>
                  <a:cubicBezTo>
                    <a:pt x="563" y="1"/>
                    <a:pt x="306" y="125"/>
                    <a:pt x="1" y="545"/>
                  </a:cubicBezTo>
                  <a:cubicBezTo>
                    <a:pt x="1" y="545"/>
                    <a:pt x="208" y="376"/>
                    <a:pt x="464" y="376"/>
                  </a:cubicBezTo>
                  <a:cubicBezTo>
                    <a:pt x="589" y="376"/>
                    <a:pt x="727" y="416"/>
                    <a:pt x="858" y="538"/>
                  </a:cubicBezTo>
                  <a:cubicBezTo>
                    <a:pt x="1386" y="1039"/>
                    <a:pt x="6884" y="7600"/>
                    <a:pt x="7316" y="8292"/>
                  </a:cubicBezTo>
                  <a:cubicBezTo>
                    <a:pt x="7748" y="8985"/>
                    <a:pt x="7021" y="11192"/>
                    <a:pt x="7021" y="11192"/>
                  </a:cubicBezTo>
                  <a:lnTo>
                    <a:pt x="7515" y="10856"/>
                  </a:lnTo>
                  <a:cubicBezTo>
                    <a:pt x="7515" y="10856"/>
                    <a:pt x="8241" y="8738"/>
                    <a:pt x="7789" y="8045"/>
                  </a:cubicBezTo>
                  <a:cubicBezTo>
                    <a:pt x="7337" y="7346"/>
                    <a:pt x="1393" y="367"/>
                    <a:pt x="1242" y="237"/>
                  </a:cubicBezTo>
                  <a:cubicBezTo>
                    <a:pt x="1161" y="167"/>
                    <a:pt x="999" y="1"/>
                    <a:pt x="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2387224" y="4958649"/>
              <a:ext cx="266920" cy="244827"/>
            </a:xfrm>
            <a:custGeom>
              <a:avLst/>
              <a:gdLst/>
              <a:ahLst/>
              <a:cxnLst/>
              <a:rect l="l" t="t" r="r" b="b"/>
              <a:pathLst>
                <a:path w="10764" h="9904" extrusionOk="0">
                  <a:moveTo>
                    <a:pt x="9746" y="0"/>
                  </a:moveTo>
                  <a:cubicBezTo>
                    <a:pt x="9538" y="0"/>
                    <a:pt x="9380" y="79"/>
                    <a:pt x="9303" y="114"/>
                  </a:cubicBezTo>
                  <a:cubicBezTo>
                    <a:pt x="9125" y="203"/>
                    <a:pt x="1227" y="5770"/>
                    <a:pt x="610" y="6325"/>
                  </a:cubicBezTo>
                  <a:cubicBezTo>
                    <a:pt x="0" y="6887"/>
                    <a:pt x="178" y="9458"/>
                    <a:pt x="178" y="9458"/>
                  </a:cubicBezTo>
                  <a:lnTo>
                    <a:pt x="569" y="9904"/>
                  </a:lnTo>
                  <a:cubicBezTo>
                    <a:pt x="569" y="9904"/>
                    <a:pt x="411" y="7251"/>
                    <a:pt x="1001" y="6689"/>
                  </a:cubicBezTo>
                  <a:cubicBezTo>
                    <a:pt x="1591" y="6126"/>
                    <a:pt x="8960" y="848"/>
                    <a:pt x="9605" y="505"/>
                  </a:cubicBezTo>
                  <a:cubicBezTo>
                    <a:pt x="9759" y="424"/>
                    <a:pt x="9906" y="393"/>
                    <a:pt x="10041" y="393"/>
                  </a:cubicBezTo>
                  <a:cubicBezTo>
                    <a:pt x="10464" y="393"/>
                    <a:pt x="10763" y="697"/>
                    <a:pt x="10763" y="697"/>
                  </a:cubicBezTo>
                  <a:cubicBezTo>
                    <a:pt x="10384" y="138"/>
                    <a:pt x="10021" y="0"/>
                    <a:pt x="9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2344425" y="4911050"/>
              <a:ext cx="263100" cy="236600"/>
            </a:xfrm>
            <a:custGeom>
              <a:avLst/>
              <a:gdLst/>
              <a:ahLst/>
              <a:cxnLst/>
              <a:rect l="l" t="t" r="r" b="b"/>
              <a:pathLst>
                <a:path w="10524" h="9464" extrusionOk="0">
                  <a:moveTo>
                    <a:pt x="9513" y="0"/>
                  </a:moveTo>
                  <a:cubicBezTo>
                    <a:pt x="9347" y="0"/>
                    <a:pt x="9223" y="63"/>
                    <a:pt x="9153" y="98"/>
                  </a:cubicBezTo>
                  <a:cubicBezTo>
                    <a:pt x="8974" y="181"/>
                    <a:pt x="1227" y="5658"/>
                    <a:pt x="610" y="6221"/>
                  </a:cubicBezTo>
                  <a:cubicBezTo>
                    <a:pt x="0" y="6783"/>
                    <a:pt x="179" y="9018"/>
                    <a:pt x="179" y="9018"/>
                  </a:cubicBezTo>
                  <a:lnTo>
                    <a:pt x="569" y="9463"/>
                  </a:lnTo>
                  <a:cubicBezTo>
                    <a:pt x="569" y="9463"/>
                    <a:pt x="412" y="7146"/>
                    <a:pt x="1001" y="6577"/>
                  </a:cubicBezTo>
                  <a:cubicBezTo>
                    <a:pt x="1591" y="6015"/>
                    <a:pt x="8789" y="791"/>
                    <a:pt x="9454" y="489"/>
                  </a:cubicBezTo>
                  <a:cubicBezTo>
                    <a:pt x="9574" y="433"/>
                    <a:pt x="9688" y="411"/>
                    <a:pt x="9793" y="411"/>
                  </a:cubicBezTo>
                  <a:cubicBezTo>
                    <a:pt x="10230" y="411"/>
                    <a:pt x="10524" y="798"/>
                    <a:pt x="10524" y="798"/>
                  </a:cubicBezTo>
                  <a:cubicBezTo>
                    <a:pt x="10124" y="152"/>
                    <a:pt x="9770" y="0"/>
                    <a:pt x="9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2305175" y="4861900"/>
              <a:ext cx="258825" cy="235175"/>
            </a:xfrm>
            <a:custGeom>
              <a:avLst/>
              <a:gdLst/>
              <a:ahLst/>
              <a:cxnLst/>
              <a:rect l="l" t="t" r="r" b="b"/>
              <a:pathLst>
                <a:path w="10353" h="9407" extrusionOk="0">
                  <a:moveTo>
                    <a:pt x="9388" y="1"/>
                  </a:moveTo>
                  <a:cubicBezTo>
                    <a:pt x="9245" y="1"/>
                    <a:pt x="9139" y="56"/>
                    <a:pt x="9070" y="90"/>
                  </a:cubicBezTo>
                  <a:cubicBezTo>
                    <a:pt x="8899" y="179"/>
                    <a:pt x="1228" y="5602"/>
                    <a:pt x="611" y="6164"/>
                  </a:cubicBezTo>
                  <a:cubicBezTo>
                    <a:pt x="0" y="6719"/>
                    <a:pt x="179" y="8954"/>
                    <a:pt x="179" y="8954"/>
                  </a:cubicBezTo>
                  <a:lnTo>
                    <a:pt x="569" y="9407"/>
                  </a:lnTo>
                  <a:cubicBezTo>
                    <a:pt x="569" y="9407"/>
                    <a:pt x="412" y="7083"/>
                    <a:pt x="1001" y="6521"/>
                  </a:cubicBezTo>
                  <a:cubicBezTo>
                    <a:pt x="1591" y="5958"/>
                    <a:pt x="8734" y="824"/>
                    <a:pt x="9372" y="481"/>
                  </a:cubicBezTo>
                  <a:cubicBezTo>
                    <a:pt x="9475" y="425"/>
                    <a:pt x="9576" y="403"/>
                    <a:pt x="9672" y="403"/>
                  </a:cubicBezTo>
                  <a:cubicBezTo>
                    <a:pt x="10051" y="403"/>
                    <a:pt x="10352" y="748"/>
                    <a:pt x="10352" y="748"/>
                  </a:cubicBezTo>
                  <a:cubicBezTo>
                    <a:pt x="9942" y="144"/>
                    <a:pt x="9618" y="1"/>
                    <a:pt x="9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2263000" y="4810925"/>
              <a:ext cx="263300" cy="233725"/>
            </a:xfrm>
            <a:custGeom>
              <a:avLst/>
              <a:gdLst/>
              <a:ahLst/>
              <a:cxnLst/>
              <a:rect l="l" t="t" r="r" b="b"/>
              <a:pathLst>
                <a:path w="10532" h="9349" extrusionOk="0">
                  <a:moveTo>
                    <a:pt x="9381" y="1"/>
                  </a:moveTo>
                  <a:cubicBezTo>
                    <a:pt x="9219" y="1"/>
                    <a:pt x="9097" y="43"/>
                    <a:pt x="9037" y="72"/>
                  </a:cubicBezTo>
                  <a:cubicBezTo>
                    <a:pt x="8858" y="161"/>
                    <a:pt x="1228" y="5543"/>
                    <a:pt x="618" y="6105"/>
                  </a:cubicBezTo>
                  <a:cubicBezTo>
                    <a:pt x="1" y="6667"/>
                    <a:pt x="179" y="8902"/>
                    <a:pt x="179" y="8902"/>
                  </a:cubicBezTo>
                  <a:lnTo>
                    <a:pt x="570" y="9348"/>
                  </a:lnTo>
                  <a:cubicBezTo>
                    <a:pt x="570" y="9348"/>
                    <a:pt x="412" y="7031"/>
                    <a:pt x="1009" y="6469"/>
                  </a:cubicBezTo>
                  <a:cubicBezTo>
                    <a:pt x="1598" y="5900"/>
                    <a:pt x="8694" y="806"/>
                    <a:pt x="9331" y="463"/>
                  </a:cubicBezTo>
                  <a:cubicBezTo>
                    <a:pt x="9462" y="394"/>
                    <a:pt x="9590" y="367"/>
                    <a:pt x="9710" y="367"/>
                  </a:cubicBezTo>
                  <a:cubicBezTo>
                    <a:pt x="10176" y="367"/>
                    <a:pt x="10531" y="778"/>
                    <a:pt x="10531" y="778"/>
                  </a:cubicBezTo>
                  <a:cubicBezTo>
                    <a:pt x="10105" y="144"/>
                    <a:pt x="9677" y="1"/>
                    <a:pt x="9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2382300" y="4900200"/>
              <a:ext cx="168150" cy="166025"/>
            </a:xfrm>
            <a:custGeom>
              <a:avLst/>
              <a:gdLst/>
              <a:ahLst/>
              <a:cxnLst/>
              <a:rect l="l" t="t" r="r" b="b"/>
              <a:pathLst>
                <a:path w="6726" h="6641" extrusionOk="0">
                  <a:moveTo>
                    <a:pt x="3585" y="1"/>
                  </a:moveTo>
                  <a:cubicBezTo>
                    <a:pt x="3504" y="1"/>
                    <a:pt x="3424" y="29"/>
                    <a:pt x="3360" y="87"/>
                  </a:cubicBezTo>
                  <a:lnTo>
                    <a:pt x="165" y="2822"/>
                  </a:lnTo>
                  <a:cubicBezTo>
                    <a:pt x="14" y="2953"/>
                    <a:pt x="0" y="3172"/>
                    <a:pt x="131" y="3323"/>
                  </a:cubicBezTo>
                  <a:lnTo>
                    <a:pt x="2859" y="6517"/>
                  </a:lnTo>
                  <a:cubicBezTo>
                    <a:pt x="2930" y="6599"/>
                    <a:pt x="3029" y="6641"/>
                    <a:pt x="3129" y="6641"/>
                  </a:cubicBezTo>
                  <a:cubicBezTo>
                    <a:pt x="3213" y="6641"/>
                    <a:pt x="3298" y="6611"/>
                    <a:pt x="3367" y="6552"/>
                  </a:cubicBezTo>
                  <a:lnTo>
                    <a:pt x="6554" y="3823"/>
                  </a:lnTo>
                  <a:cubicBezTo>
                    <a:pt x="6705" y="3693"/>
                    <a:pt x="6726" y="3467"/>
                    <a:pt x="6596" y="3316"/>
                  </a:cubicBezTo>
                  <a:lnTo>
                    <a:pt x="3860" y="128"/>
                  </a:lnTo>
                  <a:cubicBezTo>
                    <a:pt x="3788" y="44"/>
                    <a:pt x="3686" y="1"/>
                    <a:pt x="3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2032825" y="4877575"/>
              <a:ext cx="429200" cy="415275"/>
            </a:xfrm>
            <a:custGeom>
              <a:avLst/>
              <a:gdLst/>
              <a:ahLst/>
              <a:cxnLst/>
              <a:rect l="l" t="t" r="r" b="b"/>
              <a:pathLst>
                <a:path w="17168" h="16611" extrusionOk="0">
                  <a:moveTo>
                    <a:pt x="8278" y="0"/>
                  </a:moveTo>
                  <a:cubicBezTo>
                    <a:pt x="7250" y="0"/>
                    <a:pt x="5754" y="2977"/>
                    <a:pt x="4409" y="3995"/>
                  </a:cubicBezTo>
                  <a:cubicBezTo>
                    <a:pt x="4409" y="3995"/>
                    <a:pt x="604" y="6812"/>
                    <a:pt x="302" y="8499"/>
                  </a:cubicBezTo>
                  <a:cubicBezTo>
                    <a:pt x="1" y="10178"/>
                    <a:pt x="4471" y="12365"/>
                    <a:pt x="6925" y="14971"/>
                  </a:cubicBezTo>
                  <a:cubicBezTo>
                    <a:pt x="8037" y="16157"/>
                    <a:pt x="8895" y="16611"/>
                    <a:pt x="9611" y="16611"/>
                  </a:cubicBezTo>
                  <a:cubicBezTo>
                    <a:pt x="10472" y="16611"/>
                    <a:pt x="11128" y="15955"/>
                    <a:pt x="11772" y="15128"/>
                  </a:cubicBezTo>
                  <a:cubicBezTo>
                    <a:pt x="12951" y="13613"/>
                    <a:pt x="16235" y="9452"/>
                    <a:pt x="17133" y="7381"/>
                  </a:cubicBezTo>
                  <a:cubicBezTo>
                    <a:pt x="17147" y="7354"/>
                    <a:pt x="17154" y="7333"/>
                    <a:pt x="17167" y="7313"/>
                  </a:cubicBezTo>
                  <a:lnTo>
                    <a:pt x="16516" y="5188"/>
                  </a:lnTo>
                  <a:lnTo>
                    <a:pt x="16523" y="5188"/>
                  </a:lnTo>
                  <a:cubicBezTo>
                    <a:pt x="15913" y="4845"/>
                    <a:pt x="15008" y="4440"/>
                    <a:pt x="13794" y="3707"/>
                  </a:cubicBezTo>
                  <a:cubicBezTo>
                    <a:pt x="10648" y="1801"/>
                    <a:pt x="9448" y="313"/>
                    <a:pt x="8413" y="18"/>
                  </a:cubicBezTo>
                  <a:cubicBezTo>
                    <a:pt x="8369" y="6"/>
                    <a:pt x="8324" y="0"/>
                    <a:pt x="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033000" y="5006900"/>
              <a:ext cx="429025" cy="286000"/>
            </a:xfrm>
            <a:custGeom>
              <a:avLst/>
              <a:gdLst/>
              <a:ahLst/>
              <a:cxnLst/>
              <a:rect l="l" t="t" r="r" b="b"/>
              <a:pathLst>
                <a:path w="17161" h="11440" extrusionOk="0">
                  <a:moveTo>
                    <a:pt x="16488" y="1"/>
                  </a:moveTo>
                  <a:cubicBezTo>
                    <a:pt x="15563" y="2085"/>
                    <a:pt x="12313" y="6205"/>
                    <a:pt x="11141" y="7713"/>
                  </a:cubicBezTo>
                  <a:cubicBezTo>
                    <a:pt x="10497" y="8544"/>
                    <a:pt x="9842" y="9199"/>
                    <a:pt x="8979" y="9199"/>
                  </a:cubicBezTo>
                  <a:cubicBezTo>
                    <a:pt x="8262" y="9199"/>
                    <a:pt x="7402" y="8746"/>
                    <a:pt x="6287" y="7563"/>
                  </a:cubicBezTo>
                  <a:cubicBezTo>
                    <a:pt x="4573" y="5739"/>
                    <a:pt x="1879" y="4121"/>
                    <a:pt x="508" y="2736"/>
                  </a:cubicBezTo>
                  <a:cubicBezTo>
                    <a:pt x="405" y="2942"/>
                    <a:pt x="330" y="3141"/>
                    <a:pt x="295" y="3326"/>
                  </a:cubicBezTo>
                  <a:cubicBezTo>
                    <a:pt x="1" y="5005"/>
                    <a:pt x="4464" y="7192"/>
                    <a:pt x="6918" y="9798"/>
                  </a:cubicBezTo>
                  <a:cubicBezTo>
                    <a:pt x="8034" y="10985"/>
                    <a:pt x="8895" y="11440"/>
                    <a:pt x="9612" y="11440"/>
                  </a:cubicBezTo>
                  <a:cubicBezTo>
                    <a:pt x="10472" y="11440"/>
                    <a:pt x="11126" y="10785"/>
                    <a:pt x="11765" y="9955"/>
                  </a:cubicBezTo>
                  <a:cubicBezTo>
                    <a:pt x="12944" y="8440"/>
                    <a:pt x="16228" y="4279"/>
                    <a:pt x="17133" y="2208"/>
                  </a:cubicBezTo>
                  <a:cubicBezTo>
                    <a:pt x="17140" y="2181"/>
                    <a:pt x="17147" y="2160"/>
                    <a:pt x="17160" y="2140"/>
                  </a:cubicBezTo>
                  <a:lnTo>
                    <a:pt x="16516" y="15"/>
                  </a:lnTo>
                  <a:cubicBezTo>
                    <a:pt x="16502" y="8"/>
                    <a:pt x="16495" y="8"/>
                    <a:pt x="16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2217925" y="4878025"/>
              <a:ext cx="59000" cy="380000"/>
            </a:xfrm>
            <a:custGeom>
              <a:avLst/>
              <a:gdLst/>
              <a:ahLst/>
              <a:cxnLst/>
              <a:rect l="l" t="t" r="r" b="b"/>
              <a:pathLst>
                <a:path w="2360" h="15200" extrusionOk="0">
                  <a:moveTo>
                    <a:pt x="1009" y="0"/>
                  </a:moveTo>
                  <a:cubicBezTo>
                    <a:pt x="1009" y="1"/>
                    <a:pt x="1" y="2729"/>
                    <a:pt x="563" y="6973"/>
                  </a:cubicBezTo>
                  <a:cubicBezTo>
                    <a:pt x="1118" y="11216"/>
                    <a:pt x="1845" y="15199"/>
                    <a:pt x="1845" y="15199"/>
                  </a:cubicBezTo>
                  <a:lnTo>
                    <a:pt x="2359" y="14644"/>
                  </a:lnTo>
                  <a:cubicBezTo>
                    <a:pt x="2359" y="14644"/>
                    <a:pt x="351" y="5074"/>
                    <a:pt x="1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2047225" y="5011625"/>
              <a:ext cx="394750" cy="73625"/>
            </a:xfrm>
            <a:custGeom>
              <a:avLst/>
              <a:gdLst/>
              <a:ahLst/>
              <a:cxnLst/>
              <a:rect l="l" t="t" r="r" b="b"/>
              <a:pathLst>
                <a:path w="15790" h="2945" extrusionOk="0">
                  <a:moveTo>
                    <a:pt x="13957" y="1"/>
                  </a:moveTo>
                  <a:cubicBezTo>
                    <a:pt x="8591" y="1"/>
                    <a:pt x="1896" y="1939"/>
                    <a:pt x="1" y="2945"/>
                  </a:cubicBezTo>
                  <a:cubicBezTo>
                    <a:pt x="1" y="2945"/>
                    <a:pt x="6479" y="854"/>
                    <a:pt x="15789" y="86"/>
                  </a:cubicBezTo>
                  <a:cubicBezTo>
                    <a:pt x="15204" y="27"/>
                    <a:pt x="14590" y="1"/>
                    <a:pt x="13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1"/>
        </a:solid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8"/>
          <p:cNvSpPr txBox="1">
            <a:spLocks noGrp="1"/>
          </p:cNvSpPr>
          <p:nvPr>
            <p:ph type="title"/>
          </p:nvPr>
        </p:nvSpPr>
        <p:spPr>
          <a:xfrm>
            <a:off x="3412764" y="3435625"/>
            <a:ext cx="4769400" cy="53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08" name="Google Shape;1208;p18"/>
          <p:cNvSpPr txBox="1">
            <a:spLocks noGrp="1"/>
          </p:cNvSpPr>
          <p:nvPr>
            <p:ph type="subTitle" idx="1"/>
          </p:nvPr>
        </p:nvSpPr>
        <p:spPr>
          <a:xfrm>
            <a:off x="958050" y="1480775"/>
            <a:ext cx="7227900" cy="14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09" name="Google Shape;1209;p18"/>
          <p:cNvGrpSpPr/>
          <p:nvPr/>
        </p:nvGrpSpPr>
        <p:grpSpPr>
          <a:xfrm>
            <a:off x="143433" y="4644547"/>
            <a:ext cx="840780" cy="813626"/>
            <a:chOff x="3216625" y="4232525"/>
            <a:chExt cx="126175" cy="122100"/>
          </a:xfrm>
        </p:grpSpPr>
        <p:sp>
          <p:nvSpPr>
            <p:cNvPr id="1210" name="Google Shape;121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18"/>
          <p:cNvGrpSpPr/>
          <p:nvPr/>
        </p:nvGrpSpPr>
        <p:grpSpPr>
          <a:xfrm>
            <a:off x="8796342" y="2421816"/>
            <a:ext cx="731146" cy="707533"/>
            <a:chOff x="3216625" y="4232525"/>
            <a:chExt cx="126175" cy="122100"/>
          </a:xfrm>
        </p:grpSpPr>
        <p:sp>
          <p:nvSpPr>
            <p:cNvPr id="1230" name="Google Shape;123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18"/>
          <p:cNvGrpSpPr/>
          <p:nvPr/>
        </p:nvGrpSpPr>
        <p:grpSpPr>
          <a:xfrm>
            <a:off x="8500512" y="4685638"/>
            <a:ext cx="586524" cy="567570"/>
            <a:chOff x="3216625" y="4232525"/>
            <a:chExt cx="126175" cy="122100"/>
          </a:xfrm>
        </p:grpSpPr>
        <p:sp>
          <p:nvSpPr>
            <p:cNvPr id="1250" name="Google Shape;125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18"/>
          <p:cNvGrpSpPr/>
          <p:nvPr/>
        </p:nvGrpSpPr>
        <p:grpSpPr>
          <a:xfrm>
            <a:off x="4503337" y="-321462"/>
            <a:ext cx="586524" cy="567570"/>
            <a:chOff x="3216625" y="4232525"/>
            <a:chExt cx="126175" cy="122100"/>
          </a:xfrm>
        </p:grpSpPr>
        <p:sp>
          <p:nvSpPr>
            <p:cNvPr id="1270" name="Google Shape;127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18"/>
          <p:cNvGrpSpPr/>
          <p:nvPr/>
        </p:nvGrpSpPr>
        <p:grpSpPr>
          <a:xfrm>
            <a:off x="348920" y="168353"/>
            <a:ext cx="840780" cy="813565"/>
            <a:chOff x="3216625" y="4232525"/>
            <a:chExt cx="126175" cy="122100"/>
          </a:xfrm>
        </p:grpSpPr>
        <p:sp>
          <p:nvSpPr>
            <p:cNvPr id="1290" name="Google Shape;129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9" name="Google Shape;1309;p18"/>
          <p:cNvGrpSpPr/>
          <p:nvPr/>
        </p:nvGrpSpPr>
        <p:grpSpPr>
          <a:xfrm>
            <a:off x="8142910" y="381903"/>
            <a:ext cx="575724" cy="557093"/>
            <a:chOff x="3216625" y="4232525"/>
            <a:chExt cx="126175" cy="122100"/>
          </a:xfrm>
        </p:grpSpPr>
        <p:sp>
          <p:nvSpPr>
            <p:cNvPr id="1310" name="Google Shape;1310;p1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1"/>
        </a:solidFill>
        <a:effectLst/>
      </p:bgPr>
    </p:bg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9"/>
          <p:cNvSpPr txBox="1">
            <a:spLocks noGrp="1"/>
          </p:cNvSpPr>
          <p:nvPr>
            <p:ph type="title"/>
          </p:nvPr>
        </p:nvSpPr>
        <p:spPr>
          <a:xfrm>
            <a:off x="1013150" y="539500"/>
            <a:ext cx="7117800" cy="117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1" name="Google Shape;1331;p19"/>
          <p:cNvSpPr txBox="1">
            <a:spLocks noGrp="1"/>
          </p:cNvSpPr>
          <p:nvPr>
            <p:ph type="subTitle" idx="1"/>
          </p:nvPr>
        </p:nvSpPr>
        <p:spPr>
          <a:xfrm>
            <a:off x="1013050" y="1710850"/>
            <a:ext cx="71178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9"/>
          <p:cNvSpPr>
            <a:spLocks noGrp="1"/>
          </p:cNvSpPr>
          <p:nvPr>
            <p:ph type="pic" idx="2"/>
          </p:nvPr>
        </p:nvSpPr>
        <p:spPr>
          <a:xfrm>
            <a:off x="713225" y="2675650"/>
            <a:ext cx="7717500" cy="1928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33" name="Google Shape;1333;p19"/>
          <p:cNvGrpSpPr/>
          <p:nvPr/>
        </p:nvGrpSpPr>
        <p:grpSpPr>
          <a:xfrm>
            <a:off x="8297085" y="80578"/>
            <a:ext cx="575724" cy="557093"/>
            <a:chOff x="3216625" y="4232525"/>
            <a:chExt cx="126175" cy="122100"/>
          </a:xfrm>
        </p:grpSpPr>
        <p:sp>
          <p:nvSpPr>
            <p:cNvPr id="1334" name="Google Shape;1334;p1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19"/>
          <p:cNvGrpSpPr/>
          <p:nvPr/>
        </p:nvGrpSpPr>
        <p:grpSpPr>
          <a:xfrm>
            <a:off x="8717762" y="4755713"/>
            <a:ext cx="586524" cy="567570"/>
            <a:chOff x="3216625" y="4232525"/>
            <a:chExt cx="126175" cy="122100"/>
          </a:xfrm>
        </p:grpSpPr>
        <p:sp>
          <p:nvSpPr>
            <p:cNvPr id="1354" name="Google Shape;1354;p1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19"/>
          <p:cNvGrpSpPr/>
          <p:nvPr/>
        </p:nvGrpSpPr>
        <p:grpSpPr>
          <a:xfrm>
            <a:off x="6245" y="-47660"/>
            <a:ext cx="840780" cy="813565"/>
            <a:chOff x="3216625" y="4232525"/>
            <a:chExt cx="126175" cy="122100"/>
          </a:xfrm>
        </p:grpSpPr>
        <p:sp>
          <p:nvSpPr>
            <p:cNvPr id="1374" name="Google Shape;1374;p1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1"/>
        </a:solidFill>
        <a:effectLst/>
      </p:bgPr>
    </p:bg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5"/>
          <p:cNvSpPr txBox="1">
            <a:spLocks noGrp="1"/>
          </p:cNvSpPr>
          <p:nvPr>
            <p:ph type="subTitle" idx="1"/>
          </p:nvPr>
        </p:nvSpPr>
        <p:spPr>
          <a:xfrm>
            <a:off x="4988336" y="3350563"/>
            <a:ext cx="2971800" cy="104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1" name="Google Shape;1791;p25"/>
          <p:cNvSpPr txBox="1">
            <a:spLocks noGrp="1"/>
          </p:cNvSpPr>
          <p:nvPr>
            <p:ph type="subTitle" idx="2"/>
          </p:nvPr>
        </p:nvSpPr>
        <p:spPr>
          <a:xfrm>
            <a:off x="1183864" y="3350563"/>
            <a:ext cx="2971800" cy="104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5"/>
          <p:cNvSpPr txBox="1">
            <a:spLocks noGrp="1"/>
          </p:cNvSpPr>
          <p:nvPr>
            <p:ph type="subTitle" idx="3"/>
          </p:nvPr>
        </p:nvSpPr>
        <p:spPr>
          <a:xfrm>
            <a:off x="1183864" y="2874200"/>
            <a:ext cx="29718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3" name="Google Shape;1793;p25"/>
          <p:cNvSpPr txBox="1">
            <a:spLocks noGrp="1"/>
          </p:cNvSpPr>
          <p:nvPr>
            <p:ph type="subTitle" idx="4"/>
          </p:nvPr>
        </p:nvSpPr>
        <p:spPr>
          <a:xfrm>
            <a:off x="4988336" y="2874200"/>
            <a:ext cx="29718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94" name="Google Shape;1794;p25"/>
          <p:cNvGrpSpPr/>
          <p:nvPr/>
        </p:nvGrpSpPr>
        <p:grpSpPr>
          <a:xfrm>
            <a:off x="8150480" y="4354829"/>
            <a:ext cx="731146" cy="707533"/>
            <a:chOff x="3216625" y="4232525"/>
            <a:chExt cx="126175" cy="122100"/>
          </a:xfrm>
        </p:grpSpPr>
        <p:sp>
          <p:nvSpPr>
            <p:cNvPr id="1795" name="Google Shape;1795;p2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4" name="Google Shape;1814;p25"/>
          <p:cNvGrpSpPr/>
          <p:nvPr/>
        </p:nvGrpSpPr>
        <p:grpSpPr>
          <a:xfrm>
            <a:off x="8568285" y="3"/>
            <a:ext cx="575724" cy="557093"/>
            <a:chOff x="3216625" y="4232525"/>
            <a:chExt cx="126175" cy="122100"/>
          </a:xfrm>
        </p:grpSpPr>
        <p:sp>
          <p:nvSpPr>
            <p:cNvPr id="1815" name="Google Shape;1815;p2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25"/>
          <p:cNvGrpSpPr/>
          <p:nvPr/>
        </p:nvGrpSpPr>
        <p:grpSpPr>
          <a:xfrm>
            <a:off x="348920" y="168353"/>
            <a:ext cx="840780" cy="813565"/>
            <a:chOff x="3216625" y="4232525"/>
            <a:chExt cx="126175" cy="122100"/>
          </a:xfrm>
        </p:grpSpPr>
        <p:sp>
          <p:nvSpPr>
            <p:cNvPr id="1835" name="Google Shape;1835;p2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25"/>
          <p:cNvGrpSpPr/>
          <p:nvPr/>
        </p:nvGrpSpPr>
        <p:grpSpPr>
          <a:xfrm>
            <a:off x="170733" y="4354835"/>
            <a:ext cx="840780" cy="813626"/>
            <a:chOff x="3216625" y="4232525"/>
            <a:chExt cx="126175" cy="122100"/>
          </a:xfrm>
        </p:grpSpPr>
        <p:sp>
          <p:nvSpPr>
            <p:cNvPr id="1855" name="Google Shape;1855;p2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4" name="Google Shape;1874;p25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bg>
      <p:bgPr>
        <a:solidFill>
          <a:schemeClr val="accent1"/>
        </a:solidFill>
        <a:effectLst/>
      </p:bgPr>
    </p:bg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26"/>
          <p:cNvSpPr txBox="1">
            <a:spLocks noGrp="1"/>
          </p:cNvSpPr>
          <p:nvPr>
            <p:ph type="subTitle" idx="1"/>
          </p:nvPr>
        </p:nvSpPr>
        <p:spPr>
          <a:xfrm>
            <a:off x="4572036" y="1681275"/>
            <a:ext cx="3852000" cy="26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7" name="Google Shape;1877;p26"/>
          <p:cNvSpPr txBox="1">
            <a:spLocks noGrp="1"/>
          </p:cNvSpPr>
          <p:nvPr>
            <p:ph type="subTitle" idx="2"/>
          </p:nvPr>
        </p:nvSpPr>
        <p:spPr>
          <a:xfrm>
            <a:off x="720000" y="1681275"/>
            <a:ext cx="3852000" cy="261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78" name="Google Shape;1878;p26"/>
          <p:cNvGrpSpPr/>
          <p:nvPr/>
        </p:nvGrpSpPr>
        <p:grpSpPr>
          <a:xfrm>
            <a:off x="8010383" y="4391347"/>
            <a:ext cx="840780" cy="813626"/>
            <a:chOff x="3216625" y="4232525"/>
            <a:chExt cx="126175" cy="122100"/>
          </a:xfrm>
        </p:grpSpPr>
        <p:sp>
          <p:nvSpPr>
            <p:cNvPr id="1879" name="Google Shape;1879;p26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6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6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6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6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6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6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6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6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6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6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6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6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6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6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6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6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6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6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8" name="Google Shape;1898;p26"/>
          <p:cNvGrpSpPr/>
          <p:nvPr/>
        </p:nvGrpSpPr>
        <p:grpSpPr>
          <a:xfrm>
            <a:off x="2935437" y="4391338"/>
            <a:ext cx="586524" cy="567570"/>
            <a:chOff x="3216625" y="4232525"/>
            <a:chExt cx="126175" cy="122100"/>
          </a:xfrm>
        </p:grpSpPr>
        <p:sp>
          <p:nvSpPr>
            <p:cNvPr id="1899" name="Google Shape;1899;p26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6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6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6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6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6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6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6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6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6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6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6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6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6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6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6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6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6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6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26"/>
          <p:cNvGrpSpPr/>
          <p:nvPr/>
        </p:nvGrpSpPr>
        <p:grpSpPr>
          <a:xfrm>
            <a:off x="8693812" y="255713"/>
            <a:ext cx="586524" cy="567570"/>
            <a:chOff x="3216625" y="4232525"/>
            <a:chExt cx="126175" cy="122100"/>
          </a:xfrm>
        </p:grpSpPr>
        <p:sp>
          <p:nvSpPr>
            <p:cNvPr id="1919" name="Google Shape;1919;p26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6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6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6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6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6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6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6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6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6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6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6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6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6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6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6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6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6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6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26"/>
          <p:cNvGrpSpPr/>
          <p:nvPr/>
        </p:nvGrpSpPr>
        <p:grpSpPr>
          <a:xfrm>
            <a:off x="-5" y="3"/>
            <a:ext cx="840780" cy="813565"/>
            <a:chOff x="3216625" y="4232525"/>
            <a:chExt cx="126175" cy="122100"/>
          </a:xfrm>
        </p:grpSpPr>
        <p:sp>
          <p:nvSpPr>
            <p:cNvPr id="1939" name="Google Shape;1939;p26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6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6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6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6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6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6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6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6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6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6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6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6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6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6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6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6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6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6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8" name="Google Shape;1958;p26"/>
          <p:cNvGrpSpPr/>
          <p:nvPr/>
        </p:nvGrpSpPr>
        <p:grpSpPr>
          <a:xfrm>
            <a:off x="-300963" y="2442063"/>
            <a:ext cx="586524" cy="567570"/>
            <a:chOff x="3216625" y="4232525"/>
            <a:chExt cx="126175" cy="122100"/>
          </a:xfrm>
        </p:grpSpPr>
        <p:sp>
          <p:nvSpPr>
            <p:cNvPr id="1959" name="Google Shape;1959;p26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6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6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6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6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6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6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6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6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6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6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6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6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6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6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6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6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6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6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8" name="Google Shape;1978;p26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accent1"/>
        </a:solidFill>
        <a:effectLst/>
      </p:bgPr>
    </p:bg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27"/>
          <p:cNvSpPr txBox="1">
            <a:spLocks noGrp="1"/>
          </p:cNvSpPr>
          <p:nvPr>
            <p:ph type="subTitle" idx="1"/>
          </p:nvPr>
        </p:nvSpPr>
        <p:spPr>
          <a:xfrm>
            <a:off x="830400" y="3341073"/>
            <a:ext cx="23898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1" name="Google Shape;1981;p27"/>
          <p:cNvSpPr txBox="1">
            <a:spLocks noGrp="1"/>
          </p:cNvSpPr>
          <p:nvPr>
            <p:ph type="subTitle" idx="2"/>
          </p:nvPr>
        </p:nvSpPr>
        <p:spPr>
          <a:xfrm>
            <a:off x="3377100" y="3341073"/>
            <a:ext cx="23898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27"/>
          <p:cNvSpPr txBox="1">
            <a:spLocks noGrp="1"/>
          </p:cNvSpPr>
          <p:nvPr>
            <p:ph type="subTitle" idx="3"/>
          </p:nvPr>
        </p:nvSpPr>
        <p:spPr>
          <a:xfrm>
            <a:off x="5923800" y="3341073"/>
            <a:ext cx="2389800" cy="86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3" name="Google Shape;1983;p27"/>
          <p:cNvSpPr txBox="1">
            <a:spLocks noGrp="1"/>
          </p:cNvSpPr>
          <p:nvPr>
            <p:ph type="subTitle" idx="4"/>
          </p:nvPr>
        </p:nvSpPr>
        <p:spPr>
          <a:xfrm>
            <a:off x="830400" y="2907519"/>
            <a:ext cx="2389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4" name="Google Shape;1984;p27"/>
          <p:cNvSpPr txBox="1">
            <a:spLocks noGrp="1"/>
          </p:cNvSpPr>
          <p:nvPr>
            <p:ph type="subTitle" idx="5"/>
          </p:nvPr>
        </p:nvSpPr>
        <p:spPr>
          <a:xfrm>
            <a:off x="3377100" y="2907519"/>
            <a:ext cx="2389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5" name="Google Shape;1985;p27"/>
          <p:cNvSpPr txBox="1">
            <a:spLocks noGrp="1"/>
          </p:cNvSpPr>
          <p:nvPr>
            <p:ph type="subTitle" idx="6"/>
          </p:nvPr>
        </p:nvSpPr>
        <p:spPr>
          <a:xfrm>
            <a:off x="5923800" y="2907519"/>
            <a:ext cx="2389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986" name="Google Shape;1986;p27"/>
          <p:cNvGrpSpPr/>
          <p:nvPr/>
        </p:nvGrpSpPr>
        <p:grpSpPr>
          <a:xfrm>
            <a:off x="-323767" y="4329872"/>
            <a:ext cx="840780" cy="813626"/>
            <a:chOff x="3216625" y="4232525"/>
            <a:chExt cx="126175" cy="122100"/>
          </a:xfrm>
        </p:grpSpPr>
        <p:sp>
          <p:nvSpPr>
            <p:cNvPr id="1987" name="Google Shape;1987;p2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6" name="Google Shape;2006;p27"/>
          <p:cNvGrpSpPr/>
          <p:nvPr/>
        </p:nvGrpSpPr>
        <p:grpSpPr>
          <a:xfrm>
            <a:off x="8568285" y="1812040"/>
            <a:ext cx="575724" cy="557093"/>
            <a:chOff x="3216625" y="4232525"/>
            <a:chExt cx="126175" cy="122100"/>
          </a:xfrm>
        </p:grpSpPr>
        <p:sp>
          <p:nvSpPr>
            <p:cNvPr id="2007" name="Google Shape;2007;p2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27"/>
          <p:cNvGrpSpPr/>
          <p:nvPr/>
        </p:nvGrpSpPr>
        <p:grpSpPr>
          <a:xfrm>
            <a:off x="8500512" y="4685638"/>
            <a:ext cx="586524" cy="567570"/>
            <a:chOff x="3216625" y="4232525"/>
            <a:chExt cx="126175" cy="122100"/>
          </a:xfrm>
        </p:grpSpPr>
        <p:sp>
          <p:nvSpPr>
            <p:cNvPr id="2027" name="Google Shape;2027;p2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27"/>
          <p:cNvGrpSpPr/>
          <p:nvPr/>
        </p:nvGrpSpPr>
        <p:grpSpPr>
          <a:xfrm>
            <a:off x="5708612" y="-259237"/>
            <a:ext cx="586524" cy="567570"/>
            <a:chOff x="3216625" y="4232525"/>
            <a:chExt cx="126175" cy="122100"/>
          </a:xfrm>
        </p:grpSpPr>
        <p:sp>
          <p:nvSpPr>
            <p:cNvPr id="2047" name="Google Shape;2047;p2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6" name="Google Shape;2066;p27"/>
          <p:cNvGrpSpPr/>
          <p:nvPr/>
        </p:nvGrpSpPr>
        <p:grpSpPr>
          <a:xfrm>
            <a:off x="-323780" y="-321447"/>
            <a:ext cx="840780" cy="813565"/>
            <a:chOff x="3216625" y="4232525"/>
            <a:chExt cx="126175" cy="122100"/>
          </a:xfrm>
        </p:grpSpPr>
        <p:sp>
          <p:nvSpPr>
            <p:cNvPr id="2067" name="Google Shape;2067;p2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6" name="Google Shape;2086;p27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accent1"/>
        </a:solidFill>
        <a:effectLst/>
      </p:bgPr>
    </p:bg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28"/>
          <p:cNvSpPr txBox="1">
            <a:spLocks noGrp="1"/>
          </p:cNvSpPr>
          <p:nvPr>
            <p:ph type="subTitle" idx="1"/>
          </p:nvPr>
        </p:nvSpPr>
        <p:spPr>
          <a:xfrm>
            <a:off x="2424849" y="22047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28"/>
          <p:cNvSpPr txBox="1">
            <a:spLocks noGrp="1"/>
          </p:cNvSpPr>
          <p:nvPr>
            <p:ph type="subTitle" idx="2"/>
          </p:nvPr>
        </p:nvSpPr>
        <p:spPr>
          <a:xfrm>
            <a:off x="4740951" y="22047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28"/>
          <p:cNvSpPr txBox="1">
            <a:spLocks noGrp="1"/>
          </p:cNvSpPr>
          <p:nvPr>
            <p:ph type="subTitle" idx="3"/>
          </p:nvPr>
        </p:nvSpPr>
        <p:spPr>
          <a:xfrm>
            <a:off x="2424849" y="36381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28"/>
          <p:cNvSpPr txBox="1">
            <a:spLocks noGrp="1"/>
          </p:cNvSpPr>
          <p:nvPr>
            <p:ph type="subTitle" idx="4"/>
          </p:nvPr>
        </p:nvSpPr>
        <p:spPr>
          <a:xfrm>
            <a:off x="4740951" y="3638175"/>
            <a:ext cx="197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2" name="Google Shape;2092;p28"/>
          <p:cNvSpPr txBox="1">
            <a:spLocks noGrp="1"/>
          </p:cNvSpPr>
          <p:nvPr>
            <p:ph type="subTitle" idx="5"/>
          </p:nvPr>
        </p:nvSpPr>
        <p:spPr>
          <a:xfrm>
            <a:off x="2424849" y="19211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3" name="Google Shape;2093;p28"/>
          <p:cNvSpPr txBox="1">
            <a:spLocks noGrp="1"/>
          </p:cNvSpPr>
          <p:nvPr>
            <p:ph type="subTitle" idx="6"/>
          </p:nvPr>
        </p:nvSpPr>
        <p:spPr>
          <a:xfrm>
            <a:off x="2424849" y="33546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4" name="Google Shape;2094;p28"/>
          <p:cNvSpPr txBox="1">
            <a:spLocks noGrp="1"/>
          </p:cNvSpPr>
          <p:nvPr>
            <p:ph type="subTitle" idx="7"/>
          </p:nvPr>
        </p:nvSpPr>
        <p:spPr>
          <a:xfrm>
            <a:off x="4740949" y="19211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95" name="Google Shape;2095;p28"/>
          <p:cNvSpPr txBox="1">
            <a:spLocks noGrp="1"/>
          </p:cNvSpPr>
          <p:nvPr>
            <p:ph type="subTitle" idx="8"/>
          </p:nvPr>
        </p:nvSpPr>
        <p:spPr>
          <a:xfrm>
            <a:off x="4740949" y="33546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096" name="Google Shape;2096;p28"/>
          <p:cNvGrpSpPr/>
          <p:nvPr/>
        </p:nvGrpSpPr>
        <p:grpSpPr>
          <a:xfrm>
            <a:off x="8507283" y="4652222"/>
            <a:ext cx="840780" cy="813626"/>
            <a:chOff x="3216625" y="4232525"/>
            <a:chExt cx="126175" cy="122100"/>
          </a:xfrm>
        </p:grpSpPr>
        <p:sp>
          <p:nvSpPr>
            <p:cNvPr id="2097" name="Google Shape;2097;p2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28"/>
          <p:cNvGrpSpPr/>
          <p:nvPr/>
        </p:nvGrpSpPr>
        <p:grpSpPr>
          <a:xfrm>
            <a:off x="8234010" y="260953"/>
            <a:ext cx="575724" cy="557093"/>
            <a:chOff x="3216625" y="4232525"/>
            <a:chExt cx="126175" cy="122100"/>
          </a:xfrm>
        </p:grpSpPr>
        <p:sp>
          <p:nvSpPr>
            <p:cNvPr id="2117" name="Google Shape;2117;p2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28"/>
          <p:cNvGrpSpPr/>
          <p:nvPr/>
        </p:nvGrpSpPr>
        <p:grpSpPr>
          <a:xfrm>
            <a:off x="203987" y="4411288"/>
            <a:ext cx="586524" cy="567570"/>
            <a:chOff x="3216625" y="4232525"/>
            <a:chExt cx="126175" cy="122100"/>
          </a:xfrm>
        </p:grpSpPr>
        <p:sp>
          <p:nvSpPr>
            <p:cNvPr id="2137" name="Google Shape;2137;p2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28"/>
          <p:cNvGrpSpPr/>
          <p:nvPr/>
        </p:nvGrpSpPr>
        <p:grpSpPr>
          <a:xfrm>
            <a:off x="4503337" y="-321462"/>
            <a:ext cx="586524" cy="567570"/>
            <a:chOff x="3216625" y="4232525"/>
            <a:chExt cx="126175" cy="122100"/>
          </a:xfrm>
        </p:grpSpPr>
        <p:sp>
          <p:nvSpPr>
            <p:cNvPr id="2157" name="Google Shape;2157;p2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6" name="Google Shape;2176;p28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accent1"/>
        </a:solidFill>
        <a:effectLst/>
      </p:bgPr>
    </p:bg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29"/>
          <p:cNvSpPr txBox="1">
            <a:spLocks noGrp="1"/>
          </p:cNvSpPr>
          <p:nvPr>
            <p:ph type="subTitle" idx="1"/>
          </p:nvPr>
        </p:nvSpPr>
        <p:spPr>
          <a:xfrm>
            <a:off x="966551" y="1792000"/>
            <a:ext cx="2267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9" name="Google Shape;2179;p29"/>
          <p:cNvSpPr txBox="1">
            <a:spLocks noGrp="1"/>
          </p:cNvSpPr>
          <p:nvPr>
            <p:ph type="subTitle" idx="2"/>
          </p:nvPr>
        </p:nvSpPr>
        <p:spPr>
          <a:xfrm>
            <a:off x="5909749" y="1792000"/>
            <a:ext cx="226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29"/>
          <p:cNvSpPr txBox="1">
            <a:spLocks noGrp="1"/>
          </p:cNvSpPr>
          <p:nvPr>
            <p:ph type="subTitle" idx="3"/>
          </p:nvPr>
        </p:nvSpPr>
        <p:spPr>
          <a:xfrm>
            <a:off x="966551" y="2892804"/>
            <a:ext cx="2267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1" name="Google Shape;2181;p29"/>
          <p:cNvSpPr txBox="1">
            <a:spLocks noGrp="1"/>
          </p:cNvSpPr>
          <p:nvPr>
            <p:ph type="subTitle" idx="4"/>
          </p:nvPr>
        </p:nvSpPr>
        <p:spPr>
          <a:xfrm>
            <a:off x="966551" y="3993607"/>
            <a:ext cx="2267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2" name="Google Shape;2182;p29"/>
          <p:cNvSpPr txBox="1">
            <a:spLocks noGrp="1"/>
          </p:cNvSpPr>
          <p:nvPr>
            <p:ph type="subTitle" idx="5"/>
          </p:nvPr>
        </p:nvSpPr>
        <p:spPr>
          <a:xfrm>
            <a:off x="5909749" y="2892804"/>
            <a:ext cx="226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3" name="Google Shape;2183;p29"/>
          <p:cNvSpPr txBox="1">
            <a:spLocks noGrp="1"/>
          </p:cNvSpPr>
          <p:nvPr>
            <p:ph type="subTitle" idx="6"/>
          </p:nvPr>
        </p:nvSpPr>
        <p:spPr>
          <a:xfrm>
            <a:off x="5909749" y="3993607"/>
            <a:ext cx="226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4" name="Google Shape;2184;p29"/>
          <p:cNvSpPr txBox="1">
            <a:spLocks noGrp="1"/>
          </p:cNvSpPr>
          <p:nvPr>
            <p:ph type="subTitle" idx="7"/>
          </p:nvPr>
        </p:nvSpPr>
        <p:spPr>
          <a:xfrm>
            <a:off x="968651" y="1571625"/>
            <a:ext cx="22656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5" name="Google Shape;2185;p29"/>
          <p:cNvSpPr txBox="1">
            <a:spLocks noGrp="1"/>
          </p:cNvSpPr>
          <p:nvPr>
            <p:ph type="subTitle" idx="8"/>
          </p:nvPr>
        </p:nvSpPr>
        <p:spPr>
          <a:xfrm>
            <a:off x="5909749" y="1571625"/>
            <a:ext cx="22677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6" name="Google Shape;2186;p29"/>
          <p:cNvSpPr txBox="1">
            <a:spLocks noGrp="1"/>
          </p:cNvSpPr>
          <p:nvPr>
            <p:ph type="subTitle" idx="9"/>
          </p:nvPr>
        </p:nvSpPr>
        <p:spPr>
          <a:xfrm>
            <a:off x="5909749" y="2671483"/>
            <a:ext cx="22677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7" name="Google Shape;2187;p29"/>
          <p:cNvSpPr txBox="1">
            <a:spLocks noGrp="1"/>
          </p:cNvSpPr>
          <p:nvPr>
            <p:ph type="subTitle" idx="13"/>
          </p:nvPr>
        </p:nvSpPr>
        <p:spPr>
          <a:xfrm>
            <a:off x="968651" y="2671483"/>
            <a:ext cx="22656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8" name="Google Shape;2188;p29"/>
          <p:cNvSpPr txBox="1">
            <a:spLocks noGrp="1"/>
          </p:cNvSpPr>
          <p:nvPr>
            <p:ph type="subTitle" idx="14"/>
          </p:nvPr>
        </p:nvSpPr>
        <p:spPr>
          <a:xfrm>
            <a:off x="968651" y="3771340"/>
            <a:ext cx="22656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9" name="Google Shape;2189;p29"/>
          <p:cNvSpPr txBox="1">
            <a:spLocks noGrp="1"/>
          </p:cNvSpPr>
          <p:nvPr>
            <p:ph type="subTitle" idx="15"/>
          </p:nvPr>
        </p:nvSpPr>
        <p:spPr>
          <a:xfrm>
            <a:off x="5909749" y="3771340"/>
            <a:ext cx="22677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190" name="Google Shape;2190;p29"/>
          <p:cNvGrpSpPr/>
          <p:nvPr/>
        </p:nvGrpSpPr>
        <p:grpSpPr>
          <a:xfrm>
            <a:off x="143435" y="185703"/>
            <a:ext cx="575724" cy="557093"/>
            <a:chOff x="3216625" y="4232525"/>
            <a:chExt cx="126175" cy="122100"/>
          </a:xfrm>
        </p:grpSpPr>
        <p:sp>
          <p:nvSpPr>
            <p:cNvPr id="2191" name="Google Shape;2191;p2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29"/>
          <p:cNvGrpSpPr/>
          <p:nvPr/>
        </p:nvGrpSpPr>
        <p:grpSpPr>
          <a:xfrm>
            <a:off x="8101662" y="4401113"/>
            <a:ext cx="586524" cy="567570"/>
            <a:chOff x="3216625" y="4232525"/>
            <a:chExt cx="126175" cy="122100"/>
          </a:xfrm>
        </p:grpSpPr>
        <p:sp>
          <p:nvSpPr>
            <p:cNvPr id="2211" name="Google Shape;2211;p2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0" name="Google Shape;2230;p29"/>
          <p:cNvGrpSpPr/>
          <p:nvPr/>
        </p:nvGrpSpPr>
        <p:grpSpPr>
          <a:xfrm>
            <a:off x="8494495" y="415515"/>
            <a:ext cx="840780" cy="813565"/>
            <a:chOff x="3216625" y="4232525"/>
            <a:chExt cx="126175" cy="122100"/>
          </a:xfrm>
        </p:grpSpPr>
        <p:sp>
          <p:nvSpPr>
            <p:cNvPr id="2231" name="Google Shape;2231;p2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0" name="Google Shape;2250;p29"/>
          <p:cNvGrpSpPr/>
          <p:nvPr/>
        </p:nvGrpSpPr>
        <p:grpSpPr>
          <a:xfrm>
            <a:off x="143433" y="4078022"/>
            <a:ext cx="840780" cy="813626"/>
            <a:chOff x="3216625" y="4232525"/>
            <a:chExt cx="126175" cy="122100"/>
          </a:xfrm>
        </p:grpSpPr>
        <p:sp>
          <p:nvSpPr>
            <p:cNvPr id="2251" name="Google Shape;2251;p2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0" name="Google Shape;2270;p29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accent1"/>
        </a:solidFill>
        <a:effectLst/>
      </p:bgPr>
    </p:bg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30"/>
          <p:cNvSpPr txBox="1">
            <a:spLocks noGrp="1"/>
          </p:cNvSpPr>
          <p:nvPr>
            <p:ph type="title" hasCustomPrompt="1"/>
          </p:nvPr>
        </p:nvSpPr>
        <p:spPr>
          <a:xfrm>
            <a:off x="2058750" y="537000"/>
            <a:ext cx="502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73" name="Google Shape;2273;p30"/>
          <p:cNvSpPr txBox="1">
            <a:spLocks noGrp="1"/>
          </p:cNvSpPr>
          <p:nvPr>
            <p:ph type="subTitle" idx="1"/>
          </p:nvPr>
        </p:nvSpPr>
        <p:spPr>
          <a:xfrm>
            <a:off x="2058750" y="1301493"/>
            <a:ext cx="5026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74" name="Google Shape;2274;p30"/>
          <p:cNvSpPr txBox="1">
            <a:spLocks noGrp="1"/>
          </p:cNvSpPr>
          <p:nvPr>
            <p:ph type="title" idx="2" hasCustomPrompt="1"/>
          </p:nvPr>
        </p:nvSpPr>
        <p:spPr>
          <a:xfrm>
            <a:off x="2058750" y="1973678"/>
            <a:ext cx="502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75" name="Google Shape;2275;p30"/>
          <p:cNvSpPr txBox="1">
            <a:spLocks noGrp="1"/>
          </p:cNvSpPr>
          <p:nvPr>
            <p:ph type="subTitle" idx="3"/>
          </p:nvPr>
        </p:nvSpPr>
        <p:spPr>
          <a:xfrm>
            <a:off x="2058750" y="2741147"/>
            <a:ext cx="5026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76" name="Google Shape;2276;p30"/>
          <p:cNvSpPr txBox="1">
            <a:spLocks noGrp="1"/>
          </p:cNvSpPr>
          <p:nvPr>
            <p:ph type="title" idx="4" hasCustomPrompt="1"/>
          </p:nvPr>
        </p:nvSpPr>
        <p:spPr>
          <a:xfrm>
            <a:off x="2058750" y="3410356"/>
            <a:ext cx="50265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77" name="Google Shape;2277;p30"/>
          <p:cNvSpPr txBox="1">
            <a:spLocks noGrp="1"/>
          </p:cNvSpPr>
          <p:nvPr>
            <p:ph type="subTitle" idx="5"/>
          </p:nvPr>
        </p:nvSpPr>
        <p:spPr>
          <a:xfrm>
            <a:off x="2058750" y="4180800"/>
            <a:ext cx="5026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278" name="Google Shape;2278;p30"/>
          <p:cNvGrpSpPr/>
          <p:nvPr/>
        </p:nvGrpSpPr>
        <p:grpSpPr>
          <a:xfrm>
            <a:off x="8815635" y="260953"/>
            <a:ext cx="575724" cy="557093"/>
            <a:chOff x="3216625" y="4232525"/>
            <a:chExt cx="126175" cy="122100"/>
          </a:xfrm>
        </p:grpSpPr>
        <p:sp>
          <p:nvSpPr>
            <p:cNvPr id="2279" name="Google Shape;2279;p3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8" name="Google Shape;2298;p30"/>
          <p:cNvGrpSpPr/>
          <p:nvPr/>
        </p:nvGrpSpPr>
        <p:grpSpPr>
          <a:xfrm>
            <a:off x="8810237" y="4890613"/>
            <a:ext cx="586524" cy="567570"/>
            <a:chOff x="3216625" y="4232525"/>
            <a:chExt cx="126175" cy="122100"/>
          </a:xfrm>
        </p:grpSpPr>
        <p:sp>
          <p:nvSpPr>
            <p:cNvPr id="2299" name="Google Shape;2299;p3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30"/>
          <p:cNvGrpSpPr/>
          <p:nvPr/>
        </p:nvGrpSpPr>
        <p:grpSpPr>
          <a:xfrm>
            <a:off x="12" y="-185662"/>
            <a:ext cx="586524" cy="567570"/>
            <a:chOff x="3216625" y="4232525"/>
            <a:chExt cx="126175" cy="122100"/>
          </a:xfrm>
        </p:grpSpPr>
        <p:sp>
          <p:nvSpPr>
            <p:cNvPr id="2319" name="Google Shape;2319;p3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8" name="Google Shape;2338;p30"/>
          <p:cNvGrpSpPr/>
          <p:nvPr/>
        </p:nvGrpSpPr>
        <p:grpSpPr>
          <a:xfrm>
            <a:off x="143433" y="4644547"/>
            <a:ext cx="840780" cy="813626"/>
            <a:chOff x="3216625" y="4232525"/>
            <a:chExt cx="126175" cy="122100"/>
          </a:xfrm>
        </p:grpSpPr>
        <p:sp>
          <p:nvSpPr>
            <p:cNvPr id="2339" name="Google Shape;2339;p3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1"/>
        </a:solidFill>
        <a:effectLst/>
      </p:bgPr>
    </p:bg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4" name="Google Shape;2574;p33"/>
          <p:cNvGrpSpPr/>
          <p:nvPr/>
        </p:nvGrpSpPr>
        <p:grpSpPr>
          <a:xfrm>
            <a:off x="3616033" y="4685647"/>
            <a:ext cx="840780" cy="813626"/>
            <a:chOff x="3216625" y="4232525"/>
            <a:chExt cx="126175" cy="122100"/>
          </a:xfrm>
        </p:grpSpPr>
        <p:sp>
          <p:nvSpPr>
            <p:cNvPr id="2575" name="Google Shape;257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4" name="Google Shape;2594;p33"/>
          <p:cNvGrpSpPr/>
          <p:nvPr/>
        </p:nvGrpSpPr>
        <p:grpSpPr>
          <a:xfrm>
            <a:off x="8065192" y="2465629"/>
            <a:ext cx="731146" cy="707533"/>
            <a:chOff x="3216625" y="4232525"/>
            <a:chExt cx="126175" cy="122100"/>
          </a:xfrm>
        </p:grpSpPr>
        <p:sp>
          <p:nvSpPr>
            <p:cNvPr id="2595" name="Google Shape;259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4" name="Google Shape;2614;p33"/>
          <p:cNvGrpSpPr/>
          <p:nvPr/>
        </p:nvGrpSpPr>
        <p:grpSpPr>
          <a:xfrm>
            <a:off x="8016772" y="260953"/>
            <a:ext cx="575724" cy="557093"/>
            <a:chOff x="3216625" y="4232525"/>
            <a:chExt cx="126175" cy="122100"/>
          </a:xfrm>
        </p:grpSpPr>
        <p:sp>
          <p:nvSpPr>
            <p:cNvPr id="2615" name="Google Shape;261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33"/>
          <p:cNvGrpSpPr/>
          <p:nvPr/>
        </p:nvGrpSpPr>
        <p:grpSpPr>
          <a:xfrm>
            <a:off x="8796362" y="4320213"/>
            <a:ext cx="586524" cy="567570"/>
            <a:chOff x="3216625" y="4232525"/>
            <a:chExt cx="126175" cy="122100"/>
          </a:xfrm>
        </p:grpSpPr>
        <p:sp>
          <p:nvSpPr>
            <p:cNvPr id="2635" name="Google Shape;263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33"/>
          <p:cNvGrpSpPr/>
          <p:nvPr/>
        </p:nvGrpSpPr>
        <p:grpSpPr>
          <a:xfrm>
            <a:off x="585212" y="255713"/>
            <a:ext cx="586524" cy="567570"/>
            <a:chOff x="3216625" y="4232525"/>
            <a:chExt cx="126175" cy="122100"/>
          </a:xfrm>
        </p:grpSpPr>
        <p:sp>
          <p:nvSpPr>
            <p:cNvPr id="2655" name="Google Shape;265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4" name="Google Shape;2674;p33"/>
          <p:cNvGrpSpPr/>
          <p:nvPr/>
        </p:nvGrpSpPr>
        <p:grpSpPr>
          <a:xfrm>
            <a:off x="-5" y="4320578"/>
            <a:ext cx="840780" cy="813565"/>
            <a:chOff x="3216625" y="4232525"/>
            <a:chExt cx="126175" cy="122100"/>
          </a:xfrm>
        </p:grpSpPr>
        <p:sp>
          <p:nvSpPr>
            <p:cNvPr id="2675" name="Google Shape;2675;p3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 txBox="1">
            <a:spLocks noGrp="1"/>
          </p:cNvSpPr>
          <p:nvPr>
            <p:ph type="title"/>
          </p:nvPr>
        </p:nvSpPr>
        <p:spPr>
          <a:xfrm>
            <a:off x="2038200" y="2754484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idx="2" hasCustomPrompt="1"/>
          </p:nvPr>
        </p:nvSpPr>
        <p:spPr>
          <a:xfrm>
            <a:off x="3879150" y="1257417"/>
            <a:ext cx="138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subTitle" idx="1"/>
          </p:nvPr>
        </p:nvSpPr>
        <p:spPr>
          <a:xfrm>
            <a:off x="2038200" y="3596284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" name="Google Shape;152;p3"/>
          <p:cNvGrpSpPr/>
          <p:nvPr/>
        </p:nvGrpSpPr>
        <p:grpSpPr>
          <a:xfrm>
            <a:off x="6853550" y="-280462"/>
            <a:ext cx="586524" cy="567570"/>
            <a:chOff x="3216625" y="4232525"/>
            <a:chExt cx="126175" cy="122100"/>
          </a:xfrm>
        </p:grpSpPr>
        <p:sp>
          <p:nvSpPr>
            <p:cNvPr id="153" name="Google Shape;153;p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4251333" y="4375665"/>
            <a:ext cx="840780" cy="813565"/>
            <a:chOff x="3216625" y="4232525"/>
            <a:chExt cx="126175" cy="122100"/>
          </a:xfrm>
        </p:grpSpPr>
        <p:sp>
          <p:nvSpPr>
            <p:cNvPr id="173" name="Google Shape;173;p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1"/>
        </a:solidFill>
        <a:effectLst/>
      </p:bgPr>
    </p:bg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" name="Google Shape;2695;p34"/>
          <p:cNvGrpSpPr/>
          <p:nvPr/>
        </p:nvGrpSpPr>
        <p:grpSpPr>
          <a:xfrm>
            <a:off x="8136545" y="4075422"/>
            <a:ext cx="840780" cy="813626"/>
            <a:chOff x="3216625" y="4232525"/>
            <a:chExt cx="126175" cy="122100"/>
          </a:xfrm>
        </p:grpSpPr>
        <p:sp>
          <p:nvSpPr>
            <p:cNvPr id="2696" name="Google Shape;2696;p3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5" name="Google Shape;2715;p34"/>
          <p:cNvGrpSpPr/>
          <p:nvPr/>
        </p:nvGrpSpPr>
        <p:grpSpPr>
          <a:xfrm>
            <a:off x="8191342" y="240804"/>
            <a:ext cx="731146" cy="707533"/>
            <a:chOff x="3216625" y="4232525"/>
            <a:chExt cx="126175" cy="122100"/>
          </a:xfrm>
        </p:grpSpPr>
        <p:sp>
          <p:nvSpPr>
            <p:cNvPr id="2716" name="Google Shape;2716;p3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4"/>
          <p:cNvGrpSpPr/>
          <p:nvPr/>
        </p:nvGrpSpPr>
        <p:grpSpPr>
          <a:xfrm>
            <a:off x="503085" y="316028"/>
            <a:ext cx="575724" cy="557093"/>
            <a:chOff x="3216625" y="4232525"/>
            <a:chExt cx="126175" cy="122100"/>
          </a:xfrm>
        </p:grpSpPr>
        <p:sp>
          <p:nvSpPr>
            <p:cNvPr id="2736" name="Google Shape;2736;p3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5" name="Google Shape;2755;p34"/>
          <p:cNvGrpSpPr/>
          <p:nvPr/>
        </p:nvGrpSpPr>
        <p:grpSpPr>
          <a:xfrm>
            <a:off x="-378050" y="1983726"/>
            <a:ext cx="586524" cy="567570"/>
            <a:chOff x="3216625" y="4232525"/>
            <a:chExt cx="126175" cy="122100"/>
          </a:xfrm>
        </p:grpSpPr>
        <p:sp>
          <p:nvSpPr>
            <p:cNvPr id="2756" name="Google Shape;2756;p3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34"/>
          <p:cNvGrpSpPr/>
          <p:nvPr/>
        </p:nvGrpSpPr>
        <p:grpSpPr>
          <a:xfrm>
            <a:off x="298220" y="4197215"/>
            <a:ext cx="840780" cy="813565"/>
            <a:chOff x="3216625" y="4232525"/>
            <a:chExt cx="126175" cy="122100"/>
          </a:xfrm>
        </p:grpSpPr>
        <p:sp>
          <p:nvSpPr>
            <p:cNvPr id="2776" name="Google Shape;2776;p3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"/>
          <p:cNvSpPr txBox="1">
            <a:spLocks noGrp="1"/>
          </p:cNvSpPr>
          <p:nvPr>
            <p:ph type="subTitle" idx="1"/>
          </p:nvPr>
        </p:nvSpPr>
        <p:spPr>
          <a:xfrm>
            <a:off x="4086659" y="2015225"/>
            <a:ext cx="4226400" cy="193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65" name="Google Shape;465;p7"/>
          <p:cNvSpPr>
            <a:spLocks noGrp="1"/>
          </p:cNvSpPr>
          <p:nvPr>
            <p:ph type="pic" idx="2"/>
          </p:nvPr>
        </p:nvSpPr>
        <p:spPr>
          <a:xfrm>
            <a:off x="830941" y="1573325"/>
            <a:ext cx="2728500" cy="2821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466" name="Google Shape;466;p7"/>
          <p:cNvGrpSpPr/>
          <p:nvPr/>
        </p:nvGrpSpPr>
        <p:grpSpPr>
          <a:xfrm>
            <a:off x="8297072" y="331028"/>
            <a:ext cx="575724" cy="557093"/>
            <a:chOff x="3216625" y="4232525"/>
            <a:chExt cx="126175" cy="122100"/>
          </a:xfrm>
        </p:grpSpPr>
        <p:sp>
          <p:nvSpPr>
            <p:cNvPr id="467" name="Google Shape;467;p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7"/>
          <p:cNvGrpSpPr/>
          <p:nvPr/>
        </p:nvGrpSpPr>
        <p:grpSpPr>
          <a:xfrm>
            <a:off x="8137525" y="4320213"/>
            <a:ext cx="586524" cy="567570"/>
            <a:chOff x="3216625" y="4232525"/>
            <a:chExt cx="126175" cy="122100"/>
          </a:xfrm>
        </p:grpSpPr>
        <p:sp>
          <p:nvSpPr>
            <p:cNvPr id="487" name="Google Shape;487;p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133487" y="115563"/>
            <a:ext cx="586524" cy="567570"/>
            <a:chOff x="3216625" y="4232525"/>
            <a:chExt cx="126175" cy="122100"/>
          </a:xfrm>
        </p:grpSpPr>
        <p:sp>
          <p:nvSpPr>
            <p:cNvPr id="507" name="Google Shape;507;p7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7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"/>
          <p:cNvSpPr/>
          <p:nvPr/>
        </p:nvSpPr>
        <p:spPr>
          <a:xfrm>
            <a:off x="1637283" y="-504550"/>
            <a:ext cx="5869434" cy="6152600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8"/>
          <p:cNvSpPr txBox="1">
            <a:spLocks noGrp="1"/>
          </p:cNvSpPr>
          <p:nvPr>
            <p:ph type="title"/>
          </p:nvPr>
        </p:nvSpPr>
        <p:spPr>
          <a:xfrm>
            <a:off x="1744050" y="1591950"/>
            <a:ext cx="5655900" cy="1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30" name="Google Shape;530;p8"/>
          <p:cNvGrpSpPr/>
          <p:nvPr/>
        </p:nvGrpSpPr>
        <p:grpSpPr>
          <a:xfrm>
            <a:off x="8065192" y="4250241"/>
            <a:ext cx="731146" cy="707533"/>
            <a:chOff x="3216625" y="4232525"/>
            <a:chExt cx="126175" cy="122100"/>
          </a:xfrm>
        </p:grpSpPr>
        <p:sp>
          <p:nvSpPr>
            <p:cNvPr id="531" name="Google Shape;531;p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8"/>
          <p:cNvGrpSpPr/>
          <p:nvPr/>
        </p:nvGrpSpPr>
        <p:grpSpPr>
          <a:xfrm>
            <a:off x="425385" y="4325453"/>
            <a:ext cx="575724" cy="557093"/>
            <a:chOff x="3216625" y="4232525"/>
            <a:chExt cx="126175" cy="122100"/>
          </a:xfrm>
        </p:grpSpPr>
        <p:sp>
          <p:nvSpPr>
            <p:cNvPr id="551" name="Google Shape;551;p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8"/>
          <p:cNvGrpSpPr/>
          <p:nvPr/>
        </p:nvGrpSpPr>
        <p:grpSpPr>
          <a:xfrm>
            <a:off x="4046662" y="4250238"/>
            <a:ext cx="586524" cy="567570"/>
            <a:chOff x="3216625" y="4232525"/>
            <a:chExt cx="126175" cy="122100"/>
          </a:xfrm>
        </p:grpSpPr>
        <p:sp>
          <p:nvSpPr>
            <p:cNvPr id="571" name="Google Shape;571;p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"/>
          <p:cNvSpPr/>
          <p:nvPr/>
        </p:nvSpPr>
        <p:spPr>
          <a:xfrm>
            <a:off x="1727550" y="-504550"/>
            <a:ext cx="5869434" cy="6152600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9"/>
          <p:cNvSpPr txBox="1">
            <a:spLocks noGrp="1"/>
          </p:cNvSpPr>
          <p:nvPr>
            <p:ph type="title"/>
          </p:nvPr>
        </p:nvSpPr>
        <p:spPr>
          <a:xfrm>
            <a:off x="1758150" y="1425850"/>
            <a:ext cx="5627700" cy="16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9"/>
          <p:cNvSpPr txBox="1">
            <a:spLocks noGrp="1"/>
          </p:cNvSpPr>
          <p:nvPr>
            <p:ph type="subTitle" idx="1"/>
          </p:nvPr>
        </p:nvSpPr>
        <p:spPr>
          <a:xfrm>
            <a:off x="1996350" y="3046550"/>
            <a:ext cx="5151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4" name="Google Shape;594;p9"/>
          <p:cNvGrpSpPr/>
          <p:nvPr/>
        </p:nvGrpSpPr>
        <p:grpSpPr>
          <a:xfrm>
            <a:off x="-267250" y="2375138"/>
            <a:ext cx="586524" cy="567570"/>
            <a:chOff x="3216625" y="4232525"/>
            <a:chExt cx="126175" cy="122100"/>
          </a:xfrm>
        </p:grpSpPr>
        <p:sp>
          <p:nvSpPr>
            <p:cNvPr id="595" name="Google Shape;595;p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9"/>
          <p:cNvGrpSpPr/>
          <p:nvPr/>
        </p:nvGrpSpPr>
        <p:grpSpPr>
          <a:xfrm>
            <a:off x="8842600" y="1684313"/>
            <a:ext cx="586524" cy="567570"/>
            <a:chOff x="3216625" y="4232525"/>
            <a:chExt cx="126175" cy="122100"/>
          </a:xfrm>
        </p:grpSpPr>
        <p:sp>
          <p:nvSpPr>
            <p:cNvPr id="615" name="Google Shape;615;p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9"/>
          <p:cNvGrpSpPr/>
          <p:nvPr/>
        </p:nvGrpSpPr>
        <p:grpSpPr>
          <a:xfrm>
            <a:off x="442755" y="4250229"/>
            <a:ext cx="731146" cy="707533"/>
            <a:chOff x="3216625" y="4232525"/>
            <a:chExt cx="126175" cy="122100"/>
          </a:xfrm>
        </p:grpSpPr>
        <p:sp>
          <p:nvSpPr>
            <p:cNvPr id="635" name="Google Shape;635;p9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-786181" y="-1033014"/>
            <a:ext cx="3219802" cy="2381029"/>
            <a:chOff x="2032825" y="4801875"/>
            <a:chExt cx="664000" cy="491025"/>
          </a:xfrm>
        </p:grpSpPr>
        <p:sp>
          <p:nvSpPr>
            <p:cNvPr id="655" name="Google Shape;655;p9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rgbClr val="5E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434750" y="4811875"/>
              <a:ext cx="41675" cy="326350"/>
            </a:xfrm>
            <a:custGeom>
              <a:avLst/>
              <a:gdLst/>
              <a:ahLst/>
              <a:cxnLst/>
              <a:rect l="l" t="t" r="r" b="b"/>
              <a:pathLst>
                <a:path w="1667" h="13054" extrusionOk="0">
                  <a:moveTo>
                    <a:pt x="1666" y="0"/>
                  </a:moveTo>
                  <a:cubicBezTo>
                    <a:pt x="1666" y="1"/>
                    <a:pt x="0" y="10942"/>
                    <a:pt x="213" y="13053"/>
                  </a:cubicBezTo>
                  <a:cubicBezTo>
                    <a:pt x="1447" y="6938"/>
                    <a:pt x="1666" y="1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254450" y="4957575"/>
              <a:ext cx="394225" cy="38550"/>
            </a:xfrm>
            <a:custGeom>
              <a:avLst/>
              <a:gdLst/>
              <a:ahLst/>
              <a:cxnLst/>
              <a:rect l="l" t="t" r="r" b="b"/>
              <a:pathLst>
                <a:path w="15769" h="1542" extrusionOk="0">
                  <a:moveTo>
                    <a:pt x="664" y="1"/>
                  </a:moveTo>
                  <a:cubicBezTo>
                    <a:pt x="398" y="1"/>
                    <a:pt x="174" y="9"/>
                    <a:pt x="0" y="27"/>
                  </a:cubicBezTo>
                  <a:cubicBezTo>
                    <a:pt x="7391" y="1357"/>
                    <a:pt x="15768" y="1542"/>
                    <a:pt x="15768" y="1542"/>
                  </a:cubicBezTo>
                  <a:cubicBezTo>
                    <a:pt x="15768" y="1542"/>
                    <a:pt x="4289" y="1"/>
                    <a:pt x="664" y="1"/>
                  </a:cubicBezTo>
                  <a:close/>
                </a:path>
              </a:pathLst>
            </a:custGeom>
            <a:solidFill>
              <a:srgbClr val="50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276900" y="4964400"/>
              <a:ext cx="378100" cy="202000"/>
            </a:xfrm>
            <a:custGeom>
              <a:avLst/>
              <a:gdLst/>
              <a:ahLst/>
              <a:cxnLst/>
              <a:rect l="l" t="t" r="r" b="b"/>
              <a:pathLst>
                <a:path w="15124" h="8080" extrusionOk="0">
                  <a:moveTo>
                    <a:pt x="0" y="1"/>
                  </a:moveTo>
                  <a:cubicBezTo>
                    <a:pt x="68" y="73"/>
                    <a:pt x="135" y="146"/>
                    <a:pt x="202" y="218"/>
                  </a:cubicBezTo>
                  <a:lnTo>
                    <a:pt x="202" y="218"/>
                  </a:lnTo>
                  <a:cubicBezTo>
                    <a:pt x="127" y="130"/>
                    <a:pt x="59" y="57"/>
                    <a:pt x="0" y="1"/>
                  </a:cubicBezTo>
                  <a:close/>
                  <a:moveTo>
                    <a:pt x="202" y="218"/>
                  </a:moveTo>
                  <a:cubicBezTo>
                    <a:pt x="1248" y="1441"/>
                    <a:pt x="3747" y="5517"/>
                    <a:pt x="5231" y="7117"/>
                  </a:cubicBezTo>
                  <a:cubicBezTo>
                    <a:pt x="5845" y="7782"/>
                    <a:pt x="6105" y="8079"/>
                    <a:pt x="6385" y="8079"/>
                  </a:cubicBezTo>
                  <a:cubicBezTo>
                    <a:pt x="6827" y="8079"/>
                    <a:pt x="7322" y="7338"/>
                    <a:pt x="9344" y="6130"/>
                  </a:cubicBezTo>
                  <a:cubicBezTo>
                    <a:pt x="12642" y="4162"/>
                    <a:pt x="15123" y="1290"/>
                    <a:pt x="15124" y="1289"/>
                  </a:cubicBezTo>
                  <a:lnTo>
                    <a:pt x="15124" y="1289"/>
                  </a:lnTo>
                  <a:cubicBezTo>
                    <a:pt x="15123" y="1290"/>
                    <a:pt x="11483" y="4347"/>
                    <a:pt x="10003" y="5204"/>
                  </a:cubicBezTo>
                  <a:cubicBezTo>
                    <a:pt x="8515" y="6061"/>
                    <a:pt x="8254" y="6513"/>
                    <a:pt x="6684" y="6918"/>
                  </a:cubicBezTo>
                  <a:cubicBezTo>
                    <a:pt x="6521" y="6959"/>
                    <a:pt x="6368" y="6978"/>
                    <a:pt x="6223" y="6978"/>
                  </a:cubicBezTo>
                  <a:cubicBezTo>
                    <a:pt x="4972" y="6978"/>
                    <a:pt x="4361" y="5556"/>
                    <a:pt x="3771" y="4690"/>
                  </a:cubicBezTo>
                  <a:cubicBezTo>
                    <a:pt x="3136" y="3751"/>
                    <a:pt x="1973" y="2138"/>
                    <a:pt x="202" y="218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76900" y="4911450"/>
              <a:ext cx="219575" cy="288125"/>
            </a:xfrm>
            <a:custGeom>
              <a:avLst/>
              <a:gdLst/>
              <a:ahLst/>
              <a:cxnLst/>
              <a:rect l="l" t="t" r="r" b="b"/>
              <a:pathLst>
                <a:path w="8783" h="11525" extrusionOk="0">
                  <a:moveTo>
                    <a:pt x="3" y="491"/>
                  </a:moveTo>
                  <a:lnTo>
                    <a:pt x="3" y="491"/>
                  </a:lnTo>
                  <a:cubicBezTo>
                    <a:pt x="1" y="493"/>
                    <a:pt x="0" y="494"/>
                    <a:pt x="0" y="494"/>
                  </a:cubicBezTo>
                  <a:cubicBezTo>
                    <a:pt x="1" y="493"/>
                    <a:pt x="2" y="492"/>
                    <a:pt x="3" y="491"/>
                  </a:cubicBezTo>
                  <a:close/>
                  <a:moveTo>
                    <a:pt x="987" y="1"/>
                  </a:moveTo>
                  <a:cubicBezTo>
                    <a:pt x="753" y="1"/>
                    <a:pt x="433" y="113"/>
                    <a:pt x="3" y="491"/>
                  </a:cubicBezTo>
                  <a:lnTo>
                    <a:pt x="3" y="491"/>
                  </a:lnTo>
                  <a:cubicBezTo>
                    <a:pt x="32" y="466"/>
                    <a:pt x="259" y="277"/>
                    <a:pt x="555" y="277"/>
                  </a:cubicBezTo>
                  <a:cubicBezTo>
                    <a:pt x="713" y="277"/>
                    <a:pt x="891" y="332"/>
                    <a:pt x="1070" y="494"/>
                  </a:cubicBezTo>
                  <a:cubicBezTo>
                    <a:pt x="1611" y="987"/>
                    <a:pt x="7432" y="7932"/>
                    <a:pt x="7864" y="8625"/>
                  </a:cubicBezTo>
                  <a:cubicBezTo>
                    <a:pt x="8296" y="9317"/>
                    <a:pt x="7562" y="11525"/>
                    <a:pt x="7562" y="11525"/>
                  </a:cubicBezTo>
                  <a:lnTo>
                    <a:pt x="8056" y="11189"/>
                  </a:lnTo>
                  <a:cubicBezTo>
                    <a:pt x="8056" y="11189"/>
                    <a:pt x="8782" y="9070"/>
                    <a:pt x="8330" y="8378"/>
                  </a:cubicBezTo>
                  <a:cubicBezTo>
                    <a:pt x="7877" y="7679"/>
                    <a:pt x="1611" y="322"/>
                    <a:pt x="1460" y="192"/>
                  </a:cubicBezTo>
                  <a:cubicBezTo>
                    <a:pt x="1383" y="125"/>
                    <a:pt x="1234" y="1"/>
                    <a:pt x="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331400" y="4881326"/>
              <a:ext cx="215501" cy="279870"/>
            </a:xfrm>
            <a:custGeom>
              <a:avLst/>
              <a:gdLst/>
              <a:ahLst/>
              <a:cxnLst/>
              <a:rect l="l" t="t" r="r" b="b"/>
              <a:pathLst>
                <a:path w="8762" h="11400" extrusionOk="0">
                  <a:moveTo>
                    <a:pt x="953" y="0"/>
                  </a:moveTo>
                  <a:cubicBezTo>
                    <a:pt x="708" y="0"/>
                    <a:pt x="391" y="106"/>
                    <a:pt x="0" y="451"/>
                  </a:cubicBezTo>
                  <a:cubicBezTo>
                    <a:pt x="0" y="451"/>
                    <a:pt x="252" y="293"/>
                    <a:pt x="570" y="293"/>
                  </a:cubicBezTo>
                  <a:cubicBezTo>
                    <a:pt x="762" y="293"/>
                    <a:pt x="979" y="350"/>
                    <a:pt x="1179" y="533"/>
                  </a:cubicBezTo>
                  <a:cubicBezTo>
                    <a:pt x="1714" y="1020"/>
                    <a:pt x="7411" y="7807"/>
                    <a:pt x="7843" y="8500"/>
                  </a:cubicBezTo>
                  <a:cubicBezTo>
                    <a:pt x="8275" y="9192"/>
                    <a:pt x="7548" y="11400"/>
                    <a:pt x="7548" y="11400"/>
                  </a:cubicBezTo>
                  <a:lnTo>
                    <a:pt x="8035" y="11064"/>
                  </a:lnTo>
                  <a:cubicBezTo>
                    <a:pt x="8035" y="11064"/>
                    <a:pt x="8762" y="8945"/>
                    <a:pt x="8309" y="8246"/>
                  </a:cubicBezTo>
                  <a:cubicBezTo>
                    <a:pt x="7857" y="7554"/>
                    <a:pt x="1694" y="369"/>
                    <a:pt x="1543" y="239"/>
                  </a:cubicBezTo>
                  <a:cubicBezTo>
                    <a:pt x="1459" y="170"/>
                    <a:pt x="1263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392251" y="4851098"/>
              <a:ext cx="209204" cy="268914"/>
            </a:xfrm>
            <a:custGeom>
              <a:avLst/>
              <a:gdLst/>
              <a:ahLst/>
              <a:cxnLst/>
              <a:rect l="l" t="t" r="r" b="b"/>
              <a:pathLst>
                <a:path w="8406" h="11149" extrusionOk="0">
                  <a:moveTo>
                    <a:pt x="985" y="1"/>
                  </a:moveTo>
                  <a:cubicBezTo>
                    <a:pt x="739" y="1"/>
                    <a:pt x="400" y="121"/>
                    <a:pt x="0" y="556"/>
                  </a:cubicBezTo>
                  <a:lnTo>
                    <a:pt x="0" y="563"/>
                  </a:lnTo>
                  <a:cubicBezTo>
                    <a:pt x="0" y="563"/>
                    <a:pt x="367" y="338"/>
                    <a:pt x="687" y="338"/>
                  </a:cubicBezTo>
                  <a:cubicBezTo>
                    <a:pt x="796" y="338"/>
                    <a:pt x="899" y="363"/>
                    <a:pt x="980" y="433"/>
                  </a:cubicBezTo>
                  <a:cubicBezTo>
                    <a:pt x="1536" y="899"/>
                    <a:pt x="7055" y="7556"/>
                    <a:pt x="7486" y="8248"/>
                  </a:cubicBezTo>
                  <a:cubicBezTo>
                    <a:pt x="7918" y="8941"/>
                    <a:pt x="7185" y="11148"/>
                    <a:pt x="7185" y="11148"/>
                  </a:cubicBezTo>
                  <a:lnTo>
                    <a:pt x="7678" y="10812"/>
                  </a:lnTo>
                  <a:cubicBezTo>
                    <a:pt x="7678" y="10812"/>
                    <a:pt x="8405" y="8694"/>
                    <a:pt x="7953" y="8002"/>
                  </a:cubicBezTo>
                  <a:cubicBezTo>
                    <a:pt x="7500" y="7302"/>
                    <a:pt x="1515" y="255"/>
                    <a:pt x="1371" y="124"/>
                  </a:cubicBezTo>
                  <a:cubicBezTo>
                    <a:pt x="1306" y="71"/>
                    <a:pt x="1172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450499" y="4809900"/>
              <a:ext cx="195047" cy="271822"/>
            </a:xfrm>
            <a:custGeom>
              <a:avLst/>
              <a:gdLst/>
              <a:ahLst/>
              <a:cxnLst/>
              <a:rect l="l" t="t" r="r" b="b"/>
              <a:pathLst>
                <a:path w="8242" h="11193" extrusionOk="0">
                  <a:moveTo>
                    <a:pt x="766" y="1"/>
                  </a:moveTo>
                  <a:cubicBezTo>
                    <a:pt x="563" y="1"/>
                    <a:pt x="306" y="125"/>
                    <a:pt x="1" y="545"/>
                  </a:cubicBezTo>
                  <a:cubicBezTo>
                    <a:pt x="1" y="545"/>
                    <a:pt x="208" y="376"/>
                    <a:pt x="464" y="376"/>
                  </a:cubicBezTo>
                  <a:cubicBezTo>
                    <a:pt x="589" y="376"/>
                    <a:pt x="727" y="416"/>
                    <a:pt x="858" y="538"/>
                  </a:cubicBezTo>
                  <a:cubicBezTo>
                    <a:pt x="1386" y="1039"/>
                    <a:pt x="6884" y="7600"/>
                    <a:pt x="7316" y="8292"/>
                  </a:cubicBezTo>
                  <a:cubicBezTo>
                    <a:pt x="7748" y="8985"/>
                    <a:pt x="7021" y="11192"/>
                    <a:pt x="7021" y="11192"/>
                  </a:cubicBezTo>
                  <a:lnTo>
                    <a:pt x="7515" y="10856"/>
                  </a:lnTo>
                  <a:cubicBezTo>
                    <a:pt x="7515" y="10856"/>
                    <a:pt x="8241" y="8738"/>
                    <a:pt x="7789" y="8045"/>
                  </a:cubicBezTo>
                  <a:cubicBezTo>
                    <a:pt x="7337" y="7346"/>
                    <a:pt x="1393" y="367"/>
                    <a:pt x="1242" y="237"/>
                  </a:cubicBezTo>
                  <a:cubicBezTo>
                    <a:pt x="1161" y="167"/>
                    <a:pt x="999" y="1"/>
                    <a:pt x="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387224" y="4958649"/>
              <a:ext cx="266920" cy="244827"/>
            </a:xfrm>
            <a:custGeom>
              <a:avLst/>
              <a:gdLst/>
              <a:ahLst/>
              <a:cxnLst/>
              <a:rect l="l" t="t" r="r" b="b"/>
              <a:pathLst>
                <a:path w="10764" h="9904" extrusionOk="0">
                  <a:moveTo>
                    <a:pt x="9746" y="0"/>
                  </a:moveTo>
                  <a:cubicBezTo>
                    <a:pt x="9538" y="0"/>
                    <a:pt x="9380" y="79"/>
                    <a:pt x="9303" y="114"/>
                  </a:cubicBezTo>
                  <a:cubicBezTo>
                    <a:pt x="9125" y="203"/>
                    <a:pt x="1227" y="5770"/>
                    <a:pt x="610" y="6325"/>
                  </a:cubicBezTo>
                  <a:cubicBezTo>
                    <a:pt x="0" y="6887"/>
                    <a:pt x="178" y="9458"/>
                    <a:pt x="178" y="9458"/>
                  </a:cubicBezTo>
                  <a:lnTo>
                    <a:pt x="569" y="9904"/>
                  </a:lnTo>
                  <a:cubicBezTo>
                    <a:pt x="569" y="9904"/>
                    <a:pt x="411" y="7251"/>
                    <a:pt x="1001" y="6689"/>
                  </a:cubicBezTo>
                  <a:cubicBezTo>
                    <a:pt x="1591" y="6126"/>
                    <a:pt x="8960" y="848"/>
                    <a:pt x="9605" y="505"/>
                  </a:cubicBezTo>
                  <a:cubicBezTo>
                    <a:pt x="9759" y="424"/>
                    <a:pt x="9906" y="393"/>
                    <a:pt x="10041" y="393"/>
                  </a:cubicBezTo>
                  <a:cubicBezTo>
                    <a:pt x="10464" y="393"/>
                    <a:pt x="10763" y="697"/>
                    <a:pt x="10763" y="697"/>
                  </a:cubicBezTo>
                  <a:cubicBezTo>
                    <a:pt x="10384" y="138"/>
                    <a:pt x="10021" y="0"/>
                    <a:pt x="9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344425" y="4911050"/>
              <a:ext cx="263100" cy="236600"/>
            </a:xfrm>
            <a:custGeom>
              <a:avLst/>
              <a:gdLst/>
              <a:ahLst/>
              <a:cxnLst/>
              <a:rect l="l" t="t" r="r" b="b"/>
              <a:pathLst>
                <a:path w="10524" h="9464" extrusionOk="0">
                  <a:moveTo>
                    <a:pt x="9513" y="0"/>
                  </a:moveTo>
                  <a:cubicBezTo>
                    <a:pt x="9347" y="0"/>
                    <a:pt x="9223" y="63"/>
                    <a:pt x="9153" y="98"/>
                  </a:cubicBezTo>
                  <a:cubicBezTo>
                    <a:pt x="8974" y="181"/>
                    <a:pt x="1227" y="5658"/>
                    <a:pt x="610" y="6221"/>
                  </a:cubicBezTo>
                  <a:cubicBezTo>
                    <a:pt x="0" y="6783"/>
                    <a:pt x="179" y="9018"/>
                    <a:pt x="179" y="9018"/>
                  </a:cubicBezTo>
                  <a:lnTo>
                    <a:pt x="569" y="9463"/>
                  </a:lnTo>
                  <a:cubicBezTo>
                    <a:pt x="569" y="9463"/>
                    <a:pt x="412" y="7146"/>
                    <a:pt x="1001" y="6577"/>
                  </a:cubicBezTo>
                  <a:cubicBezTo>
                    <a:pt x="1591" y="6015"/>
                    <a:pt x="8789" y="791"/>
                    <a:pt x="9454" y="489"/>
                  </a:cubicBezTo>
                  <a:cubicBezTo>
                    <a:pt x="9574" y="433"/>
                    <a:pt x="9688" y="411"/>
                    <a:pt x="9793" y="411"/>
                  </a:cubicBezTo>
                  <a:cubicBezTo>
                    <a:pt x="10230" y="411"/>
                    <a:pt x="10524" y="798"/>
                    <a:pt x="10524" y="798"/>
                  </a:cubicBezTo>
                  <a:cubicBezTo>
                    <a:pt x="10124" y="152"/>
                    <a:pt x="9770" y="0"/>
                    <a:pt x="9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305175" y="4861900"/>
              <a:ext cx="258825" cy="235175"/>
            </a:xfrm>
            <a:custGeom>
              <a:avLst/>
              <a:gdLst/>
              <a:ahLst/>
              <a:cxnLst/>
              <a:rect l="l" t="t" r="r" b="b"/>
              <a:pathLst>
                <a:path w="10353" h="9407" extrusionOk="0">
                  <a:moveTo>
                    <a:pt x="9388" y="1"/>
                  </a:moveTo>
                  <a:cubicBezTo>
                    <a:pt x="9245" y="1"/>
                    <a:pt x="9139" y="56"/>
                    <a:pt x="9070" y="90"/>
                  </a:cubicBezTo>
                  <a:cubicBezTo>
                    <a:pt x="8899" y="179"/>
                    <a:pt x="1228" y="5602"/>
                    <a:pt x="611" y="6164"/>
                  </a:cubicBezTo>
                  <a:cubicBezTo>
                    <a:pt x="0" y="6719"/>
                    <a:pt x="179" y="8954"/>
                    <a:pt x="179" y="8954"/>
                  </a:cubicBezTo>
                  <a:lnTo>
                    <a:pt x="569" y="9407"/>
                  </a:lnTo>
                  <a:cubicBezTo>
                    <a:pt x="569" y="9407"/>
                    <a:pt x="412" y="7083"/>
                    <a:pt x="1001" y="6521"/>
                  </a:cubicBezTo>
                  <a:cubicBezTo>
                    <a:pt x="1591" y="5958"/>
                    <a:pt x="8734" y="824"/>
                    <a:pt x="9372" y="481"/>
                  </a:cubicBezTo>
                  <a:cubicBezTo>
                    <a:pt x="9475" y="425"/>
                    <a:pt x="9576" y="403"/>
                    <a:pt x="9672" y="403"/>
                  </a:cubicBezTo>
                  <a:cubicBezTo>
                    <a:pt x="10051" y="403"/>
                    <a:pt x="10352" y="748"/>
                    <a:pt x="10352" y="748"/>
                  </a:cubicBezTo>
                  <a:cubicBezTo>
                    <a:pt x="9942" y="144"/>
                    <a:pt x="9618" y="1"/>
                    <a:pt x="9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263000" y="4810925"/>
              <a:ext cx="263300" cy="233725"/>
            </a:xfrm>
            <a:custGeom>
              <a:avLst/>
              <a:gdLst/>
              <a:ahLst/>
              <a:cxnLst/>
              <a:rect l="l" t="t" r="r" b="b"/>
              <a:pathLst>
                <a:path w="10532" h="9349" extrusionOk="0">
                  <a:moveTo>
                    <a:pt x="9381" y="1"/>
                  </a:moveTo>
                  <a:cubicBezTo>
                    <a:pt x="9219" y="1"/>
                    <a:pt x="9097" y="43"/>
                    <a:pt x="9037" y="72"/>
                  </a:cubicBezTo>
                  <a:cubicBezTo>
                    <a:pt x="8858" y="161"/>
                    <a:pt x="1228" y="5543"/>
                    <a:pt x="618" y="6105"/>
                  </a:cubicBezTo>
                  <a:cubicBezTo>
                    <a:pt x="1" y="6667"/>
                    <a:pt x="179" y="8902"/>
                    <a:pt x="179" y="8902"/>
                  </a:cubicBezTo>
                  <a:lnTo>
                    <a:pt x="570" y="9348"/>
                  </a:lnTo>
                  <a:cubicBezTo>
                    <a:pt x="570" y="9348"/>
                    <a:pt x="412" y="7031"/>
                    <a:pt x="1009" y="6469"/>
                  </a:cubicBezTo>
                  <a:cubicBezTo>
                    <a:pt x="1598" y="5900"/>
                    <a:pt x="8694" y="806"/>
                    <a:pt x="9331" y="463"/>
                  </a:cubicBezTo>
                  <a:cubicBezTo>
                    <a:pt x="9462" y="394"/>
                    <a:pt x="9590" y="367"/>
                    <a:pt x="9710" y="367"/>
                  </a:cubicBezTo>
                  <a:cubicBezTo>
                    <a:pt x="10176" y="367"/>
                    <a:pt x="10531" y="778"/>
                    <a:pt x="10531" y="778"/>
                  </a:cubicBezTo>
                  <a:cubicBezTo>
                    <a:pt x="10105" y="144"/>
                    <a:pt x="9677" y="1"/>
                    <a:pt x="9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382300" y="4900200"/>
              <a:ext cx="168150" cy="166025"/>
            </a:xfrm>
            <a:custGeom>
              <a:avLst/>
              <a:gdLst/>
              <a:ahLst/>
              <a:cxnLst/>
              <a:rect l="l" t="t" r="r" b="b"/>
              <a:pathLst>
                <a:path w="6726" h="6641" extrusionOk="0">
                  <a:moveTo>
                    <a:pt x="3585" y="1"/>
                  </a:moveTo>
                  <a:cubicBezTo>
                    <a:pt x="3504" y="1"/>
                    <a:pt x="3424" y="29"/>
                    <a:pt x="3360" y="87"/>
                  </a:cubicBezTo>
                  <a:lnTo>
                    <a:pt x="165" y="2822"/>
                  </a:lnTo>
                  <a:cubicBezTo>
                    <a:pt x="14" y="2953"/>
                    <a:pt x="0" y="3172"/>
                    <a:pt x="131" y="3323"/>
                  </a:cubicBezTo>
                  <a:lnTo>
                    <a:pt x="2859" y="6517"/>
                  </a:lnTo>
                  <a:cubicBezTo>
                    <a:pt x="2930" y="6599"/>
                    <a:pt x="3029" y="6641"/>
                    <a:pt x="3129" y="6641"/>
                  </a:cubicBezTo>
                  <a:cubicBezTo>
                    <a:pt x="3213" y="6641"/>
                    <a:pt x="3298" y="6611"/>
                    <a:pt x="3367" y="6552"/>
                  </a:cubicBezTo>
                  <a:lnTo>
                    <a:pt x="6554" y="3823"/>
                  </a:lnTo>
                  <a:cubicBezTo>
                    <a:pt x="6705" y="3693"/>
                    <a:pt x="6726" y="3467"/>
                    <a:pt x="6596" y="3316"/>
                  </a:cubicBezTo>
                  <a:lnTo>
                    <a:pt x="3860" y="128"/>
                  </a:lnTo>
                  <a:cubicBezTo>
                    <a:pt x="3788" y="44"/>
                    <a:pt x="3686" y="1"/>
                    <a:pt x="3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032825" y="4877575"/>
              <a:ext cx="429200" cy="415275"/>
            </a:xfrm>
            <a:custGeom>
              <a:avLst/>
              <a:gdLst/>
              <a:ahLst/>
              <a:cxnLst/>
              <a:rect l="l" t="t" r="r" b="b"/>
              <a:pathLst>
                <a:path w="17168" h="16611" extrusionOk="0">
                  <a:moveTo>
                    <a:pt x="8278" y="0"/>
                  </a:moveTo>
                  <a:cubicBezTo>
                    <a:pt x="7250" y="0"/>
                    <a:pt x="5754" y="2977"/>
                    <a:pt x="4409" y="3995"/>
                  </a:cubicBezTo>
                  <a:cubicBezTo>
                    <a:pt x="4409" y="3995"/>
                    <a:pt x="604" y="6812"/>
                    <a:pt x="302" y="8499"/>
                  </a:cubicBezTo>
                  <a:cubicBezTo>
                    <a:pt x="1" y="10178"/>
                    <a:pt x="4471" y="12365"/>
                    <a:pt x="6925" y="14971"/>
                  </a:cubicBezTo>
                  <a:cubicBezTo>
                    <a:pt x="8037" y="16157"/>
                    <a:pt x="8895" y="16611"/>
                    <a:pt x="9611" y="16611"/>
                  </a:cubicBezTo>
                  <a:cubicBezTo>
                    <a:pt x="10472" y="16611"/>
                    <a:pt x="11128" y="15955"/>
                    <a:pt x="11772" y="15128"/>
                  </a:cubicBezTo>
                  <a:cubicBezTo>
                    <a:pt x="12951" y="13613"/>
                    <a:pt x="16235" y="9452"/>
                    <a:pt x="17133" y="7381"/>
                  </a:cubicBezTo>
                  <a:cubicBezTo>
                    <a:pt x="17147" y="7354"/>
                    <a:pt x="17154" y="7333"/>
                    <a:pt x="17167" y="7313"/>
                  </a:cubicBezTo>
                  <a:lnTo>
                    <a:pt x="16516" y="5188"/>
                  </a:lnTo>
                  <a:lnTo>
                    <a:pt x="16523" y="5188"/>
                  </a:lnTo>
                  <a:cubicBezTo>
                    <a:pt x="15913" y="4845"/>
                    <a:pt x="15008" y="4440"/>
                    <a:pt x="13794" y="3707"/>
                  </a:cubicBezTo>
                  <a:cubicBezTo>
                    <a:pt x="10648" y="1801"/>
                    <a:pt x="9448" y="313"/>
                    <a:pt x="8413" y="18"/>
                  </a:cubicBezTo>
                  <a:cubicBezTo>
                    <a:pt x="8369" y="6"/>
                    <a:pt x="8324" y="0"/>
                    <a:pt x="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033000" y="5006900"/>
              <a:ext cx="429025" cy="286000"/>
            </a:xfrm>
            <a:custGeom>
              <a:avLst/>
              <a:gdLst/>
              <a:ahLst/>
              <a:cxnLst/>
              <a:rect l="l" t="t" r="r" b="b"/>
              <a:pathLst>
                <a:path w="17161" h="11440" extrusionOk="0">
                  <a:moveTo>
                    <a:pt x="16488" y="1"/>
                  </a:moveTo>
                  <a:cubicBezTo>
                    <a:pt x="15563" y="2085"/>
                    <a:pt x="12313" y="6205"/>
                    <a:pt x="11141" y="7713"/>
                  </a:cubicBezTo>
                  <a:cubicBezTo>
                    <a:pt x="10497" y="8544"/>
                    <a:pt x="9842" y="9199"/>
                    <a:pt x="8979" y="9199"/>
                  </a:cubicBezTo>
                  <a:cubicBezTo>
                    <a:pt x="8262" y="9199"/>
                    <a:pt x="7402" y="8746"/>
                    <a:pt x="6287" y="7563"/>
                  </a:cubicBezTo>
                  <a:cubicBezTo>
                    <a:pt x="4573" y="5739"/>
                    <a:pt x="1879" y="4121"/>
                    <a:pt x="508" y="2736"/>
                  </a:cubicBezTo>
                  <a:cubicBezTo>
                    <a:pt x="405" y="2942"/>
                    <a:pt x="330" y="3141"/>
                    <a:pt x="295" y="3326"/>
                  </a:cubicBezTo>
                  <a:cubicBezTo>
                    <a:pt x="1" y="5005"/>
                    <a:pt x="4464" y="7192"/>
                    <a:pt x="6918" y="9798"/>
                  </a:cubicBezTo>
                  <a:cubicBezTo>
                    <a:pt x="8034" y="10985"/>
                    <a:pt x="8895" y="11440"/>
                    <a:pt x="9612" y="11440"/>
                  </a:cubicBezTo>
                  <a:cubicBezTo>
                    <a:pt x="10472" y="11440"/>
                    <a:pt x="11126" y="10785"/>
                    <a:pt x="11765" y="9955"/>
                  </a:cubicBezTo>
                  <a:cubicBezTo>
                    <a:pt x="12944" y="8440"/>
                    <a:pt x="16228" y="4279"/>
                    <a:pt x="17133" y="2208"/>
                  </a:cubicBezTo>
                  <a:cubicBezTo>
                    <a:pt x="17140" y="2181"/>
                    <a:pt x="17147" y="2160"/>
                    <a:pt x="17160" y="2140"/>
                  </a:cubicBezTo>
                  <a:lnTo>
                    <a:pt x="16516" y="15"/>
                  </a:lnTo>
                  <a:cubicBezTo>
                    <a:pt x="16502" y="8"/>
                    <a:pt x="16495" y="8"/>
                    <a:pt x="16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217925" y="4878025"/>
              <a:ext cx="59000" cy="380000"/>
            </a:xfrm>
            <a:custGeom>
              <a:avLst/>
              <a:gdLst/>
              <a:ahLst/>
              <a:cxnLst/>
              <a:rect l="l" t="t" r="r" b="b"/>
              <a:pathLst>
                <a:path w="2360" h="15200" extrusionOk="0">
                  <a:moveTo>
                    <a:pt x="1009" y="0"/>
                  </a:moveTo>
                  <a:cubicBezTo>
                    <a:pt x="1009" y="1"/>
                    <a:pt x="1" y="2729"/>
                    <a:pt x="563" y="6973"/>
                  </a:cubicBezTo>
                  <a:cubicBezTo>
                    <a:pt x="1118" y="11216"/>
                    <a:pt x="1845" y="15199"/>
                    <a:pt x="1845" y="15199"/>
                  </a:cubicBezTo>
                  <a:lnTo>
                    <a:pt x="2359" y="14644"/>
                  </a:lnTo>
                  <a:cubicBezTo>
                    <a:pt x="2359" y="14644"/>
                    <a:pt x="351" y="5074"/>
                    <a:pt x="1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047225" y="5011625"/>
              <a:ext cx="394750" cy="73625"/>
            </a:xfrm>
            <a:custGeom>
              <a:avLst/>
              <a:gdLst/>
              <a:ahLst/>
              <a:cxnLst/>
              <a:rect l="l" t="t" r="r" b="b"/>
              <a:pathLst>
                <a:path w="15790" h="2945" extrusionOk="0">
                  <a:moveTo>
                    <a:pt x="13957" y="1"/>
                  </a:moveTo>
                  <a:cubicBezTo>
                    <a:pt x="8591" y="1"/>
                    <a:pt x="1896" y="1939"/>
                    <a:pt x="1" y="2945"/>
                  </a:cubicBezTo>
                  <a:cubicBezTo>
                    <a:pt x="1" y="2945"/>
                    <a:pt x="6479" y="854"/>
                    <a:pt x="15789" y="86"/>
                  </a:cubicBezTo>
                  <a:cubicBezTo>
                    <a:pt x="15204" y="27"/>
                    <a:pt x="14590" y="1"/>
                    <a:pt x="13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9"/>
          <p:cNvGrpSpPr/>
          <p:nvPr/>
        </p:nvGrpSpPr>
        <p:grpSpPr>
          <a:xfrm>
            <a:off x="6412248" y="4155410"/>
            <a:ext cx="3110032" cy="3073141"/>
            <a:chOff x="1043900" y="4321850"/>
            <a:chExt cx="547975" cy="541475"/>
          </a:xfrm>
        </p:grpSpPr>
        <p:sp>
          <p:nvSpPr>
            <p:cNvPr id="674" name="Google Shape;674;p9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9"/>
          <p:cNvGrpSpPr/>
          <p:nvPr/>
        </p:nvGrpSpPr>
        <p:grpSpPr>
          <a:xfrm>
            <a:off x="8150631" y="3206788"/>
            <a:ext cx="2298680" cy="2311373"/>
            <a:chOff x="7668256" y="3448326"/>
            <a:chExt cx="2298680" cy="2311373"/>
          </a:xfrm>
        </p:grpSpPr>
        <p:grpSp>
          <p:nvGrpSpPr>
            <p:cNvPr id="682" name="Google Shape;682;p9"/>
            <p:cNvGrpSpPr/>
            <p:nvPr/>
          </p:nvGrpSpPr>
          <p:grpSpPr>
            <a:xfrm>
              <a:off x="7668256" y="3448326"/>
              <a:ext cx="2298680" cy="2311373"/>
              <a:chOff x="6575150" y="4621988"/>
              <a:chExt cx="392675" cy="394850"/>
            </a:xfrm>
          </p:grpSpPr>
          <p:sp>
            <p:nvSpPr>
              <p:cNvPr id="683" name="Google Shape;683;p9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3113" y="4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4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6575150" y="4621988"/>
                <a:ext cx="392675" cy="394850"/>
              </a:xfrm>
              <a:custGeom>
                <a:avLst/>
                <a:gdLst/>
                <a:ahLst/>
                <a:cxnLst/>
                <a:rect l="l" t="t" r="r" b="b"/>
                <a:pathLst>
                  <a:path w="15707" h="15794" extrusionOk="0">
                    <a:moveTo>
                      <a:pt x="1" y="1"/>
                    </a:moveTo>
                    <a:lnTo>
                      <a:pt x="2092" y="15639"/>
                    </a:lnTo>
                    <a:cubicBezTo>
                      <a:pt x="2092" y="15639"/>
                      <a:pt x="2647" y="15793"/>
                      <a:pt x="3571" y="15793"/>
                    </a:cubicBezTo>
                    <a:cubicBezTo>
                      <a:pt x="4983" y="15793"/>
                      <a:pt x="7254" y="15433"/>
                      <a:pt x="9715" y="13609"/>
                    </a:cubicBezTo>
                    <a:cubicBezTo>
                      <a:pt x="15707" y="9167"/>
                      <a:pt x="15206" y="5856"/>
                      <a:pt x="15206" y="58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6622800" y="4753288"/>
                <a:ext cx="345025" cy="26350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0540" extrusionOk="0">
                    <a:moveTo>
                      <a:pt x="12046" y="0"/>
                    </a:moveTo>
                    <a:cubicBezTo>
                      <a:pt x="11785" y="1282"/>
                      <a:pt x="10723" y="3792"/>
                      <a:pt x="6623" y="6829"/>
                    </a:cubicBezTo>
                    <a:cubicBezTo>
                      <a:pt x="4164" y="8653"/>
                      <a:pt x="1896" y="9017"/>
                      <a:pt x="484" y="9017"/>
                    </a:cubicBezTo>
                    <a:cubicBezTo>
                      <a:pt x="309" y="9017"/>
                      <a:pt x="148" y="9011"/>
                      <a:pt x="1" y="9002"/>
                    </a:cubicBezTo>
                    <a:lnTo>
                      <a:pt x="1" y="9002"/>
                    </a:lnTo>
                    <a:lnTo>
                      <a:pt x="186" y="10387"/>
                    </a:lnTo>
                    <a:cubicBezTo>
                      <a:pt x="186" y="10387"/>
                      <a:pt x="738" y="10539"/>
                      <a:pt x="1657" y="10539"/>
                    </a:cubicBezTo>
                    <a:cubicBezTo>
                      <a:pt x="3069" y="10539"/>
                      <a:pt x="5343" y="10180"/>
                      <a:pt x="7809" y="8357"/>
                    </a:cubicBezTo>
                    <a:cubicBezTo>
                      <a:pt x="13801" y="3915"/>
                      <a:pt x="13300" y="604"/>
                      <a:pt x="13300" y="604"/>
                    </a:cubicBezTo>
                    <a:lnTo>
                      <a:pt x="120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6626225" y="4764938"/>
                <a:ext cx="341600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13664" h="10074" extrusionOk="0">
                    <a:moveTo>
                      <a:pt x="12882" y="1"/>
                    </a:moveTo>
                    <a:cubicBezTo>
                      <a:pt x="12862" y="837"/>
                      <a:pt x="12409" y="3771"/>
                      <a:pt x="7370" y="7508"/>
                    </a:cubicBezTo>
                    <a:cubicBezTo>
                      <a:pt x="4912" y="9332"/>
                      <a:pt x="2644" y="9692"/>
                      <a:pt x="1232" y="9692"/>
                    </a:cubicBezTo>
                    <a:cubicBezTo>
                      <a:pt x="675" y="9692"/>
                      <a:pt x="251" y="9636"/>
                      <a:pt x="1" y="9592"/>
                    </a:cubicBezTo>
                    <a:lnTo>
                      <a:pt x="1" y="9592"/>
                    </a:lnTo>
                    <a:lnTo>
                      <a:pt x="49" y="9921"/>
                    </a:lnTo>
                    <a:cubicBezTo>
                      <a:pt x="49" y="9921"/>
                      <a:pt x="601" y="10073"/>
                      <a:pt x="1520" y="10073"/>
                    </a:cubicBezTo>
                    <a:cubicBezTo>
                      <a:pt x="2932" y="10073"/>
                      <a:pt x="5206" y="9714"/>
                      <a:pt x="7672" y="7891"/>
                    </a:cubicBezTo>
                    <a:cubicBezTo>
                      <a:pt x="13664" y="3449"/>
                      <a:pt x="13163" y="138"/>
                      <a:pt x="13163" y="138"/>
                    </a:cubicBezTo>
                    <a:lnTo>
                      <a:pt x="1288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6780825" y="4753338"/>
                <a:ext cx="291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19" extrusionOk="0">
                    <a:moveTo>
                      <a:pt x="189" y="1"/>
                    </a:moveTo>
                    <a:cubicBezTo>
                      <a:pt x="145" y="1"/>
                      <a:pt x="111" y="13"/>
                      <a:pt x="90" y="40"/>
                    </a:cubicBezTo>
                    <a:cubicBezTo>
                      <a:pt x="0" y="136"/>
                      <a:pt x="158" y="410"/>
                      <a:pt x="432" y="643"/>
                    </a:cubicBezTo>
                    <a:cubicBezTo>
                      <a:pt x="637" y="817"/>
                      <a:pt x="850" y="919"/>
                      <a:pt x="982" y="919"/>
                    </a:cubicBezTo>
                    <a:cubicBezTo>
                      <a:pt x="1026" y="919"/>
                      <a:pt x="1061" y="907"/>
                      <a:pt x="1084" y="883"/>
                    </a:cubicBezTo>
                    <a:cubicBezTo>
                      <a:pt x="1166" y="780"/>
                      <a:pt x="1015" y="513"/>
                      <a:pt x="741" y="280"/>
                    </a:cubicBezTo>
                    <a:cubicBezTo>
                      <a:pt x="532" y="106"/>
                      <a:pt x="319" y="1"/>
                      <a:pt x="189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6784775" y="4756338"/>
                <a:ext cx="19050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0" extrusionOk="0">
                    <a:moveTo>
                      <a:pt x="107" y="1"/>
                    </a:moveTo>
                    <a:cubicBezTo>
                      <a:pt x="81" y="1"/>
                      <a:pt x="61" y="8"/>
                      <a:pt x="48" y="22"/>
                    </a:cubicBezTo>
                    <a:cubicBezTo>
                      <a:pt x="0" y="77"/>
                      <a:pt x="103" y="255"/>
                      <a:pt x="288" y="406"/>
                    </a:cubicBezTo>
                    <a:cubicBezTo>
                      <a:pt x="424" y="527"/>
                      <a:pt x="568" y="599"/>
                      <a:pt x="650" y="599"/>
                    </a:cubicBezTo>
                    <a:cubicBezTo>
                      <a:pt x="676" y="599"/>
                      <a:pt x="695" y="592"/>
                      <a:pt x="706" y="578"/>
                    </a:cubicBezTo>
                    <a:cubicBezTo>
                      <a:pt x="761" y="516"/>
                      <a:pt x="651" y="345"/>
                      <a:pt x="473" y="194"/>
                    </a:cubicBezTo>
                    <a:cubicBezTo>
                      <a:pt x="332" y="73"/>
                      <a:pt x="190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6759225" y="4811313"/>
                <a:ext cx="23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118" extrusionOk="0">
                    <a:moveTo>
                      <a:pt x="169" y="0"/>
                    </a:moveTo>
                    <a:cubicBezTo>
                      <a:pt x="147" y="0"/>
                      <a:pt x="127" y="6"/>
                      <a:pt x="110" y="17"/>
                    </a:cubicBezTo>
                    <a:cubicBezTo>
                      <a:pt x="1" y="93"/>
                      <a:pt x="76" y="394"/>
                      <a:pt x="275" y="689"/>
                    </a:cubicBezTo>
                    <a:cubicBezTo>
                      <a:pt x="444" y="945"/>
                      <a:pt x="652" y="1117"/>
                      <a:pt x="778" y="1117"/>
                    </a:cubicBezTo>
                    <a:cubicBezTo>
                      <a:pt x="801" y="1117"/>
                      <a:pt x="820" y="1112"/>
                      <a:pt x="837" y="1100"/>
                    </a:cubicBezTo>
                    <a:cubicBezTo>
                      <a:pt x="947" y="1032"/>
                      <a:pt x="871" y="730"/>
                      <a:pt x="672" y="429"/>
                    </a:cubicBezTo>
                    <a:cubicBezTo>
                      <a:pt x="504" y="172"/>
                      <a:pt x="295" y="0"/>
                      <a:pt x="169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6762475" y="4814788"/>
                <a:ext cx="1530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737" extrusionOk="0">
                    <a:moveTo>
                      <a:pt x="100" y="1"/>
                    </a:moveTo>
                    <a:cubicBezTo>
                      <a:pt x="89" y="1"/>
                      <a:pt x="78" y="3"/>
                      <a:pt x="69" y="8"/>
                    </a:cubicBezTo>
                    <a:cubicBezTo>
                      <a:pt x="1" y="50"/>
                      <a:pt x="56" y="248"/>
                      <a:pt x="186" y="447"/>
                    </a:cubicBezTo>
                    <a:cubicBezTo>
                      <a:pt x="305" y="620"/>
                      <a:pt x="440" y="736"/>
                      <a:pt x="518" y="736"/>
                    </a:cubicBezTo>
                    <a:cubicBezTo>
                      <a:pt x="530" y="736"/>
                      <a:pt x="540" y="734"/>
                      <a:pt x="549" y="728"/>
                    </a:cubicBezTo>
                    <a:cubicBezTo>
                      <a:pt x="611" y="687"/>
                      <a:pt x="556" y="488"/>
                      <a:pt x="426" y="290"/>
                    </a:cubicBezTo>
                    <a:cubicBezTo>
                      <a:pt x="313" y="116"/>
                      <a:pt x="178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6697525" y="4765288"/>
                <a:ext cx="274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91" extrusionOk="0">
                    <a:moveTo>
                      <a:pt x="175" y="1"/>
                    </a:moveTo>
                    <a:cubicBezTo>
                      <a:pt x="142" y="1"/>
                      <a:pt x="115" y="9"/>
                      <a:pt x="97" y="28"/>
                    </a:cubicBezTo>
                    <a:cubicBezTo>
                      <a:pt x="1" y="124"/>
                      <a:pt x="131" y="405"/>
                      <a:pt x="385" y="658"/>
                    </a:cubicBezTo>
                    <a:cubicBezTo>
                      <a:pt x="578" y="862"/>
                      <a:pt x="792" y="991"/>
                      <a:pt x="922" y="991"/>
                    </a:cubicBezTo>
                    <a:cubicBezTo>
                      <a:pt x="958" y="991"/>
                      <a:pt x="988" y="981"/>
                      <a:pt x="1008" y="960"/>
                    </a:cubicBezTo>
                    <a:cubicBezTo>
                      <a:pt x="1097" y="871"/>
                      <a:pt x="974" y="590"/>
                      <a:pt x="720" y="329"/>
                    </a:cubicBezTo>
                    <a:cubicBezTo>
                      <a:pt x="519" y="128"/>
                      <a:pt x="301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6701300" y="4768488"/>
                <a:ext cx="178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649" extrusionOk="0">
                    <a:moveTo>
                      <a:pt x="102" y="0"/>
                    </a:moveTo>
                    <a:cubicBezTo>
                      <a:pt x="82" y="0"/>
                      <a:pt x="66" y="5"/>
                      <a:pt x="55" y="16"/>
                    </a:cubicBezTo>
                    <a:cubicBezTo>
                      <a:pt x="0" y="71"/>
                      <a:pt x="90" y="249"/>
                      <a:pt x="254" y="421"/>
                    </a:cubicBezTo>
                    <a:cubicBezTo>
                      <a:pt x="387" y="559"/>
                      <a:pt x="529" y="649"/>
                      <a:pt x="611" y="649"/>
                    </a:cubicBezTo>
                    <a:cubicBezTo>
                      <a:pt x="631" y="649"/>
                      <a:pt x="647" y="644"/>
                      <a:pt x="659" y="633"/>
                    </a:cubicBezTo>
                    <a:cubicBezTo>
                      <a:pt x="713" y="578"/>
                      <a:pt x="624" y="393"/>
                      <a:pt x="460" y="222"/>
                    </a:cubicBezTo>
                    <a:cubicBezTo>
                      <a:pt x="322" y="85"/>
                      <a:pt x="18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6722900" y="4864238"/>
                <a:ext cx="21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163" extrusionOk="0">
                    <a:moveTo>
                      <a:pt x="156" y="1"/>
                    </a:moveTo>
                    <a:cubicBezTo>
                      <a:pt x="139" y="1"/>
                      <a:pt x="124" y="4"/>
                      <a:pt x="110" y="12"/>
                    </a:cubicBezTo>
                    <a:cubicBezTo>
                      <a:pt x="0" y="80"/>
                      <a:pt x="48" y="389"/>
                      <a:pt x="226" y="697"/>
                    </a:cubicBezTo>
                    <a:cubicBezTo>
                      <a:pt x="382" y="972"/>
                      <a:pt x="578" y="1163"/>
                      <a:pt x="703" y="1163"/>
                    </a:cubicBezTo>
                    <a:cubicBezTo>
                      <a:pt x="722" y="1163"/>
                      <a:pt x="739" y="1159"/>
                      <a:pt x="754" y="1150"/>
                    </a:cubicBezTo>
                    <a:cubicBezTo>
                      <a:pt x="864" y="1088"/>
                      <a:pt x="816" y="780"/>
                      <a:pt x="638" y="471"/>
                    </a:cubicBezTo>
                    <a:cubicBezTo>
                      <a:pt x="481" y="193"/>
                      <a:pt x="281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6725975" y="4867938"/>
                <a:ext cx="1390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763" extrusionOk="0">
                    <a:moveTo>
                      <a:pt x="97" y="0"/>
                    </a:moveTo>
                    <a:cubicBezTo>
                      <a:pt x="87" y="0"/>
                      <a:pt x="77" y="3"/>
                      <a:pt x="69" y="8"/>
                    </a:cubicBezTo>
                    <a:cubicBezTo>
                      <a:pt x="1" y="42"/>
                      <a:pt x="35" y="241"/>
                      <a:pt x="151" y="453"/>
                    </a:cubicBezTo>
                    <a:cubicBezTo>
                      <a:pt x="254" y="634"/>
                      <a:pt x="383" y="762"/>
                      <a:pt x="459" y="762"/>
                    </a:cubicBezTo>
                    <a:cubicBezTo>
                      <a:pt x="470" y="762"/>
                      <a:pt x="479" y="760"/>
                      <a:pt x="487" y="755"/>
                    </a:cubicBezTo>
                    <a:cubicBezTo>
                      <a:pt x="556" y="721"/>
                      <a:pt x="522" y="522"/>
                      <a:pt x="405" y="309"/>
                    </a:cubicBezTo>
                    <a:cubicBezTo>
                      <a:pt x="303" y="128"/>
                      <a:pt x="173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6660500" y="4880713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45"/>
                      <a:pt x="1" y="354"/>
                      <a:pt x="104" y="696"/>
                    </a:cubicBezTo>
                    <a:cubicBezTo>
                      <a:pt x="200" y="1024"/>
                      <a:pt x="369" y="1262"/>
                      <a:pt x="491" y="1262"/>
                    </a:cubicBezTo>
                    <a:cubicBezTo>
                      <a:pt x="499" y="1262"/>
                      <a:pt x="507" y="1261"/>
                      <a:pt x="515" y="1259"/>
                    </a:cubicBezTo>
                    <a:cubicBezTo>
                      <a:pt x="638" y="1224"/>
                      <a:pt x="659" y="916"/>
                      <a:pt x="556" y="566"/>
                    </a:cubicBezTo>
                    <a:cubicBezTo>
                      <a:pt x="459" y="244"/>
                      <a:pt x="296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6663250" y="4884663"/>
                <a:ext cx="101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830" extrusionOk="0">
                    <a:moveTo>
                      <a:pt x="99" y="1"/>
                    </a:moveTo>
                    <a:cubicBezTo>
                      <a:pt x="94" y="1"/>
                      <a:pt x="88" y="2"/>
                      <a:pt x="83" y="4"/>
                    </a:cubicBezTo>
                    <a:cubicBezTo>
                      <a:pt x="7" y="24"/>
                      <a:pt x="0" y="223"/>
                      <a:pt x="69" y="456"/>
                    </a:cubicBezTo>
                    <a:cubicBezTo>
                      <a:pt x="133" y="666"/>
                      <a:pt x="232" y="829"/>
                      <a:pt x="306" y="829"/>
                    </a:cubicBezTo>
                    <a:cubicBezTo>
                      <a:pt x="312" y="829"/>
                      <a:pt x="317" y="828"/>
                      <a:pt x="323" y="826"/>
                    </a:cubicBezTo>
                    <a:cubicBezTo>
                      <a:pt x="398" y="806"/>
                      <a:pt x="405" y="607"/>
                      <a:pt x="343" y="374"/>
                    </a:cubicBezTo>
                    <a:cubicBezTo>
                      <a:pt x="280" y="164"/>
                      <a:pt x="174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6634450" y="4798788"/>
                <a:ext cx="164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262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2" y="4"/>
                    </a:cubicBezTo>
                    <a:cubicBezTo>
                      <a:pt x="21" y="38"/>
                      <a:pt x="1" y="354"/>
                      <a:pt x="104" y="696"/>
                    </a:cubicBezTo>
                    <a:cubicBezTo>
                      <a:pt x="200" y="1018"/>
                      <a:pt x="369" y="1262"/>
                      <a:pt x="492" y="1262"/>
                    </a:cubicBezTo>
                    <a:cubicBezTo>
                      <a:pt x="500" y="1262"/>
                      <a:pt x="507" y="1261"/>
                      <a:pt x="515" y="1259"/>
                    </a:cubicBezTo>
                    <a:cubicBezTo>
                      <a:pt x="638" y="1217"/>
                      <a:pt x="659" y="909"/>
                      <a:pt x="556" y="566"/>
                    </a:cubicBezTo>
                    <a:cubicBezTo>
                      <a:pt x="466" y="238"/>
                      <a:pt x="298" y="1"/>
                      <a:pt x="175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6637200" y="4802613"/>
                <a:ext cx="103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834" extrusionOk="0">
                    <a:moveTo>
                      <a:pt x="96" y="0"/>
                    </a:moveTo>
                    <a:cubicBezTo>
                      <a:pt x="91" y="0"/>
                      <a:pt x="87" y="1"/>
                      <a:pt x="83" y="2"/>
                    </a:cubicBezTo>
                    <a:cubicBezTo>
                      <a:pt x="7" y="22"/>
                      <a:pt x="0" y="228"/>
                      <a:pt x="69" y="454"/>
                    </a:cubicBezTo>
                    <a:cubicBezTo>
                      <a:pt x="134" y="674"/>
                      <a:pt x="241" y="833"/>
                      <a:pt x="316" y="833"/>
                    </a:cubicBezTo>
                    <a:cubicBezTo>
                      <a:pt x="321" y="833"/>
                      <a:pt x="325" y="833"/>
                      <a:pt x="329" y="831"/>
                    </a:cubicBezTo>
                    <a:cubicBezTo>
                      <a:pt x="398" y="811"/>
                      <a:pt x="412" y="605"/>
                      <a:pt x="343" y="379"/>
                    </a:cubicBezTo>
                    <a:cubicBezTo>
                      <a:pt x="279" y="159"/>
                      <a:pt x="17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6672325" y="4801413"/>
                <a:ext cx="1922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1204" extrusionOk="0">
                    <a:moveTo>
                      <a:pt x="156" y="1"/>
                    </a:moveTo>
                    <a:cubicBezTo>
                      <a:pt x="142" y="1"/>
                      <a:pt x="129" y="3"/>
                      <a:pt x="117" y="9"/>
                    </a:cubicBezTo>
                    <a:cubicBezTo>
                      <a:pt x="1" y="64"/>
                      <a:pt x="21" y="372"/>
                      <a:pt x="172" y="701"/>
                    </a:cubicBezTo>
                    <a:cubicBezTo>
                      <a:pt x="301" y="996"/>
                      <a:pt x="491" y="1203"/>
                      <a:pt x="613" y="1203"/>
                    </a:cubicBezTo>
                    <a:cubicBezTo>
                      <a:pt x="627" y="1203"/>
                      <a:pt x="640" y="1200"/>
                      <a:pt x="652" y="1195"/>
                    </a:cubicBezTo>
                    <a:cubicBezTo>
                      <a:pt x="769" y="1147"/>
                      <a:pt x="748" y="831"/>
                      <a:pt x="597" y="509"/>
                    </a:cubicBezTo>
                    <a:cubicBezTo>
                      <a:pt x="468" y="213"/>
                      <a:pt x="277" y="1"/>
                      <a:pt x="156" y="1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6675075" y="4805088"/>
                <a:ext cx="12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799" extrusionOk="0">
                    <a:moveTo>
                      <a:pt x="92" y="1"/>
                    </a:moveTo>
                    <a:cubicBezTo>
                      <a:pt x="84" y="1"/>
                      <a:pt x="76" y="2"/>
                      <a:pt x="69" y="6"/>
                    </a:cubicBezTo>
                    <a:cubicBezTo>
                      <a:pt x="0" y="40"/>
                      <a:pt x="21" y="239"/>
                      <a:pt x="117" y="458"/>
                    </a:cubicBezTo>
                    <a:cubicBezTo>
                      <a:pt x="210" y="657"/>
                      <a:pt x="331" y="799"/>
                      <a:pt x="404" y="799"/>
                    </a:cubicBezTo>
                    <a:cubicBezTo>
                      <a:pt x="412" y="799"/>
                      <a:pt x="419" y="797"/>
                      <a:pt x="426" y="794"/>
                    </a:cubicBezTo>
                    <a:cubicBezTo>
                      <a:pt x="501" y="760"/>
                      <a:pt x="474" y="561"/>
                      <a:pt x="378" y="342"/>
                    </a:cubicBezTo>
                    <a:cubicBezTo>
                      <a:pt x="291" y="143"/>
                      <a:pt x="170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9"/>
            <p:cNvGrpSpPr/>
            <p:nvPr/>
          </p:nvGrpSpPr>
          <p:grpSpPr>
            <a:xfrm>
              <a:off x="7957555" y="3913197"/>
              <a:ext cx="170788" cy="134637"/>
              <a:chOff x="6689975" y="4706488"/>
              <a:chExt cx="29175" cy="23000"/>
            </a:xfrm>
          </p:grpSpPr>
          <p:sp>
            <p:nvSpPr>
              <p:cNvPr id="704" name="Google Shape;704;p9"/>
              <p:cNvSpPr/>
              <p:nvPr/>
            </p:nvSpPr>
            <p:spPr>
              <a:xfrm>
                <a:off x="6689975" y="4706488"/>
                <a:ext cx="291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920" extrusionOk="0">
                    <a:moveTo>
                      <a:pt x="186" y="0"/>
                    </a:moveTo>
                    <a:cubicBezTo>
                      <a:pt x="143" y="0"/>
                      <a:pt x="110" y="12"/>
                      <a:pt x="90" y="35"/>
                    </a:cubicBezTo>
                    <a:cubicBezTo>
                      <a:pt x="1" y="138"/>
                      <a:pt x="159" y="405"/>
                      <a:pt x="433" y="638"/>
                    </a:cubicBezTo>
                    <a:cubicBezTo>
                      <a:pt x="640" y="814"/>
                      <a:pt x="858" y="920"/>
                      <a:pt x="989" y="920"/>
                    </a:cubicBezTo>
                    <a:cubicBezTo>
                      <a:pt x="1031" y="920"/>
                      <a:pt x="1064" y="909"/>
                      <a:pt x="1084" y="885"/>
                    </a:cubicBezTo>
                    <a:cubicBezTo>
                      <a:pt x="1166" y="782"/>
                      <a:pt x="1016" y="515"/>
                      <a:pt x="741" y="282"/>
                    </a:cubicBezTo>
                    <a:cubicBezTo>
                      <a:pt x="534" y="106"/>
                      <a:pt x="316" y="0"/>
                      <a:pt x="186" y="0"/>
                    </a:cubicBezTo>
                    <a:close/>
                  </a:path>
                </a:pathLst>
              </a:custGeom>
              <a:solidFill>
                <a:srgbClr val="A81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6693925" y="4709488"/>
                <a:ext cx="190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02" extrusionOk="0">
                    <a:moveTo>
                      <a:pt x="107" y="0"/>
                    </a:moveTo>
                    <a:cubicBezTo>
                      <a:pt x="84" y="0"/>
                      <a:pt x="66" y="6"/>
                      <a:pt x="55" y="18"/>
                    </a:cubicBezTo>
                    <a:cubicBezTo>
                      <a:pt x="1" y="80"/>
                      <a:pt x="110" y="258"/>
                      <a:pt x="289" y="409"/>
                    </a:cubicBezTo>
                    <a:cubicBezTo>
                      <a:pt x="430" y="529"/>
                      <a:pt x="571" y="602"/>
                      <a:pt x="655" y="602"/>
                    </a:cubicBezTo>
                    <a:cubicBezTo>
                      <a:pt x="680" y="602"/>
                      <a:pt x="701" y="595"/>
                      <a:pt x="714" y="580"/>
                    </a:cubicBezTo>
                    <a:cubicBezTo>
                      <a:pt x="762" y="518"/>
                      <a:pt x="659" y="347"/>
                      <a:pt x="474" y="189"/>
                    </a:cubicBezTo>
                    <a:cubicBezTo>
                      <a:pt x="335" y="72"/>
                      <a:pt x="188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"/>
          <p:cNvSpPr txBox="1">
            <a:spLocks noGrp="1"/>
          </p:cNvSpPr>
          <p:nvPr>
            <p:ph type="title"/>
          </p:nvPr>
        </p:nvSpPr>
        <p:spPr>
          <a:xfrm>
            <a:off x="5603540" y="2776313"/>
            <a:ext cx="2840400" cy="18333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08" name="Google Shape;708;p10"/>
          <p:cNvGrpSpPr/>
          <p:nvPr/>
        </p:nvGrpSpPr>
        <p:grpSpPr>
          <a:xfrm>
            <a:off x="8773585" y="415128"/>
            <a:ext cx="575724" cy="557093"/>
            <a:chOff x="3216625" y="4232525"/>
            <a:chExt cx="126175" cy="122100"/>
          </a:xfrm>
        </p:grpSpPr>
        <p:sp>
          <p:nvSpPr>
            <p:cNvPr id="709" name="Google Shape;709;p1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0"/>
          <p:cNvGrpSpPr/>
          <p:nvPr/>
        </p:nvGrpSpPr>
        <p:grpSpPr>
          <a:xfrm>
            <a:off x="8688337" y="4671638"/>
            <a:ext cx="586524" cy="567570"/>
            <a:chOff x="3216625" y="4232525"/>
            <a:chExt cx="126175" cy="122100"/>
          </a:xfrm>
        </p:grpSpPr>
        <p:sp>
          <p:nvSpPr>
            <p:cNvPr id="729" name="Google Shape;729;p1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10"/>
          <p:cNvGrpSpPr/>
          <p:nvPr/>
        </p:nvGrpSpPr>
        <p:grpSpPr>
          <a:xfrm>
            <a:off x="347642" y="4145666"/>
            <a:ext cx="731146" cy="707533"/>
            <a:chOff x="3216625" y="4232525"/>
            <a:chExt cx="126175" cy="122100"/>
          </a:xfrm>
        </p:grpSpPr>
        <p:sp>
          <p:nvSpPr>
            <p:cNvPr id="749" name="Google Shape;749;p1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accent1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Google Shape;907;p14"/>
          <p:cNvGrpSpPr/>
          <p:nvPr/>
        </p:nvGrpSpPr>
        <p:grpSpPr>
          <a:xfrm flipH="1">
            <a:off x="-361117" y="2217991"/>
            <a:ext cx="731146" cy="707533"/>
            <a:chOff x="3216625" y="4232525"/>
            <a:chExt cx="126175" cy="122100"/>
          </a:xfrm>
        </p:grpSpPr>
        <p:sp>
          <p:nvSpPr>
            <p:cNvPr id="908" name="Google Shape;90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14"/>
          <p:cNvGrpSpPr/>
          <p:nvPr/>
        </p:nvGrpSpPr>
        <p:grpSpPr>
          <a:xfrm flipH="1">
            <a:off x="12" y="-316222"/>
            <a:ext cx="575724" cy="557093"/>
            <a:chOff x="3216625" y="4232525"/>
            <a:chExt cx="126175" cy="122100"/>
          </a:xfrm>
        </p:grpSpPr>
        <p:sp>
          <p:nvSpPr>
            <p:cNvPr id="928" name="Google Shape;92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7" name="Google Shape;947;p14"/>
          <p:cNvGrpSpPr/>
          <p:nvPr/>
        </p:nvGrpSpPr>
        <p:grpSpPr>
          <a:xfrm flipH="1">
            <a:off x="4679159" y="-461612"/>
            <a:ext cx="586524" cy="567570"/>
            <a:chOff x="3216625" y="4232525"/>
            <a:chExt cx="126175" cy="122100"/>
          </a:xfrm>
        </p:grpSpPr>
        <p:sp>
          <p:nvSpPr>
            <p:cNvPr id="948" name="Google Shape;94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14"/>
          <p:cNvGrpSpPr/>
          <p:nvPr/>
        </p:nvGrpSpPr>
        <p:grpSpPr>
          <a:xfrm flipH="1">
            <a:off x="8793846" y="-80085"/>
            <a:ext cx="840780" cy="813565"/>
            <a:chOff x="3216625" y="4232525"/>
            <a:chExt cx="126175" cy="122100"/>
          </a:xfrm>
        </p:grpSpPr>
        <p:sp>
          <p:nvSpPr>
            <p:cNvPr id="968" name="Google Shape;96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14"/>
          <p:cNvGrpSpPr/>
          <p:nvPr/>
        </p:nvGrpSpPr>
        <p:grpSpPr>
          <a:xfrm flipH="1">
            <a:off x="8499434" y="4477572"/>
            <a:ext cx="840780" cy="813626"/>
            <a:chOff x="3216625" y="4232525"/>
            <a:chExt cx="126175" cy="122100"/>
          </a:xfrm>
        </p:grpSpPr>
        <p:sp>
          <p:nvSpPr>
            <p:cNvPr id="988" name="Google Shape;98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14"/>
          <p:cNvGrpSpPr/>
          <p:nvPr/>
        </p:nvGrpSpPr>
        <p:grpSpPr>
          <a:xfrm flipH="1">
            <a:off x="219459" y="4685638"/>
            <a:ext cx="586524" cy="567570"/>
            <a:chOff x="3216625" y="4232525"/>
            <a:chExt cx="126175" cy="122100"/>
          </a:xfrm>
        </p:grpSpPr>
        <p:sp>
          <p:nvSpPr>
            <p:cNvPr id="1008" name="Google Shape;1008;p1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4"/>
          <p:cNvSpPr txBox="1">
            <a:spLocks noGrp="1"/>
          </p:cNvSpPr>
          <p:nvPr>
            <p:ph type="title"/>
          </p:nvPr>
        </p:nvSpPr>
        <p:spPr>
          <a:xfrm>
            <a:off x="720000" y="545225"/>
            <a:ext cx="7704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1"/>
        </a:soli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5"/>
          <p:cNvSpPr txBox="1">
            <a:spLocks noGrp="1"/>
          </p:cNvSpPr>
          <p:nvPr>
            <p:ph type="title"/>
          </p:nvPr>
        </p:nvSpPr>
        <p:spPr>
          <a:xfrm>
            <a:off x="3362928" y="2978573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0" name="Google Shape;1030;p15"/>
          <p:cNvSpPr txBox="1">
            <a:spLocks noGrp="1"/>
          </p:cNvSpPr>
          <p:nvPr>
            <p:ph type="title" idx="2" hasCustomPrompt="1"/>
          </p:nvPr>
        </p:nvSpPr>
        <p:spPr>
          <a:xfrm>
            <a:off x="3548934" y="1481501"/>
            <a:ext cx="138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1" name="Google Shape;1031;p15"/>
          <p:cNvSpPr txBox="1">
            <a:spLocks noGrp="1"/>
          </p:cNvSpPr>
          <p:nvPr>
            <p:ph type="subTitle" idx="1"/>
          </p:nvPr>
        </p:nvSpPr>
        <p:spPr>
          <a:xfrm>
            <a:off x="3362928" y="3820373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2" name="Google Shape;1032;p15"/>
          <p:cNvGrpSpPr/>
          <p:nvPr/>
        </p:nvGrpSpPr>
        <p:grpSpPr>
          <a:xfrm>
            <a:off x="8600117" y="-381609"/>
            <a:ext cx="731146" cy="707533"/>
            <a:chOff x="3216625" y="4232525"/>
            <a:chExt cx="126175" cy="122100"/>
          </a:xfrm>
        </p:grpSpPr>
        <p:sp>
          <p:nvSpPr>
            <p:cNvPr id="1033" name="Google Shape;1033;p1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5"/>
          <p:cNvGrpSpPr/>
          <p:nvPr/>
        </p:nvGrpSpPr>
        <p:grpSpPr>
          <a:xfrm>
            <a:off x="8229845" y="4534585"/>
            <a:ext cx="840780" cy="813626"/>
            <a:chOff x="3216625" y="4232525"/>
            <a:chExt cx="126175" cy="122100"/>
          </a:xfrm>
        </p:grpSpPr>
        <p:sp>
          <p:nvSpPr>
            <p:cNvPr id="1053" name="Google Shape;1053;p15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9" r:id="rId19"/>
    <p:sldLayoutId id="2147483680" r:id="rId2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5.wdp"/><Relationship Id="rId5" Type="http://schemas.openxmlformats.org/officeDocument/2006/relationships/image" Target="../media/image31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" name="Google Shape;3123;p41"/>
          <p:cNvGrpSpPr/>
          <p:nvPr/>
        </p:nvGrpSpPr>
        <p:grpSpPr>
          <a:xfrm>
            <a:off x="4151608" y="4197185"/>
            <a:ext cx="840780" cy="813626"/>
            <a:chOff x="3216625" y="4232525"/>
            <a:chExt cx="126175" cy="122100"/>
          </a:xfrm>
        </p:grpSpPr>
        <p:sp>
          <p:nvSpPr>
            <p:cNvPr id="3124" name="Google Shape;312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3" name="Google Shape;3143;p41"/>
          <p:cNvGrpSpPr/>
          <p:nvPr/>
        </p:nvGrpSpPr>
        <p:grpSpPr>
          <a:xfrm>
            <a:off x="4189472" y="260953"/>
            <a:ext cx="575724" cy="557093"/>
            <a:chOff x="3216625" y="4232525"/>
            <a:chExt cx="126175" cy="122100"/>
          </a:xfrm>
        </p:grpSpPr>
        <p:sp>
          <p:nvSpPr>
            <p:cNvPr id="3144" name="Google Shape;314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3" name="Google Shape;3163;p41"/>
          <p:cNvGrpSpPr/>
          <p:nvPr/>
        </p:nvGrpSpPr>
        <p:grpSpPr>
          <a:xfrm>
            <a:off x="8080750" y="332413"/>
            <a:ext cx="586524" cy="567570"/>
            <a:chOff x="3216625" y="4232525"/>
            <a:chExt cx="126175" cy="122100"/>
          </a:xfrm>
        </p:grpSpPr>
        <p:sp>
          <p:nvSpPr>
            <p:cNvPr id="3164" name="Google Shape;316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3" name="Google Shape;3183;p41"/>
          <p:cNvGrpSpPr/>
          <p:nvPr/>
        </p:nvGrpSpPr>
        <p:grpSpPr>
          <a:xfrm>
            <a:off x="1323733" y="958753"/>
            <a:ext cx="840780" cy="813565"/>
            <a:chOff x="3216625" y="4232525"/>
            <a:chExt cx="126175" cy="122100"/>
          </a:xfrm>
        </p:grpSpPr>
        <p:sp>
          <p:nvSpPr>
            <p:cNvPr id="3184" name="Google Shape;318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203;p57">
            <a:extLst>
              <a:ext uri="{FF2B5EF4-FFF2-40B4-BE49-F238E27FC236}">
                <a16:creationId xmlns:a16="http://schemas.microsoft.com/office/drawing/2014/main" id="{D4D0FE15-6463-EC1C-EC97-67DB07D146AD}"/>
              </a:ext>
            </a:extLst>
          </p:cNvPr>
          <p:cNvSpPr txBox="1">
            <a:spLocks/>
          </p:cNvSpPr>
          <p:nvPr/>
        </p:nvSpPr>
        <p:spPr>
          <a:xfrm>
            <a:off x="2129915" y="1217116"/>
            <a:ext cx="5049480" cy="263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72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CHÀO MỪNG </a:t>
            </a:r>
          </a:p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CÁC BẠN ĐẾN VỚI BÀI HỌC MỚI!</a:t>
            </a:r>
            <a:endParaRPr lang="vi-VN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B3BE14-A342-A0F0-39FE-D34C8A3B5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834" b="1834"/>
          <a:stretch/>
        </p:blipFill>
        <p:spPr>
          <a:xfrm>
            <a:off x="2893965" y="2479141"/>
            <a:ext cx="1522421" cy="1985300"/>
          </a:xfrm>
          <a:prstGeom prst="roundRect">
            <a:avLst>
              <a:gd name="adj" fmla="val 9455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2F11DF-6294-5A07-EAE3-17E403EA5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02" r="2402"/>
          <a:stretch/>
        </p:blipFill>
        <p:spPr>
          <a:xfrm>
            <a:off x="4739363" y="2479143"/>
            <a:ext cx="1399809" cy="1985300"/>
          </a:xfrm>
          <a:prstGeom prst="roundRect">
            <a:avLst>
              <a:gd name="adj" fmla="val 9455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87685C-5F82-D234-D3E8-50D94DD9C3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5" b="15"/>
          <a:stretch/>
        </p:blipFill>
        <p:spPr>
          <a:xfrm>
            <a:off x="1092038" y="2479143"/>
            <a:ext cx="1478950" cy="1985300"/>
          </a:xfrm>
          <a:prstGeom prst="roundRect">
            <a:avLst>
              <a:gd name="adj" fmla="val 9455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FB923B-8257-4676-7ACB-ECDAA65D31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3182" b="3182"/>
          <a:stretch/>
        </p:blipFill>
        <p:spPr>
          <a:xfrm>
            <a:off x="6441562" y="2479141"/>
            <a:ext cx="1522421" cy="1985301"/>
          </a:xfrm>
          <a:prstGeom prst="roundRect">
            <a:avLst>
              <a:gd name="adj" fmla="val 9455"/>
            </a:avLst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8B7D09E3-19C5-E1EE-6F63-430BE710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04" y="413380"/>
            <a:ext cx="7278592" cy="454861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ảnh minh họa SGK tr.35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0EB6AA-B472-DE2C-757A-8F62115DDEC2}"/>
              </a:ext>
            </a:extLst>
          </p:cNvPr>
          <p:cNvGrpSpPr/>
          <p:nvPr/>
        </p:nvGrpSpPr>
        <p:grpSpPr>
          <a:xfrm>
            <a:off x="1356610" y="1122996"/>
            <a:ext cx="6430780" cy="1101388"/>
            <a:chOff x="1529052" y="652668"/>
            <a:chExt cx="6430780" cy="98349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B0F1167-526E-3857-7C58-1517E2FDBE32}"/>
                </a:ext>
              </a:extLst>
            </p:cNvPr>
            <p:cNvSpPr/>
            <p:nvPr/>
          </p:nvSpPr>
          <p:spPr>
            <a:xfrm>
              <a:off x="1529052" y="841412"/>
              <a:ext cx="6430780" cy="794754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Chỉ ra các bước vẽ tranh có nhóm chính, nhóm phụ.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34B42DC-4280-59E8-3601-687FEDE5EBAE}"/>
                </a:ext>
              </a:extLst>
            </p:cNvPr>
            <p:cNvSpPr/>
            <p:nvPr/>
          </p:nvSpPr>
          <p:spPr>
            <a:xfrm>
              <a:off x="2720770" y="652668"/>
              <a:ext cx="4047344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HOẠT ĐỘNG NHÓM ĐÔI</a:t>
              </a:r>
              <a:endPara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5" name="Google Shape;3535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653" r="1653"/>
          <a:stretch/>
        </p:blipFill>
        <p:spPr>
          <a:xfrm>
            <a:off x="692649" y="1220036"/>
            <a:ext cx="2728500" cy="2821800"/>
          </a:xfrm>
          <a:prstGeom prst="ellipse">
            <a:avLst/>
          </a:prstGeom>
        </p:spPr>
      </p:pic>
      <p:grpSp>
        <p:nvGrpSpPr>
          <p:cNvPr id="3538" name="Google Shape;3538;p43"/>
          <p:cNvGrpSpPr/>
          <p:nvPr/>
        </p:nvGrpSpPr>
        <p:grpSpPr>
          <a:xfrm>
            <a:off x="1636509" y="3485845"/>
            <a:ext cx="840780" cy="813626"/>
            <a:chOff x="3216625" y="4232525"/>
            <a:chExt cx="126175" cy="122100"/>
          </a:xfrm>
        </p:grpSpPr>
        <p:sp>
          <p:nvSpPr>
            <p:cNvPr id="3539" name="Google Shape;353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43"/>
          <p:cNvGrpSpPr/>
          <p:nvPr/>
        </p:nvGrpSpPr>
        <p:grpSpPr>
          <a:xfrm>
            <a:off x="292833" y="4197215"/>
            <a:ext cx="840780" cy="813565"/>
            <a:chOff x="3216625" y="4232525"/>
            <a:chExt cx="126175" cy="122100"/>
          </a:xfrm>
        </p:grpSpPr>
        <p:sp>
          <p:nvSpPr>
            <p:cNvPr id="3559" name="Google Shape;355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9A9DB4F-A0B4-54A7-3039-9D36812B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688" y="524905"/>
            <a:ext cx="3134624" cy="454861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GỢI MỞ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EC4E4-868A-6B48-24C6-D2889A7AF321}"/>
              </a:ext>
            </a:extLst>
          </p:cNvPr>
          <p:cNvSpPr txBox="1"/>
          <p:nvPr/>
        </p:nvSpPr>
        <p:spPr>
          <a:xfrm>
            <a:off x="3631385" y="1125368"/>
            <a:ext cx="4688017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+ Theo gợi ý, để vẽ tranh có nhóm chính, nhóm phụ cần thực hiện bao nhiêu bước? 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Nhóm phụ hay nhóm chính của bức tranh sẽ được vẽ trước? 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Vẽ màu khái quát cho bức tranh được thực hiện ở bước thứ mấy? 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+ Để làm nổi bật được nhóm chính trong tranh, cần làm gì? </a:t>
            </a:r>
          </a:p>
        </p:txBody>
      </p:sp>
    </p:spTree>
    <p:extLst>
      <p:ext uri="{BB962C8B-B14F-4D97-AF65-F5344CB8AC3E}">
        <p14:creationId xmlns:p14="http://schemas.microsoft.com/office/powerpoint/2010/main" val="2591236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BEC15E73-D548-0619-27AF-F0DEF294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04" y="413380"/>
            <a:ext cx="7278592" cy="454861"/>
          </a:xfrm>
        </p:spPr>
        <p:txBody>
          <a:bodyPr anchor="ctr"/>
          <a:lstStyle/>
          <a:p>
            <a:r>
              <a:rPr lang="vi-VN" sz="2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bước vẽ tranh có nhóm chính, nhóm phụ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CB5E7-B8D0-24D7-9935-E9729452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834" b="1834"/>
          <a:stretch/>
        </p:blipFill>
        <p:spPr>
          <a:xfrm>
            <a:off x="5591054" y="1023575"/>
            <a:ext cx="1804283" cy="2352859"/>
          </a:xfrm>
          <a:prstGeom prst="roundRect">
            <a:avLst>
              <a:gd name="adj" fmla="val 9455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877349-992D-4D61-4596-AEED57E9C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5" b="15"/>
          <a:stretch/>
        </p:blipFill>
        <p:spPr>
          <a:xfrm>
            <a:off x="1800186" y="1023576"/>
            <a:ext cx="1752762" cy="2352858"/>
          </a:xfrm>
          <a:prstGeom prst="roundRect">
            <a:avLst>
              <a:gd name="adj" fmla="val 9455"/>
            </a:avLst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A841B2-0F01-54EA-3244-2936928230FE}"/>
              </a:ext>
            </a:extLst>
          </p:cNvPr>
          <p:cNvGrpSpPr/>
          <p:nvPr/>
        </p:nvGrpSpPr>
        <p:grpSpPr>
          <a:xfrm>
            <a:off x="1180277" y="3531770"/>
            <a:ext cx="2992580" cy="1356144"/>
            <a:chOff x="3248152" y="652668"/>
            <a:chExt cx="2992580" cy="12109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6FA9DA9-A79C-BB37-E308-F23DED38A17D}"/>
                </a:ext>
              </a:extLst>
            </p:cNvPr>
            <p:cNvSpPr/>
            <p:nvPr/>
          </p:nvSpPr>
          <p:spPr>
            <a:xfrm>
              <a:off x="3248152" y="841411"/>
              <a:ext cx="2992580" cy="1022243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Vẽ phác hình nhóm chính của bức tranh.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D7A501A-D2FB-969F-E583-EF62FFE87420}"/>
                </a:ext>
              </a:extLst>
            </p:cNvPr>
            <p:cNvSpPr/>
            <p:nvPr/>
          </p:nvSpPr>
          <p:spPr>
            <a:xfrm>
              <a:off x="4489609" y="652668"/>
              <a:ext cx="509666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  <a:endParaRPr lang="it-IT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6DBCE6-0B81-718F-B1C0-4B215C75EE14}"/>
              </a:ext>
            </a:extLst>
          </p:cNvPr>
          <p:cNvGrpSpPr/>
          <p:nvPr/>
        </p:nvGrpSpPr>
        <p:grpSpPr>
          <a:xfrm>
            <a:off x="5083361" y="3531770"/>
            <a:ext cx="2819668" cy="1356144"/>
            <a:chOff x="3334608" y="652668"/>
            <a:chExt cx="2819668" cy="12109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6FB7707-753F-E45C-EA86-A2FC9E13CEEF}"/>
                </a:ext>
              </a:extLst>
            </p:cNvPr>
            <p:cNvSpPr/>
            <p:nvPr/>
          </p:nvSpPr>
          <p:spPr>
            <a:xfrm>
              <a:off x="3334608" y="841411"/>
              <a:ext cx="2819668" cy="1022243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Vẽ phác hình nhóm phụ và cảnh vật.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033578-A440-DDC7-65E7-576E0832F215}"/>
                </a:ext>
              </a:extLst>
            </p:cNvPr>
            <p:cNvSpPr/>
            <p:nvPr/>
          </p:nvSpPr>
          <p:spPr>
            <a:xfrm>
              <a:off x="4489609" y="652668"/>
              <a:ext cx="509666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  <a:endParaRPr lang="it-IT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BEC15E73-D548-0619-27AF-F0DEF2949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04" y="413380"/>
            <a:ext cx="7278592" cy="454861"/>
          </a:xfrm>
        </p:spPr>
        <p:txBody>
          <a:bodyPr anchor="ctr"/>
          <a:lstStyle/>
          <a:p>
            <a:r>
              <a:rPr lang="vi-VN" sz="2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bước vẽ tranh có nhóm chính, nhóm phụ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CB5E7-B8D0-24D7-9935-E97294522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" b="45"/>
          <a:stretch/>
        </p:blipFill>
        <p:spPr>
          <a:xfrm>
            <a:off x="5591054" y="1023575"/>
            <a:ext cx="1804283" cy="2352859"/>
          </a:xfrm>
          <a:prstGeom prst="roundRect">
            <a:avLst>
              <a:gd name="adj" fmla="val 9455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877349-992D-4D61-4596-AEED57E9C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1" b="2501"/>
          <a:stretch/>
        </p:blipFill>
        <p:spPr>
          <a:xfrm>
            <a:off x="1800186" y="1023576"/>
            <a:ext cx="1752762" cy="2352858"/>
          </a:xfrm>
          <a:prstGeom prst="roundRect">
            <a:avLst>
              <a:gd name="adj" fmla="val 9455"/>
            </a:avLst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A841B2-0F01-54EA-3244-2936928230FE}"/>
              </a:ext>
            </a:extLst>
          </p:cNvPr>
          <p:cNvGrpSpPr/>
          <p:nvPr/>
        </p:nvGrpSpPr>
        <p:grpSpPr>
          <a:xfrm>
            <a:off x="1470563" y="3531770"/>
            <a:ext cx="2412008" cy="1356144"/>
            <a:chOff x="3538438" y="652668"/>
            <a:chExt cx="2412008" cy="12109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6FA9DA9-A79C-BB37-E308-F23DED38A17D}"/>
                </a:ext>
              </a:extLst>
            </p:cNvPr>
            <p:cNvSpPr/>
            <p:nvPr/>
          </p:nvSpPr>
          <p:spPr>
            <a:xfrm>
              <a:off x="3538438" y="841411"/>
              <a:ext cx="2412008" cy="1022243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Vẽ màu khái quát cho bức tranh.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D7A501A-D2FB-969F-E583-EF62FFE87420}"/>
                </a:ext>
              </a:extLst>
            </p:cNvPr>
            <p:cNvSpPr/>
            <p:nvPr/>
          </p:nvSpPr>
          <p:spPr>
            <a:xfrm>
              <a:off x="4489609" y="652668"/>
              <a:ext cx="509666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3</a:t>
              </a:r>
              <a:endParaRPr lang="it-IT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6DBCE6-0B81-718F-B1C0-4B215C75EE14}"/>
              </a:ext>
            </a:extLst>
          </p:cNvPr>
          <p:cNvGrpSpPr/>
          <p:nvPr/>
        </p:nvGrpSpPr>
        <p:grpSpPr>
          <a:xfrm>
            <a:off x="4775094" y="3531770"/>
            <a:ext cx="3436202" cy="1356144"/>
            <a:chOff x="3026341" y="652668"/>
            <a:chExt cx="3436202" cy="12109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6FB7707-753F-E45C-EA86-A2FC9E13CEEF}"/>
                </a:ext>
              </a:extLst>
            </p:cNvPr>
            <p:cNvSpPr/>
            <p:nvPr/>
          </p:nvSpPr>
          <p:spPr>
            <a:xfrm>
              <a:off x="3026341" y="841411"/>
              <a:ext cx="3436202" cy="1022243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Vẽ rõ các chi tiết làm nổi bật nhóm chính, hoàn thiện tranh.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9033578-A440-DDC7-65E7-576E0832F215}"/>
                </a:ext>
              </a:extLst>
            </p:cNvPr>
            <p:cNvSpPr/>
            <p:nvPr/>
          </p:nvSpPr>
          <p:spPr>
            <a:xfrm>
              <a:off x="4489609" y="652668"/>
              <a:ext cx="509666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4</a:t>
              </a:r>
              <a:endParaRPr lang="it-IT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546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3" name="Google Shape;4223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6473" b="21831"/>
          <a:stretch/>
        </p:blipFill>
        <p:spPr>
          <a:xfrm>
            <a:off x="713225" y="2642440"/>
            <a:ext cx="7717550" cy="1994770"/>
          </a:xfrm>
          <a:prstGeom prst="rect">
            <a:avLst/>
          </a:prstGeom>
        </p:spPr>
      </p:pic>
      <p:grpSp>
        <p:nvGrpSpPr>
          <p:cNvPr id="4226" name="Google Shape;4226;p53"/>
          <p:cNvGrpSpPr/>
          <p:nvPr/>
        </p:nvGrpSpPr>
        <p:grpSpPr>
          <a:xfrm>
            <a:off x="172283" y="4197185"/>
            <a:ext cx="840780" cy="813626"/>
            <a:chOff x="3216625" y="4232525"/>
            <a:chExt cx="126175" cy="122100"/>
          </a:xfrm>
        </p:grpSpPr>
        <p:sp>
          <p:nvSpPr>
            <p:cNvPr id="4227" name="Google Shape;4227;p5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5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5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5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5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5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5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5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5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5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5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5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5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5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5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5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5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5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5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6" name="Google Shape;4246;p53"/>
          <p:cNvGrpSpPr/>
          <p:nvPr/>
        </p:nvGrpSpPr>
        <p:grpSpPr>
          <a:xfrm>
            <a:off x="7617167" y="2347054"/>
            <a:ext cx="731146" cy="707533"/>
            <a:chOff x="3216625" y="4232525"/>
            <a:chExt cx="126175" cy="122100"/>
          </a:xfrm>
        </p:grpSpPr>
        <p:sp>
          <p:nvSpPr>
            <p:cNvPr id="4247" name="Google Shape;4247;p5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5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5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5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5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5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5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5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5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5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5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5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5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5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5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5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5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5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5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6" name="Google Shape;4266;p53"/>
          <p:cNvGrpSpPr/>
          <p:nvPr/>
        </p:nvGrpSpPr>
        <p:grpSpPr>
          <a:xfrm>
            <a:off x="8042137" y="3110188"/>
            <a:ext cx="586524" cy="567570"/>
            <a:chOff x="3216625" y="4232525"/>
            <a:chExt cx="126175" cy="122100"/>
          </a:xfrm>
        </p:grpSpPr>
        <p:sp>
          <p:nvSpPr>
            <p:cNvPr id="4267" name="Google Shape;4267;p5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5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5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5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5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5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5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5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5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5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5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5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5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5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5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5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5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5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5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802B934-466C-166C-168B-881D9CD7A192}"/>
              </a:ext>
            </a:extLst>
          </p:cNvPr>
          <p:cNvSpPr txBox="1"/>
          <p:nvPr/>
        </p:nvSpPr>
        <p:spPr>
          <a:xfrm>
            <a:off x="1083826" y="646286"/>
            <a:ext cx="6976348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/>
              <a:t>Tập trung diễn tả chi tiết cho một nhân vật, cảnh vật để thể hiện nội dung của đề tài có thể tạo được nhóm chính trong tranh. 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5" name="Google Shape;4055;p52"/>
          <p:cNvGrpSpPr/>
          <p:nvPr/>
        </p:nvGrpSpPr>
        <p:grpSpPr>
          <a:xfrm flipH="1">
            <a:off x="10" y="2824435"/>
            <a:ext cx="3110032" cy="3073141"/>
            <a:chOff x="1043900" y="4321850"/>
            <a:chExt cx="547975" cy="541475"/>
          </a:xfrm>
        </p:grpSpPr>
        <p:sp>
          <p:nvSpPr>
            <p:cNvPr id="4056" name="Google Shape;4056;p52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52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52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52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52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52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52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3" name="Google Shape;4063;p52"/>
          <p:cNvGrpSpPr/>
          <p:nvPr/>
        </p:nvGrpSpPr>
        <p:grpSpPr>
          <a:xfrm>
            <a:off x="-803911" y="2978585"/>
            <a:ext cx="2077737" cy="2144677"/>
            <a:chOff x="5012300" y="4234750"/>
            <a:chExt cx="376900" cy="389050"/>
          </a:xfrm>
        </p:grpSpPr>
        <p:sp>
          <p:nvSpPr>
            <p:cNvPr id="4064" name="Google Shape;4064;p52"/>
            <p:cNvSpPr/>
            <p:nvPr/>
          </p:nvSpPr>
          <p:spPr>
            <a:xfrm>
              <a:off x="5064400" y="4281375"/>
              <a:ext cx="324800" cy="342425"/>
            </a:xfrm>
            <a:custGeom>
              <a:avLst/>
              <a:gdLst/>
              <a:ahLst/>
              <a:cxnLst/>
              <a:rect l="l" t="t" r="r" b="b"/>
              <a:pathLst>
                <a:path w="12992" h="13697" extrusionOk="0">
                  <a:moveTo>
                    <a:pt x="10522" y="0"/>
                  </a:moveTo>
                  <a:cubicBezTo>
                    <a:pt x="10079" y="0"/>
                    <a:pt x="9640" y="184"/>
                    <a:pt x="9324" y="543"/>
                  </a:cubicBezTo>
                  <a:lnTo>
                    <a:pt x="590" y="10429"/>
                  </a:lnTo>
                  <a:cubicBezTo>
                    <a:pt x="1" y="11094"/>
                    <a:pt x="62" y="12102"/>
                    <a:pt x="727" y="12692"/>
                  </a:cubicBezTo>
                  <a:lnTo>
                    <a:pt x="1413" y="13295"/>
                  </a:lnTo>
                  <a:cubicBezTo>
                    <a:pt x="1717" y="13565"/>
                    <a:pt x="2093" y="13697"/>
                    <a:pt x="2468" y="13697"/>
                  </a:cubicBezTo>
                  <a:cubicBezTo>
                    <a:pt x="2913" y="13697"/>
                    <a:pt x="3355" y="13512"/>
                    <a:pt x="3675" y="13151"/>
                  </a:cubicBezTo>
                  <a:lnTo>
                    <a:pt x="12409" y="3272"/>
                  </a:lnTo>
                  <a:cubicBezTo>
                    <a:pt x="12992" y="2607"/>
                    <a:pt x="12930" y="1592"/>
                    <a:pt x="12265" y="1010"/>
                  </a:cubicBezTo>
                  <a:lnTo>
                    <a:pt x="11580" y="399"/>
                  </a:lnTo>
                  <a:cubicBezTo>
                    <a:pt x="11275" y="132"/>
                    <a:pt x="10897" y="0"/>
                    <a:pt x="10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52"/>
            <p:cNvSpPr/>
            <p:nvPr/>
          </p:nvSpPr>
          <p:spPr>
            <a:xfrm>
              <a:off x="5064575" y="4282050"/>
              <a:ext cx="296700" cy="341300"/>
            </a:xfrm>
            <a:custGeom>
              <a:avLst/>
              <a:gdLst/>
              <a:ahLst/>
              <a:cxnLst/>
              <a:rect l="l" t="t" r="r" b="b"/>
              <a:pathLst>
                <a:path w="11868" h="13652" extrusionOk="0">
                  <a:moveTo>
                    <a:pt x="10516" y="0"/>
                  </a:moveTo>
                  <a:cubicBezTo>
                    <a:pt x="10072" y="0"/>
                    <a:pt x="9632" y="182"/>
                    <a:pt x="9317" y="537"/>
                  </a:cubicBezTo>
                  <a:lnTo>
                    <a:pt x="583" y="10423"/>
                  </a:lnTo>
                  <a:cubicBezTo>
                    <a:pt x="0" y="11081"/>
                    <a:pt x="62" y="12096"/>
                    <a:pt x="720" y="12685"/>
                  </a:cubicBezTo>
                  <a:lnTo>
                    <a:pt x="1406" y="13288"/>
                  </a:lnTo>
                  <a:cubicBezTo>
                    <a:pt x="1618" y="13480"/>
                    <a:pt x="1872" y="13597"/>
                    <a:pt x="2132" y="13652"/>
                  </a:cubicBezTo>
                  <a:lnTo>
                    <a:pt x="1735" y="13302"/>
                  </a:lnTo>
                  <a:cubicBezTo>
                    <a:pt x="1077" y="12719"/>
                    <a:pt x="1015" y="11698"/>
                    <a:pt x="1598" y="11040"/>
                  </a:cubicBezTo>
                  <a:lnTo>
                    <a:pt x="10332" y="1154"/>
                  </a:lnTo>
                  <a:cubicBezTo>
                    <a:pt x="10649" y="799"/>
                    <a:pt x="11087" y="618"/>
                    <a:pt x="11530" y="618"/>
                  </a:cubicBezTo>
                  <a:cubicBezTo>
                    <a:pt x="11643" y="618"/>
                    <a:pt x="11756" y="630"/>
                    <a:pt x="11868" y="654"/>
                  </a:cubicBezTo>
                  <a:lnTo>
                    <a:pt x="11580" y="400"/>
                  </a:lnTo>
                  <a:cubicBezTo>
                    <a:pt x="11274" y="132"/>
                    <a:pt x="10894" y="0"/>
                    <a:pt x="10516" y="0"/>
                  </a:cubicBezTo>
                  <a:close/>
                </a:path>
              </a:pathLst>
            </a:custGeom>
            <a:solidFill>
              <a:srgbClr val="191919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52"/>
            <p:cNvSpPr/>
            <p:nvPr/>
          </p:nvSpPr>
          <p:spPr>
            <a:xfrm>
              <a:off x="5329550" y="4290150"/>
              <a:ext cx="58125" cy="63950"/>
            </a:xfrm>
            <a:custGeom>
              <a:avLst/>
              <a:gdLst/>
              <a:ahLst/>
              <a:cxnLst/>
              <a:rect l="l" t="t" r="r" b="b"/>
              <a:pathLst>
                <a:path w="2325" h="2558" extrusionOk="0">
                  <a:moveTo>
                    <a:pt x="885" y="0"/>
                  </a:moveTo>
                  <a:lnTo>
                    <a:pt x="624" y="192"/>
                  </a:lnTo>
                  <a:cubicBezTo>
                    <a:pt x="624" y="192"/>
                    <a:pt x="789" y="1330"/>
                    <a:pt x="0" y="1982"/>
                  </a:cubicBezTo>
                  <a:cubicBezTo>
                    <a:pt x="556" y="1858"/>
                    <a:pt x="994" y="837"/>
                    <a:pt x="1022" y="631"/>
                  </a:cubicBezTo>
                  <a:cubicBezTo>
                    <a:pt x="1481" y="1330"/>
                    <a:pt x="1364" y="2215"/>
                    <a:pt x="1035" y="2544"/>
                  </a:cubicBezTo>
                  <a:cubicBezTo>
                    <a:pt x="1550" y="2208"/>
                    <a:pt x="1666" y="1481"/>
                    <a:pt x="1536" y="967"/>
                  </a:cubicBezTo>
                  <a:lnTo>
                    <a:pt x="1536" y="967"/>
                  </a:lnTo>
                  <a:cubicBezTo>
                    <a:pt x="1940" y="1488"/>
                    <a:pt x="2235" y="1968"/>
                    <a:pt x="2057" y="2558"/>
                  </a:cubicBezTo>
                  <a:cubicBezTo>
                    <a:pt x="2160" y="2235"/>
                    <a:pt x="2324" y="1269"/>
                    <a:pt x="1728" y="741"/>
                  </a:cubicBezTo>
                  <a:cubicBezTo>
                    <a:pt x="1131" y="213"/>
                    <a:pt x="885" y="0"/>
                    <a:pt x="885" y="0"/>
                  </a:cubicBezTo>
                  <a:close/>
                </a:path>
              </a:pathLst>
            </a:custGeom>
            <a:solidFill>
              <a:srgbClr val="AF1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52"/>
            <p:cNvSpPr/>
            <p:nvPr/>
          </p:nvSpPr>
          <p:spPr>
            <a:xfrm>
              <a:off x="5277600" y="4297350"/>
              <a:ext cx="90200" cy="89725"/>
            </a:xfrm>
            <a:custGeom>
              <a:avLst/>
              <a:gdLst/>
              <a:ahLst/>
              <a:cxnLst/>
              <a:rect l="l" t="t" r="r" b="b"/>
              <a:pathLst>
                <a:path w="3608" h="3589" extrusionOk="0">
                  <a:moveTo>
                    <a:pt x="728" y="0"/>
                  </a:moveTo>
                  <a:lnTo>
                    <a:pt x="728" y="0"/>
                  </a:lnTo>
                  <a:cubicBezTo>
                    <a:pt x="433" y="336"/>
                    <a:pt x="152" y="652"/>
                    <a:pt x="152" y="652"/>
                  </a:cubicBezTo>
                  <a:cubicBezTo>
                    <a:pt x="152" y="652"/>
                    <a:pt x="1" y="1413"/>
                    <a:pt x="1427" y="2941"/>
                  </a:cubicBezTo>
                  <a:cubicBezTo>
                    <a:pt x="1950" y="3477"/>
                    <a:pt x="2434" y="3588"/>
                    <a:pt x="2746" y="3588"/>
                  </a:cubicBezTo>
                  <a:cubicBezTo>
                    <a:pt x="2970" y="3588"/>
                    <a:pt x="3107" y="3531"/>
                    <a:pt x="3107" y="3531"/>
                  </a:cubicBezTo>
                  <a:lnTo>
                    <a:pt x="3607" y="2969"/>
                  </a:lnTo>
                  <a:lnTo>
                    <a:pt x="3607" y="2969"/>
                  </a:lnTo>
                  <a:cubicBezTo>
                    <a:pt x="3607" y="2969"/>
                    <a:pt x="3480" y="3061"/>
                    <a:pt x="3236" y="3061"/>
                  </a:cubicBezTo>
                  <a:cubicBezTo>
                    <a:pt x="2968" y="3061"/>
                    <a:pt x="2560" y="2951"/>
                    <a:pt x="2023" y="2489"/>
                  </a:cubicBezTo>
                  <a:cubicBezTo>
                    <a:pt x="1002" y="1605"/>
                    <a:pt x="680" y="597"/>
                    <a:pt x="7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52"/>
            <p:cNvSpPr/>
            <p:nvPr/>
          </p:nvSpPr>
          <p:spPr>
            <a:xfrm>
              <a:off x="5249500" y="4328550"/>
              <a:ext cx="90875" cy="89575"/>
            </a:xfrm>
            <a:custGeom>
              <a:avLst/>
              <a:gdLst/>
              <a:ahLst/>
              <a:cxnLst/>
              <a:rect l="l" t="t" r="r" b="b"/>
              <a:pathLst>
                <a:path w="3635" h="3583" extrusionOk="0">
                  <a:moveTo>
                    <a:pt x="727" y="0"/>
                  </a:moveTo>
                  <a:lnTo>
                    <a:pt x="727" y="0"/>
                  </a:lnTo>
                  <a:cubicBezTo>
                    <a:pt x="426" y="343"/>
                    <a:pt x="145" y="658"/>
                    <a:pt x="145" y="658"/>
                  </a:cubicBezTo>
                  <a:cubicBezTo>
                    <a:pt x="145" y="658"/>
                    <a:pt x="1" y="1412"/>
                    <a:pt x="1427" y="2948"/>
                  </a:cubicBezTo>
                  <a:cubicBezTo>
                    <a:pt x="1937" y="3470"/>
                    <a:pt x="2420" y="3582"/>
                    <a:pt x="2743" y="3582"/>
                  </a:cubicBezTo>
                  <a:cubicBezTo>
                    <a:pt x="2988" y="3582"/>
                    <a:pt x="3141" y="3517"/>
                    <a:pt x="3141" y="3517"/>
                  </a:cubicBezTo>
                  <a:lnTo>
                    <a:pt x="3634" y="2955"/>
                  </a:lnTo>
                  <a:lnTo>
                    <a:pt x="3634" y="2955"/>
                  </a:lnTo>
                  <a:cubicBezTo>
                    <a:pt x="3634" y="2955"/>
                    <a:pt x="3495" y="3054"/>
                    <a:pt x="3234" y="3054"/>
                  </a:cubicBezTo>
                  <a:cubicBezTo>
                    <a:pt x="2957" y="3054"/>
                    <a:pt x="2545" y="2943"/>
                    <a:pt x="2016" y="2489"/>
                  </a:cubicBezTo>
                  <a:cubicBezTo>
                    <a:pt x="995" y="1604"/>
                    <a:pt x="672" y="603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52"/>
            <p:cNvSpPr/>
            <p:nvPr/>
          </p:nvSpPr>
          <p:spPr>
            <a:xfrm>
              <a:off x="5195350" y="4421775"/>
              <a:ext cx="63775" cy="63450"/>
            </a:xfrm>
            <a:custGeom>
              <a:avLst/>
              <a:gdLst/>
              <a:ahLst/>
              <a:cxnLst/>
              <a:rect l="l" t="t" r="r" b="b"/>
              <a:pathLst>
                <a:path w="2551" h="2538" extrusionOk="0">
                  <a:moveTo>
                    <a:pt x="2269" y="0"/>
                  </a:moveTo>
                  <a:cubicBezTo>
                    <a:pt x="2264" y="0"/>
                    <a:pt x="2260" y="0"/>
                    <a:pt x="2256" y="1"/>
                  </a:cubicBezTo>
                  <a:lnTo>
                    <a:pt x="178" y="97"/>
                  </a:lnTo>
                  <a:cubicBezTo>
                    <a:pt x="76" y="103"/>
                    <a:pt x="0" y="186"/>
                    <a:pt x="7" y="282"/>
                  </a:cubicBezTo>
                  <a:lnTo>
                    <a:pt x="110" y="2366"/>
                  </a:lnTo>
                  <a:cubicBezTo>
                    <a:pt x="110" y="2462"/>
                    <a:pt x="192" y="2537"/>
                    <a:pt x="295" y="2537"/>
                  </a:cubicBezTo>
                  <a:lnTo>
                    <a:pt x="2372" y="2434"/>
                  </a:lnTo>
                  <a:cubicBezTo>
                    <a:pt x="2475" y="2427"/>
                    <a:pt x="2551" y="2345"/>
                    <a:pt x="2544" y="2249"/>
                  </a:cubicBezTo>
                  <a:lnTo>
                    <a:pt x="2448" y="165"/>
                  </a:lnTo>
                  <a:cubicBezTo>
                    <a:pt x="2441" y="73"/>
                    <a:pt x="2365" y="0"/>
                    <a:pt x="2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52"/>
            <p:cNvSpPr/>
            <p:nvPr/>
          </p:nvSpPr>
          <p:spPr>
            <a:xfrm>
              <a:off x="5206825" y="4428300"/>
              <a:ext cx="21100" cy="22125"/>
            </a:xfrm>
            <a:custGeom>
              <a:avLst/>
              <a:gdLst/>
              <a:ahLst/>
              <a:cxnLst/>
              <a:rect l="l" t="t" r="r" b="b"/>
              <a:pathLst>
                <a:path w="844" h="885" extrusionOk="0">
                  <a:moveTo>
                    <a:pt x="343" y="0"/>
                  </a:moveTo>
                  <a:lnTo>
                    <a:pt x="261" y="96"/>
                  </a:lnTo>
                  <a:lnTo>
                    <a:pt x="460" y="267"/>
                  </a:lnTo>
                  <a:lnTo>
                    <a:pt x="1" y="795"/>
                  </a:lnTo>
                  <a:lnTo>
                    <a:pt x="110" y="884"/>
                  </a:lnTo>
                  <a:lnTo>
                    <a:pt x="563" y="357"/>
                  </a:lnTo>
                  <a:lnTo>
                    <a:pt x="762" y="528"/>
                  </a:lnTo>
                  <a:lnTo>
                    <a:pt x="844" y="43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52"/>
            <p:cNvSpPr/>
            <p:nvPr/>
          </p:nvSpPr>
          <p:spPr>
            <a:xfrm>
              <a:off x="5218300" y="4446625"/>
              <a:ext cx="16325" cy="16475"/>
            </a:xfrm>
            <a:custGeom>
              <a:avLst/>
              <a:gdLst/>
              <a:ahLst/>
              <a:cxnLst/>
              <a:rect l="l" t="t" r="r" b="b"/>
              <a:pathLst>
                <a:path w="653" h="659" extrusionOk="0">
                  <a:moveTo>
                    <a:pt x="351" y="117"/>
                  </a:moveTo>
                  <a:cubicBezTo>
                    <a:pt x="392" y="117"/>
                    <a:pt x="433" y="138"/>
                    <a:pt x="467" y="165"/>
                  </a:cubicBezTo>
                  <a:cubicBezTo>
                    <a:pt x="508" y="199"/>
                    <a:pt x="529" y="241"/>
                    <a:pt x="536" y="282"/>
                  </a:cubicBezTo>
                  <a:cubicBezTo>
                    <a:pt x="542" y="323"/>
                    <a:pt x="529" y="364"/>
                    <a:pt x="494" y="405"/>
                  </a:cubicBezTo>
                  <a:lnTo>
                    <a:pt x="227" y="172"/>
                  </a:lnTo>
                  <a:cubicBezTo>
                    <a:pt x="261" y="138"/>
                    <a:pt x="303" y="117"/>
                    <a:pt x="351" y="117"/>
                  </a:cubicBezTo>
                  <a:close/>
                  <a:moveTo>
                    <a:pt x="332" y="0"/>
                  </a:moveTo>
                  <a:cubicBezTo>
                    <a:pt x="298" y="0"/>
                    <a:pt x="263" y="8"/>
                    <a:pt x="227" y="21"/>
                  </a:cubicBezTo>
                  <a:cubicBezTo>
                    <a:pt x="179" y="42"/>
                    <a:pt x="131" y="76"/>
                    <a:pt x="90" y="117"/>
                  </a:cubicBezTo>
                  <a:cubicBezTo>
                    <a:pt x="49" y="165"/>
                    <a:pt x="28" y="220"/>
                    <a:pt x="15" y="268"/>
                  </a:cubicBezTo>
                  <a:cubicBezTo>
                    <a:pt x="1" y="323"/>
                    <a:pt x="8" y="378"/>
                    <a:pt x="28" y="426"/>
                  </a:cubicBezTo>
                  <a:cubicBezTo>
                    <a:pt x="49" y="481"/>
                    <a:pt x="83" y="529"/>
                    <a:pt x="131" y="570"/>
                  </a:cubicBezTo>
                  <a:cubicBezTo>
                    <a:pt x="165" y="604"/>
                    <a:pt x="213" y="631"/>
                    <a:pt x="255" y="645"/>
                  </a:cubicBezTo>
                  <a:cubicBezTo>
                    <a:pt x="303" y="659"/>
                    <a:pt x="351" y="659"/>
                    <a:pt x="392" y="659"/>
                  </a:cubicBezTo>
                  <a:lnTo>
                    <a:pt x="392" y="549"/>
                  </a:lnTo>
                  <a:cubicBezTo>
                    <a:pt x="382" y="551"/>
                    <a:pt x="372" y="552"/>
                    <a:pt x="362" y="552"/>
                  </a:cubicBezTo>
                  <a:cubicBezTo>
                    <a:pt x="338" y="552"/>
                    <a:pt x="315" y="547"/>
                    <a:pt x="296" y="542"/>
                  </a:cubicBezTo>
                  <a:cubicBezTo>
                    <a:pt x="261" y="529"/>
                    <a:pt x="234" y="515"/>
                    <a:pt x="207" y="494"/>
                  </a:cubicBezTo>
                  <a:cubicBezTo>
                    <a:pt x="172" y="460"/>
                    <a:pt x="145" y="426"/>
                    <a:pt x="138" y="378"/>
                  </a:cubicBezTo>
                  <a:cubicBezTo>
                    <a:pt x="131" y="337"/>
                    <a:pt x="138" y="289"/>
                    <a:pt x="165" y="247"/>
                  </a:cubicBezTo>
                  <a:lnTo>
                    <a:pt x="522" y="556"/>
                  </a:lnTo>
                  <a:cubicBezTo>
                    <a:pt x="536" y="535"/>
                    <a:pt x="549" y="529"/>
                    <a:pt x="556" y="515"/>
                  </a:cubicBezTo>
                  <a:cubicBezTo>
                    <a:pt x="625" y="439"/>
                    <a:pt x="652" y="364"/>
                    <a:pt x="652" y="289"/>
                  </a:cubicBezTo>
                  <a:cubicBezTo>
                    <a:pt x="652" y="220"/>
                    <a:pt x="611" y="151"/>
                    <a:pt x="542" y="83"/>
                  </a:cubicBezTo>
                  <a:cubicBezTo>
                    <a:pt x="494" y="42"/>
                    <a:pt x="440" y="21"/>
                    <a:pt x="385" y="8"/>
                  </a:cubicBezTo>
                  <a:cubicBezTo>
                    <a:pt x="368" y="3"/>
                    <a:pt x="350" y="0"/>
                    <a:pt x="332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52"/>
            <p:cNvSpPr/>
            <p:nvPr/>
          </p:nvSpPr>
          <p:spPr>
            <a:xfrm>
              <a:off x="5231675" y="4453475"/>
              <a:ext cx="14425" cy="19225"/>
            </a:xfrm>
            <a:custGeom>
              <a:avLst/>
              <a:gdLst/>
              <a:ahLst/>
              <a:cxnLst/>
              <a:rect l="l" t="t" r="r" b="b"/>
              <a:pathLst>
                <a:path w="577" h="769" extrusionOk="0">
                  <a:moveTo>
                    <a:pt x="446" y="1"/>
                  </a:moveTo>
                  <a:lnTo>
                    <a:pt x="337" y="131"/>
                  </a:lnTo>
                  <a:lnTo>
                    <a:pt x="268" y="69"/>
                  </a:lnTo>
                  <a:lnTo>
                    <a:pt x="199" y="152"/>
                  </a:lnTo>
                  <a:lnTo>
                    <a:pt x="268" y="207"/>
                  </a:lnTo>
                  <a:lnTo>
                    <a:pt x="55" y="453"/>
                  </a:lnTo>
                  <a:cubicBezTo>
                    <a:pt x="14" y="501"/>
                    <a:pt x="1" y="542"/>
                    <a:pt x="7" y="590"/>
                  </a:cubicBezTo>
                  <a:cubicBezTo>
                    <a:pt x="7" y="632"/>
                    <a:pt x="35" y="673"/>
                    <a:pt x="69" y="707"/>
                  </a:cubicBezTo>
                  <a:cubicBezTo>
                    <a:pt x="110" y="741"/>
                    <a:pt x="158" y="762"/>
                    <a:pt x="220" y="769"/>
                  </a:cubicBezTo>
                  <a:lnTo>
                    <a:pt x="261" y="673"/>
                  </a:lnTo>
                  <a:cubicBezTo>
                    <a:pt x="220" y="659"/>
                    <a:pt x="193" y="645"/>
                    <a:pt x="172" y="632"/>
                  </a:cubicBezTo>
                  <a:cubicBezTo>
                    <a:pt x="151" y="618"/>
                    <a:pt x="145" y="597"/>
                    <a:pt x="145" y="584"/>
                  </a:cubicBezTo>
                  <a:cubicBezTo>
                    <a:pt x="145" y="563"/>
                    <a:pt x="151" y="542"/>
                    <a:pt x="172" y="522"/>
                  </a:cubicBezTo>
                  <a:lnTo>
                    <a:pt x="371" y="296"/>
                  </a:lnTo>
                  <a:lnTo>
                    <a:pt x="508" y="412"/>
                  </a:lnTo>
                  <a:lnTo>
                    <a:pt x="577" y="337"/>
                  </a:lnTo>
                  <a:lnTo>
                    <a:pt x="439" y="220"/>
                  </a:lnTo>
                  <a:lnTo>
                    <a:pt x="549" y="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52"/>
            <p:cNvSpPr/>
            <p:nvPr/>
          </p:nvSpPr>
          <p:spPr>
            <a:xfrm>
              <a:off x="5229800" y="4442825"/>
              <a:ext cx="9950" cy="8725"/>
            </a:xfrm>
            <a:custGeom>
              <a:avLst/>
              <a:gdLst/>
              <a:ahLst/>
              <a:cxnLst/>
              <a:rect l="l" t="t" r="r" b="b"/>
              <a:pathLst>
                <a:path w="398" h="349" extrusionOk="0">
                  <a:moveTo>
                    <a:pt x="185" y="0"/>
                  </a:moveTo>
                  <a:cubicBezTo>
                    <a:pt x="139" y="0"/>
                    <a:pt x="93" y="5"/>
                    <a:pt x="55" y="9"/>
                  </a:cubicBezTo>
                  <a:cubicBezTo>
                    <a:pt x="34" y="9"/>
                    <a:pt x="0" y="22"/>
                    <a:pt x="7" y="64"/>
                  </a:cubicBezTo>
                  <a:cubicBezTo>
                    <a:pt x="7" y="105"/>
                    <a:pt x="21" y="139"/>
                    <a:pt x="69" y="146"/>
                  </a:cubicBezTo>
                  <a:cubicBezTo>
                    <a:pt x="75" y="147"/>
                    <a:pt x="84" y="147"/>
                    <a:pt x="92" y="147"/>
                  </a:cubicBezTo>
                  <a:cubicBezTo>
                    <a:pt x="147" y="147"/>
                    <a:pt x="235" y="131"/>
                    <a:pt x="247" y="125"/>
                  </a:cubicBezTo>
                  <a:cubicBezTo>
                    <a:pt x="247" y="125"/>
                    <a:pt x="248" y="125"/>
                    <a:pt x="248" y="125"/>
                  </a:cubicBezTo>
                  <a:cubicBezTo>
                    <a:pt x="254" y="125"/>
                    <a:pt x="261" y="204"/>
                    <a:pt x="261" y="276"/>
                  </a:cubicBezTo>
                  <a:cubicBezTo>
                    <a:pt x="261" y="321"/>
                    <a:pt x="299" y="348"/>
                    <a:pt x="331" y="348"/>
                  </a:cubicBezTo>
                  <a:cubicBezTo>
                    <a:pt x="348" y="348"/>
                    <a:pt x="363" y="341"/>
                    <a:pt x="370" y="324"/>
                  </a:cubicBezTo>
                  <a:cubicBezTo>
                    <a:pt x="391" y="283"/>
                    <a:pt x="398" y="50"/>
                    <a:pt x="316" y="22"/>
                  </a:cubicBezTo>
                  <a:cubicBezTo>
                    <a:pt x="278" y="5"/>
                    <a:pt x="232" y="0"/>
                    <a:pt x="185" y="0"/>
                  </a:cubicBezTo>
                  <a:close/>
                </a:path>
              </a:pathLst>
            </a:custGeom>
            <a:solidFill>
              <a:srgbClr val="C02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52"/>
            <p:cNvSpPr/>
            <p:nvPr/>
          </p:nvSpPr>
          <p:spPr>
            <a:xfrm>
              <a:off x="5012300" y="4234750"/>
              <a:ext cx="294125" cy="366275"/>
            </a:xfrm>
            <a:custGeom>
              <a:avLst/>
              <a:gdLst/>
              <a:ahLst/>
              <a:cxnLst/>
              <a:rect l="l" t="t" r="r" b="b"/>
              <a:pathLst>
                <a:path w="11765" h="14651" extrusionOk="0">
                  <a:moveTo>
                    <a:pt x="2571" y="1"/>
                  </a:moveTo>
                  <a:cubicBezTo>
                    <a:pt x="2264" y="1"/>
                    <a:pt x="1953" y="88"/>
                    <a:pt x="1680" y="269"/>
                  </a:cubicBezTo>
                  <a:lnTo>
                    <a:pt x="926" y="784"/>
                  </a:lnTo>
                  <a:cubicBezTo>
                    <a:pt x="192" y="1277"/>
                    <a:pt x="0" y="2278"/>
                    <a:pt x="487" y="3005"/>
                  </a:cubicBezTo>
                  <a:lnTo>
                    <a:pt x="7857" y="13946"/>
                  </a:lnTo>
                  <a:cubicBezTo>
                    <a:pt x="8166" y="14402"/>
                    <a:pt x="8675" y="14650"/>
                    <a:pt x="9191" y="14650"/>
                  </a:cubicBezTo>
                  <a:cubicBezTo>
                    <a:pt x="9498" y="14650"/>
                    <a:pt x="9807" y="14562"/>
                    <a:pt x="10078" y="14378"/>
                  </a:cubicBezTo>
                  <a:lnTo>
                    <a:pt x="10839" y="13871"/>
                  </a:lnTo>
                  <a:cubicBezTo>
                    <a:pt x="11573" y="13377"/>
                    <a:pt x="11765" y="12377"/>
                    <a:pt x="11271" y="11643"/>
                  </a:cubicBezTo>
                  <a:lnTo>
                    <a:pt x="3901" y="708"/>
                  </a:lnTo>
                  <a:cubicBezTo>
                    <a:pt x="3596" y="248"/>
                    <a:pt x="3088" y="1"/>
                    <a:pt x="2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52"/>
            <p:cNvSpPr/>
            <p:nvPr/>
          </p:nvSpPr>
          <p:spPr>
            <a:xfrm>
              <a:off x="5012300" y="4249025"/>
              <a:ext cx="284350" cy="352000"/>
            </a:xfrm>
            <a:custGeom>
              <a:avLst/>
              <a:gdLst/>
              <a:ahLst/>
              <a:cxnLst/>
              <a:rect l="l" t="t" r="r" b="b"/>
              <a:pathLst>
                <a:path w="11374" h="14080" extrusionOk="0">
                  <a:moveTo>
                    <a:pt x="1241" y="0"/>
                  </a:moveTo>
                  <a:lnTo>
                    <a:pt x="919" y="213"/>
                  </a:lnTo>
                  <a:lnTo>
                    <a:pt x="926" y="213"/>
                  </a:lnTo>
                  <a:cubicBezTo>
                    <a:pt x="192" y="706"/>
                    <a:pt x="0" y="1707"/>
                    <a:pt x="487" y="2434"/>
                  </a:cubicBezTo>
                  <a:lnTo>
                    <a:pt x="7857" y="13375"/>
                  </a:lnTo>
                  <a:cubicBezTo>
                    <a:pt x="8166" y="13831"/>
                    <a:pt x="8675" y="14079"/>
                    <a:pt x="9191" y="14079"/>
                  </a:cubicBezTo>
                  <a:cubicBezTo>
                    <a:pt x="9498" y="14079"/>
                    <a:pt x="9807" y="13991"/>
                    <a:pt x="10078" y="13807"/>
                  </a:cubicBezTo>
                  <a:lnTo>
                    <a:pt x="10839" y="13300"/>
                  </a:lnTo>
                  <a:cubicBezTo>
                    <a:pt x="11079" y="13136"/>
                    <a:pt x="11257" y="12923"/>
                    <a:pt x="11374" y="12683"/>
                  </a:cubicBezTo>
                  <a:lnTo>
                    <a:pt x="11374" y="12683"/>
                  </a:lnTo>
                  <a:lnTo>
                    <a:pt x="10935" y="12978"/>
                  </a:lnTo>
                  <a:cubicBezTo>
                    <a:pt x="10660" y="13163"/>
                    <a:pt x="10348" y="13252"/>
                    <a:pt x="10039" y="13252"/>
                  </a:cubicBezTo>
                  <a:cubicBezTo>
                    <a:pt x="9524" y="13252"/>
                    <a:pt x="9018" y="13005"/>
                    <a:pt x="8714" y="12546"/>
                  </a:cubicBezTo>
                  <a:lnTo>
                    <a:pt x="1344" y="1604"/>
                  </a:lnTo>
                  <a:cubicBezTo>
                    <a:pt x="1008" y="1111"/>
                    <a:pt x="994" y="501"/>
                    <a:pt x="1241" y="0"/>
                  </a:cubicBezTo>
                  <a:close/>
                </a:path>
              </a:pathLst>
            </a:custGeom>
            <a:solidFill>
              <a:srgbClr val="191919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52"/>
            <p:cNvSpPr/>
            <p:nvPr/>
          </p:nvSpPr>
          <p:spPr>
            <a:xfrm>
              <a:off x="5025825" y="4261000"/>
              <a:ext cx="103550" cy="70425"/>
            </a:xfrm>
            <a:custGeom>
              <a:avLst/>
              <a:gdLst/>
              <a:ahLst/>
              <a:cxnLst/>
              <a:rect l="l" t="t" r="r" b="b"/>
              <a:pathLst>
                <a:path w="4142" h="2817" extrusionOk="0">
                  <a:moveTo>
                    <a:pt x="3600" y="1"/>
                  </a:moveTo>
                  <a:lnTo>
                    <a:pt x="3600" y="1"/>
                  </a:lnTo>
                  <a:cubicBezTo>
                    <a:pt x="3600" y="1"/>
                    <a:pt x="3854" y="646"/>
                    <a:pt x="2736" y="1413"/>
                  </a:cubicBezTo>
                  <a:cubicBezTo>
                    <a:pt x="1966" y="1946"/>
                    <a:pt x="1223" y="2135"/>
                    <a:pt x="649" y="2135"/>
                  </a:cubicBezTo>
                  <a:cubicBezTo>
                    <a:pt x="396" y="2135"/>
                    <a:pt x="176" y="2098"/>
                    <a:pt x="1" y="2037"/>
                  </a:cubicBezTo>
                  <a:lnTo>
                    <a:pt x="1" y="2037"/>
                  </a:lnTo>
                  <a:cubicBezTo>
                    <a:pt x="255" y="2414"/>
                    <a:pt x="495" y="2764"/>
                    <a:pt x="495" y="2764"/>
                  </a:cubicBezTo>
                  <a:cubicBezTo>
                    <a:pt x="495" y="2764"/>
                    <a:pt x="604" y="2816"/>
                    <a:pt x="853" y="2816"/>
                  </a:cubicBezTo>
                  <a:cubicBezTo>
                    <a:pt x="1229" y="2816"/>
                    <a:pt x="1922" y="2697"/>
                    <a:pt x="3031" y="2099"/>
                  </a:cubicBezTo>
                  <a:cubicBezTo>
                    <a:pt x="4142" y="1461"/>
                    <a:pt x="4018" y="625"/>
                    <a:pt x="4018" y="625"/>
                  </a:cubicBezTo>
                  <a:lnTo>
                    <a:pt x="36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52"/>
            <p:cNvSpPr/>
            <p:nvPr/>
          </p:nvSpPr>
          <p:spPr>
            <a:xfrm>
              <a:off x="5048975" y="4295300"/>
              <a:ext cx="103550" cy="71300"/>
            </a:xfrm>
            <a:custGeom>
              <a:avLst/>
              <a:gdLst/>
              <a:ahLst/>
              <a:cxnLst/>
              <a:rect l="l" t="t" r="r" b="b"/>
              <a:pathLst>
                <a:path w="4142" h="2852" extrusionOk="0">
                  <a:moveTo>
                    <a:pt x="3593" y="0"/>
                  </a:moveTo>
                  <a:cubicBezTo>
                    <a:pt x="3593" y="0"/>
                    <a:pt x="3853" y="679"/>
                    <a:pt x="2736" y="1447"/>
                  </a:cubicBezTo>
                  <a:cubicBezTo>
                    <a:pt x="1966" y="1979"/>
                    <a:pt x="1222" y="2169"/>
                    <a:pt x="649" y="2169"/>
                  </a:cubicBezTo>
                  <a:cubicBezTo>
                    <a:pt x="395" y="2169"/>
                    <a:pt x="175" y="2131"/>
                    <a:pt x="1" y="2071"/>
                  </a:cubicBezTo>
                  <a:lnTo>
                    <a:pt x="1" y="2071"/>
                  </a:lnTo>
                  <a:cubicBezTo>
                    <a:pt x="254" y="2448"/>
                    <a:pt x="494" y="2797"/>
                    <a:pt x="494" y="2797"/>
                  </a:cubicBezTo>
                  <a:cubicBezTo>
                    <a:pt x="494" y="2797"/>
                    <a:pt x="606" y="2851"/>
                    <a:pt x="859" y="2851"/>
                  </a:cubicBezTo>
                  <a:cubicBezTo>
                    <a:pt x="1236" y="2851"/>
                    <a:pt x="1927" y="2731"/>
                    <a:pt x="3031" y="2132"/>
                  </a:cubicBezTo>
                  <a:cubicBezTo>
                    <a:pt x="4141" y="1501"/>
                    <a:pt x="4011" y="617"/>
                    <a:pt x="4011" y="617"/>
                  </a:cubicBezTo>
                  <a:lnTo>
                    <a:pt x="35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52"/>
            <p:cNvSpPr/>
            <p:nvPr/>
          </p:nvSpPr>
          <p:spPr>
            <a:xfrm>
              <a:off x="5123875" y="4382425"/>
              <a:ext cx="71325" cy="70625"/>
            </a:xfrm>
            <a:custGeom>
              <a:avLst/>
              <a:gdLst/>
              <a:ahLst/>
              <a:cxnLst/>
              <a:rect l="l" t="t" r="r" b="b"/>
              <a:pathLst>
                <a:path w="2853" h="2825" extrusionOk="0">
                  <a:moveTo>
                    <a:pt x="621" y="1"/>
                  </a:moveTo>
                  <a:cubicBezTo>
                    <a:pt x="539" y="1"/>
                    <a:pt x="464" y="58"/>
                    <a:pt x="446" y="142"/>
                  </a:cubicBezTo>
                  <a:lnTo>
                    <a:pt x="21" y="2185"/>
                  </a:lnTo>
                  <a:cubicBezTo>
                    <a:pt x="0" y="2281"/>
                    <a:pt x="62" y="2370"/>
                    <a:pt x="158" y="2390"/>
                  </a:cubicBezTo>
                  <a:lnTo>
                    <a:pt x="2194" y="2822"/>
                  </a:lnTo>
                  <a:cubicBezTo>
                    <a:pt x="2204" y="2824"/>
                    <a:pt x="2214" y="2824"/>
                    <a:pt x="2223" y="2824"/>
                  </a:cubicBezTo>
                  <a:cubicBezTo>
                    <a:pt x="2309" y="2824"/>
                    <a:pt x="2388" y="2771"/>
                    <a:pt x="2407" y="2678"/>
                  </a:cubicBezTo>
                  <a:lnTo>
                    <a:pt x="2832" y="642"/>
                  </a:lnTo>
                  <a:cubicBezTo>
                    <a:pt x="2852" y="546"/>
                    <a:pt x="2791" y="450"/>
                    <a:pt x="2695" y="430"/>
                  </a:cubicBezTo>
                  <a:lnTo>
                    <a:pt x="659" y="5"/>
                  </a:lnTo>
                  <a:cubicBezTo>
                    <a:pt x="646" y="2"/>
                    <a:pt x="634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3" name="Google Shape;4103;p52"/>
          <p:cNvGrpSpPr/>
          <p:nvPr/>
        </p:nvGrpSpPr>
        <p:grpSpPr>
          <a:xfrm>
            <a:off x="-2039907" y="-63151"/>
            <a:ext cx="4926302" cy="3695805"/>
            <a:chOff x="5840800" y="2435000"/>
            <a:chExt cx="799400" cy="599725"/>
          </a:xfrm>
        </p:grpSpPr>
        <p:sp>
          <p:nvSpPr>
            <p:cNvPr id="4104" name="Google Shape;4104;p52"/>
            <p:cNvSpPr/>
            <p:nvPr/>
          </p:nvSpPr>
          <p:spPr>
            <a:xfrm>
              <a:off x="6031900" y="2435000"/>
              <a:ext cx="581050" cy="599725"/>
            </a:xfrm>
            <a:custGeom>
              <a:avLst/>
              <a:gdLst/>
              <a:ahLst/>
              <a:cxnLst/>
              <a:rect l="l" t="t" r="r" b="b"/>
              <a:pathLst>
                <a:path w="23242" h="23989" extrusionOk="0">
                  <a:moveTo>
                    <a:pt x="11621" y="1"/>
                  </a:moveTo>
                  <a:cubicBezTo>
                    <a:pt x="5204" y="1"/>
                    <a:pt x="1" y="5369"/>
                    <a:pt x="1" y="11991"/>
                  </a:cubicBezTo>
                  <a:cubicBezTo>
                    <a:pt x="1" y="18621"/>
                    <a:pt x="5204" y="23989"/>
                    <a:pt x="11621" y="23989"/>
                  </a:cubicBezTo>
                  <a:cubicBezTo>
                    <a:pt x="18038" y="23989"/>
                    <a:pt x="23241" y="18621"/>
                    <a:pt x="23241" y="11991"/>
                  </a:cubicBezTo>
                  <a:cubicBezTo>
                    <a:pt x="23241" y="5369"/>
                    <a:pt x="18038" y="1"/>
                    <a:pt x="11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52"/>
            <p:cNvSpPr/>
            <p:nvPr/>
          </p:nvSpPr>
          <p:spPr>
            <a:xfrm>
              <a:off x="6026925" y="2435000"/>
              <a:ext cx="613275" cy="558725"/>
            </a:xfrm>
            <a:custGeom>
              <a:avLst/>
              <a:gdLst/>
              <a:ahLst/>
              <a:cxnLst/>
              <a:rect l="l" t="t" r="r" b="b"/>
              <a:pathLst>
                <a:path w="24531" h="22349" extrusionOk="0">
                  <a:moveTo>
                    <a:pt x="12265" y="1"/>
                  </a:moveTo>
                  <a:cubicBezTo>
                    <a:pt x="9405" y="1"/>
                    <a:pt x="6545" y="1091"/>
                    <a:pt x="4361" y="3271"/>
                  </a:cubicBezTo>
                  <a:cubicBezTo>
                    <a:pt x="1" y="7638"/>
                    <a:pt x="1" y="14713"/>
                    <a:pt x="4361" y="19073"/>
                  </a:cubicBezTo>
                  <a:cubicBezTo>
                    <a:pt x="6545" y="21257"/>
                    <a:pt x="9405" y="22349"/>
                    <a:pt x="12265" y="22349"/>
                  </a:cubicBezTo>
                  <a:cubicBezTo>
                    <a:pt x="15124" y="22349"/>
                    <a:pt x="17983" y="21257"/>
                    <a:pt x="20163" y="19073"/>
                  </a:cubicBezTo>
                  <a:cubicBezTo>
                    <a:pt x="24530" y="14713"/>
                    <a:pt x="24530" y="7638"/>
                    <a:pt x="20163" y="3271"/>
                  </a:cubicBezTo>
                  <a:cubicBezTo>
                    <a:pt x="17983" y="1091"/>
                    <a:pt x="15124" y="1"/>
                    <a:pt x="12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52"/>
            <p:cNvSpPr/>
            <p:nvPr/>
          </p:nvSpPr>
          <p:spPr>
            <a:xfrm>
              <a:off x="6042200" y="2448925"/>
              <a:ext cx="582750" cy="530925"/>
            </a:xfrm>
            <a:custGeom>
              <a:avLst/>
              <a:gdLst/>
              <a:ahLst/>
              <a:cxnLst/>
              <a:rect l="l" t="t" r="r" b="b"/>
              <a:pathLst>
                <a:path w="23310" h="21237" extrusionOk="0">
                  <a:moveTo>
                    <a:pt x="11655" y="1"/>
                  </a:moveTo>
                  <a:cubicBezTo>
                    <a:pt x="8938" y="1"/>
                    <a:pt x="6222" y="1038"/>
                    <a:pt x="4148" y="3112"/>
                  </a:cubicBezTo>
                  <a:cubicBezTo>
                    <a:pt x="0" y="7259"/>
                    <a:pt x="0" y="13978"/>
                    <a:pt x="4148" y="18125"/>
                  </a:cubicBezTo>
                  <a:cubicBezTo>
                    <a:pt x="6222" y="20199"/>
                    <a:pt x="8938" y="21236"/>
                    <a:pt x="11655" y="21236"/>
                  </a:cubicBezTo>
                  <a:cubicBezTo>
                    <a:pt x="14371" y="21236"/>
                    <a:pt x="17088" y="20199"/>
                    <a:pt x="19162" y="18125"/>
                  </a:cubicBezTo>
                  <a:cubicBezTo>
                    <a:pt x="23309" y="13978"/>
                    <a:pt x="23309" y="7259"/>
                    <a:pt x="19162" y="3112"/>
                  </a:cubicBezTo>
                  <a:cubicBezTo>
                    <a:pt x="17088" y="1038"/>
                    <a:pt x="14371" y="1"/>
                    <a:pt x="11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>
              <a:off x="6081950" y="2485150"/>
              <a:ext cx="503225" cy="458475"/>
            </a:xfrm>
            <a:custGeom>
              <a:avLst/>
              <a:gdLst/>
              <a:ahLst/>
              <a:cxnLst/>
              <a:rect l="l" t="t" r="r" b="b"/>
              <a:pathLst>
                <a:path w="20129" h="18339" extrusionOk="0">
                  <a:moveTo>
                    <a:pt x="10065" y="0"/>
                  </a:moveTo>
                  <a:cubicBezTo>
                    <a:pt x="7718" y="0"/>
                    <a:pt x="5372" y="895"/>
                    <a:pt x="3579" y="2684"/>
                  </a:cubicBezTo>
                  <a:cubicBezTo>
                    <a:pt x="1" y="6263"/>
                    <a:pt x="1" y="12069"/>
                    <a:pt x="3579" y="15655"/>
                  </a:cubicBezTo>
                  <a:cubicBezTo>
                    <a:pt x="5372" y="17444"/>
                    <a:pt x="7718" y="18339"/>
                    <a:pt x="10065" y="18339"/>
                  </a:cubicBezTo>
                  <a:cubicBezTo>
                    <a:pt x="12411" y="18339"/>
                    <a:pt x="14757" y="17444"/>
                    <a:pt x="16550" y="15655"/>
                  </a:cubicBezTo>
                  <a:cubicBezTo>
                    <a:pt x="20129" y="12069"/>
                    <a:pt x="20129" y="6263"/>
                    <a:pt x="16550" y="2684"/>
                  </a:cubicBezTo>
                  <a:cubicBezTo>
                    <a:pt x="14757" y="895"/>
                    <a:pt x="12411" y="0"/>
                    <a:pt x="10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>
              <a:off x="6221300" y="2485100"/>
              <a:ext cx="359425" cy="354725"/>
            </a:xfrm>
            <a:custGeom>
              <a:avLst/>
              <a:gdLst/>
              <a:ahLst/>
              <a:cxnLst/>
              <a:rect l="l" t="t" r="r" b="b"/>
              <a:pathLst>
                <a:path w="14377" h="14189" extrusionOk="0">
                  <a:moveTo>
                    <a:pt x="4477" y="0"/>
                  </a:moveTo>
                  <a:cubicBezTo>
                    <a:pt x="3622" y="0"/>
                    <a:pt x="2785" y="120"/>
                    <a:pt x="1988" y="348"/>
                  </a:cubicBezTo>
                  <a:cubicBezTo>
                    <a:pt x="1433" y="1288"/>
                    <a:pt x="1035" y="2350"/>
                    <a:pt x="837" y="3495"/>
                  </a:cubicBezTo>
                  <a:cubicBezTo>
                    <a:pt x="0" y="8486"/>
                    <a:pt x="3366" y="13216"/>
                    <a:pt x="8357" y="14060"/>
                  </a:cubicBezTo>
                  <a:cubicBezTo>
                    <a:pt x="8875" y="14146"/>
                    <a:pt x="9389" y="14188"/>
                    <a:pt x="9895" y="14188"/>
                  </a:cubicBezTo>
                  <a:cubicBezTo>
                    <a:pt x="10751" y="14188"/>
                    <a:pt x="11585" y="14068"/>
                    <a:pt x="12381" y="13840"/>
                  </a:cubicBezTo>
                  <a:cubicBezTo>
                    <a:pt x="12944" y="12901"/>
                    <a:pt x="13341" y="11838"/>
                    <a:pt x="13533" y="10693"/>
                  </a:cubicBezTo>
                  <a:cubicBezTo>
                    <a:pt x="14376" y="5703"/>
                    <a:pt x="11010" y="972"/>
                    <a:pt x="6013" y="129"/>
                  </a:cubicBezTo>
                  <a:cubicBezTo>
                    <a:pt x="5497" y="42"/>
                    <a:pt x="4984" y="0"/>
                    <a:pt x="4477" y="0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>
              <a:off x="6141925" y="2718900"/>
              <a:ext cx="67400" cy="59850"/>
            </a:xfrm>
            <a:custGeom>
              <a:avLst/>
              <a:gdLst/>
              <a:ahLst/>
              <a:cxnLst/>
              <a:rect l="l" t="t" r="r" b="b"/>
              <a:pathLst>
                <a:path w="2696" h="2394" extrusionOk="0">
                  <a:moveTo>
                    <a:pt x="2034" y="0"/>
                  </a:moveTo>
                  <a:cubicBezTo>
                    <a:pt x="1722" y="0"/>
                    <a:pt x="1300" y="313"/>
                    <a:pt x="865" y="731"/>
                  </a:cubicBezTo>
                  <a:cubicBezTo>
                    <a:pt x="303" y="1266"/>
                    <a:pt x="1" y="1917"/>
                    <a:pt x="152" y="2096"/>
                  </a:cubicBezTo>
                  <a:cubicBezTo>
                    <a:pt x="172" y="2123"/>
                    <a:pt x="289" y="2240"/>
                    <a:pt x="316" y="2267"/>
                  </a:cubicBezTo>
                  <a:cubicBezTo>
                    <a:pt x="398" y="2353"/>
                    <a:pt x="518" y="2394"/>
                    <a:pt x="662" y="2394"/>
                  </a:cubicBezTo>
                  <a:cubicBezTo>
                    <a:pt x="998" y="2394"/>
                    <a:pt x="1464" y="2170"/>
                    <a:pt x="1873" y="1780"/>
                  </a:cubicBezTo>
                  <a:cubicBezTo>
                    <a:pt x="2455" y="1225"/>
                    <a:pt x="2695" y="533"/>
                    <a:pt x="2421" y="245"/>
                  </a:cubicBezTo>
                  <a:cubicBezTo>
                    <a:pt x="2400" y="224"/>
                    <a:pt x="2263" y="73"/>
                    <a:pt x="2243" y="59"/>
                  </a:cubicBezTo>
                  <a:cubicBezTo>
                    <a:pt x="2181" y="19"/>
                    <a:pt x="2111" y="0"/>
                    <a:pt x="2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>
              <a:off x="6138675" y="2717550"/>
              <a:ext cx="66525" cy="56950"/>
            </a:xfrm>
            <a:custGeom>
              <a:avLst/>
              <a:gdLst/>
              <a:ahLst/>
              <a:cxnLst/>
              <a:rect l="l" t="t" r="r" b="b"/>
              <a:pathLst>
                <a:path w="2661" h="2278" extrusionOk="0">
                  <a:moveTo>
                    <a:pt x="2037" y="0"/>
                  </a:moveTo>
                  <a:cubicBezTo>
                    <a:pt x="1698" y="0"/>
                    <a:pt x="1232" y="225"/>
                    <a:pt x="823" y="614"/>
                  </a:cubicBezTo>
                  <a:cubicBezTo>
                    <a:pt x="248" y="1169"/>
                    <a:pt x="1" y="1862"/>
                    <a:pt x="282" y="2150"/>
                  </a:cubicBezTo>
                  <a:cubicBezTo>
                    <a:pt x="367" y="2236"/>
                    <a:pt x="489" y="2278"/>
                    <a:pt x="634" y="2278"/>
                  </a:cubicBezTo>
                  <a:cubicBezTo>
                    <a:pt x="970" y="2278"/>
                    <a:pt x="1431" y="2056"/>
                    <a:pt x="1838" y="1663"/>
                  </a:cubicBezTo>
                  <a:cubicBezTo>
                    <a:pt x="2421" y="1108"/>
                    <a:pt x="2661" y="422"/>
                    <a:pt x="2386" y="127"/>
                  </a:cubicBezTo>
                  <a:cubicBezTo>
                    <a:pt x="2302" y="41"/>
                    <a:pt x="2181" y="0"/>
                    <a:pt x="2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>
              <a:off x="6157200" y="2732300"/>
              <a:ext cx="27100" cy="23150"/>
            </a:xfrm>
            <a:custGeom>
              <a:avLst/>
              <a:gdLst/>
              <a:ahLst/>
              <a:cxnLst/>
              <a:rect l="l" t="t" r="r" b="b"/>
              <a:pathLst>
                <a:path w="1084" h="926" extrusionOk="0">
                  <a:moveTo>
                    <a:pt x="831" y="0"/>
                  </a:moveTo>
                  <a:cubicBezTo>
                    <a:pt x="693" y="0"/>
                    <a:pt x="504" y="91"/>
                    <a:pt x="336" y="250"/>
                  </a:cubicBezTo>
                  <a:cubicBezTo>
                    <a:pt x="103" y="476"/>
                    <a:pt x="0" y="757"/>
                    <a:pt x="117" y="874"/>
                  </a:cubicBezTo>
                  <a:cubicBezTo>
                    <a:pt x="151" y="909"/>
                    <a:pt x="201" y="925"/>
                    <a:pt x="259" y="925"/>
                  </a:cubicBezTo>
                  <a:cubicBezTo>
                    <a:pt x="397" y="925"/>
                    <a:pt x="584" y="834"/>
                    <a:pt x="747" y="675"/>
                  </a:cubicBezTo>
                  <a:cubicBezTo>
                    <a:pt x="987" y="449"/>
                    <a:pt x="1083" y="175"/>
                    <a:pt x="974" y="51"/>
                  </a:cubicBezTo>
                  <a:cubicBezTo>
                    <a:pt x="939" y="17"/>
                    <a:pt x="890" y="0"/>
                    <a:pt x="831" y="0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>
              <a:off x="6345550" y="2540825"/>
              <a:ext cx="76475" cy="73250"/>
            </a:xfrm>
            <a:custGeom>
              <a:avLst/>
              <a:gdLst/>
              <a:ahLst/>
              <a:cxnLst/>
              <a:rect l="l" t="t" r="r" b="b"/>
              <a:pathLst>
                <a:path w="3059" h="2930" extrusionOk="0">
                  <a:moveTo>
                    <a:pt x="1645" y="1"/>
                  </a:moveTo>
                  <a:cubicBezTo>
                    <a:pt x="1287" y="1"/>
                    <a:pt x="990" y="156"/>
                    <a:pt x="837" y="395"/>
                  </a:cubicBezTo>
                  <a:cubicBezTo>
                    <a:pt x="803" y="450"/>
                    <a:pt x="446" y="690"/>
                    <a:pt x="412" y="752"/>
                  </a:cubicBezTo>
                  <a:cubicBezTo>
                    <a:pt x="1" y="1458"/>
                    <a:pt x="234" y="2356"/>
                    <a:pt x="933" y="2761"/>
                  </a:cubicBezTo>
                  <a:cubicBezTo>
                    <a:pt x="1131" y="2876"/>
                    <a:pt x="1351" y="2929"/>
                    <a:pt x="1573" y="2929"/>
                  </a:cubicBezTo>
                  <a:cubicBezTo>
                    <a:pt x="2126" y="2929"/>
                    <a:pt x="2694" y="2601"/>
                    <a:pt x="2983" y="2102"/>
                  </a:cubicBezTo>
                  <a:cubicBezTo>
                    <a:pt x="3010" y="2054"/>
                    <a:pt x="2736" y="1561"/>
                    <a:pt x="2756" y="1513"/>
                  </a:cubicBezTo>
                  <a:cubicBezTo>
                    <a:pt x="3058" y="834"/>
                    <a:pt x="3058" y="601"/>
                    <a:pt x="2414" y="224"/>
                  </a:cubicBezTo>
                  <a:cubicBezTo>
                    <a:pt x="2146" y="69"/>
                    <a:pt x="1882" y="1"/>
                    <a:pt x="1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>
              <a:off x="6347950" y="2536525"/>
              <a:ext cx="83500" cy="73400"/>
            </a:xfrm>
            <a:custGeom>
              <a:avLst/>
              <a:gdLst/>
              <a:ahLst/>
              <a:cxnLst/>
              <a:rect l="l" t="t" r="r" b="b"/>
              <a:pathLst>
                <a:path w="3340" h="2936" extrusionOk="0">
                  <a:moveTo>
                    <a:pt x="1684" y="1"/>
                  </a:moveTo>
                  <a:cubicBezTo>
                    <a:pt x="1179" y="1"/>
                    <a:pt x="688" y="263"/>
                    <a:pt x="412" y="732"/>
                  </a:cubicBezTo>
                  <a:cubicBezTo>
                    <a:pt x="0" y="1431"/>
                    <a:pt x="234" y="2329"/>
                    <a:pt x="933" y="2734"/>
                  </a:cubicBezTo>
                  <a:cubicBezTo>
                    <a:pt x="1163" y="2870"/>
                    <a:pt x="1415" y="2935"/>
                    <a:pt x="1665" y="2935"/>
                  </a:cubicBezTo>
                  <a:cubicBezTo>
                    <a:pt x="2168" y="2935"/>
                    <a:pt x="2660" y="2673"/>
                    <a:pt x="2935" y="2206"/>
                  </a:cubicBezTo>
                  <a:cubicBezTo>
                    <a:pt x="3339" y="1507"/>
                    <a:pt x="3106" y="609"/>
                    <a:pt x="2414" y="197"/>
                  </a:cubicBezTo>
                  <a:cubicBezTo>
                    <a:pt x="2183" y="64"/>
                    <a:pt x="1932" y="1"/>
                    <a:pt x="1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>
              <a:off x="6373825" y="2558325"/>
              <a:ext cx="33800" cy="29875"/>
            </a:xfrm>
            <a:custGeom>
              <a:avLst/>
              <a:gdLst/>
              <a:ahLst/>
              <a:cxnLst/>
              <a:rect l="l" t="t" r="r" b="b"/>
              <a:pathLst>
                <a:path w="1352" h="1195" extrusionOk="0">
                  <a:moveTo>
                    <a:pt x="683" y="1"/>
                  </a:moveTo>
                  <a:cubicBezTo>
                    <a:pt x="478" y="1"/>
                    <a:pt x="276" y="109"/>
                    <a:pt x="165" y="299"/>
                  </a:cubicBezTo>
                  <a:cubicBezTo>
                    <a:pt x="1" y="587"/>
                    <a:pt x="90" y="950"/>
                    <a:pt x="378" y="1114"/>
                  </a:cubicBezTo>
                  <a:cubicBezTo>
                    <a:pt x="471" y="1169"/>
                    <a:pt x="572" y="1195"/>
                    <a:pt x="673" y="1195"/>
                  </a:cubicBezTo>
                  <a:cubicBezTo>
                    <a:pt x="877" y="1195"/>
                    <a:pt x="1076" y="1088"/>
                    <a:pt x="1187" y="895"/>
                  </a:cubicBezTo>
                  <a:cubicBezTo>
                    <a:pt x="1351" y="614"/>
                    <a:pt x="1262" y="251"/>
                    <a:pt x="974" y="79"/>
                  </a:cubicBezTo>
                  <a:cubicBezTo>
                    <a:pt x="883" y="26"/>
                    <a:pt x="783" y="1"/>
                    <a:pt x="683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>
              <a:off x="6216500" y="2800900"/>
              <a:ext cx="73025" cy="73475"/>
            </a:xfrm>
            <a:custGeom>
              <a:avLst/>
              <a:gdLst/>
              <a:ahLst/>
              <a:cxnLst/>
              <a:rect l="l" t="t" r="r" b="b"/>
              <a:pathLst>
                <a:path w="2921" h="2939" extrusionOk="0">
                  <a:moveTo>
                    <a:pt x="1468" y="0"/>
                  </a:moveTo>
                  <a:cubicBezTo>
                    <a:pt x="1447" y="0"/>
                    <a:pt x="1426" y="1"/>
                    <a:pt x="1406" y="2"/>
                  </a:cubicBezTo>
                  <a:cubicBezTo>
                    <a:pt x="603" y="29"/>
                    <a:pt x="0" y="845"/>
                    <a:pt x="28" y="1661"/>
                  </a:cubicBezTo>
                  <a:cubicBezTo>
                    <a:pt x="34" y="1716"/>
                    <a:pt x="528" y="1983"/>
                    <a:pt x="535" y="2038"/>
                  </a:cubicBezTo>
                  <a:cubicBezTo>
                    <a:pt x="638" y="2722"/>
                    <a:pt x="754" y="2938"/>
                    <a:pt x="1396" y="2938"/>
                  </a:cubicBezTo>
                  <a:cubicBezTo>
                    <a:pt x="1436" y="2938"/>
                    <a:pt x="1478" y="2937"/>
                    <a:pt x="1522" y="2936"/>
                  </a:cubicBezTo>
                  <a:cubicBezTo>
                    <a:pt x="2297" y="2908"/>
                    <a:pt x="2756" y="2415"/>
                    <a:pt x="2756" y="1942"/>
                  </a:cubicBezTo>
                  <a:cubicBezTo>
                    <a:pt x="2756" y="1873"/>
                    <a:pt x="2921" y="1482"/>
                    <a:pt x="2921" y="1414"/>
                  </a:cubicBezTo>
                  <a:cubicBezTo>
                    <a:pt x="2894" y="619"/>
                    <a:pt x="2243" y="0"/>
                    <a:pt x="1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>
              <a:off x="6216500" y="2806375"/>
              <a:ext cx="74400" cy="73450"/>
            </a:xfrm>
            <a:custGeom>
              <a:avLst/>
              <a:gdLst/>
              <a:ahLst/>
              <a:cxnLst/>
              <a:rect l="l" t="t" r="r" b="b"/>
              <a:pathLst>
                <a:path w="2976" h="2938" extrusionOk="0">
                  <a:moveTo>
                    <a:pt x="1489" y="1"/>
                  </a:moveTo>
                  <a:cubicBezTo>
                    <a:pt x="1468" y="1"/>
                    <a:pt x="1447" y="1"/>
                    <a:pt x="1426" y="2"/>
                  </a:cubicBezTo>
                  <a:cubicBezTo>
                    <a:pt x="624" y="29"/>
                    <a:pt x="0" y="715"/>
                    <a:pt x="28" y="1524"/>
                  </a:cubicBezTo>
                  <a:cubicBezTo>
                    <a:pt x="61" y="2312"/>
                    <a:pt x="706" y="2938"/>
                    <a:pt x="1481" y="2938"/>
                  </a:cubicBezTo>
                  <a:cubicBezTo>
                    <a:pt x="1501" y="2938"/>
                    <a:pt x="1522" y="2937"/>
                    <a:pt x="1543" y="2936"/>
                  </a:cubicBezTo>
                  <a:cubicBezTo>
                    <a:pt x="2352" y="2902"/>
                    <a:pt x="2976" y="2223"/>
                    <a:pt x="2941" y="1414"/>
                  </a:cubicBezTo>
                  <a:cubicBezTo>
                    <a:pt x="2915" y="620"/>
                    <a:pt x="2270" y="1"/>
                    <a:pt x="1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>
              <a:off x="6237575" y="2828500"/>
              <a:ext cx="30200" cy="29875"/>
            </a:xfrm>
            <a:custGeom>
              <a:avLst/>
              <a:gdLst/>
              <a:ahLst/>
              <a:cxnLst/>
              <a:rect l="l" t="t" r="r" b="b"/>
              <a:pathLst>
                <a:path w="1208" h="1195" extrusionOk="0">
                  <a:moveTo>
                    <a:pt x="609" y="1"/>
                  </a:moveTo>
                  <a:cubicBezTo>
                    <a:pt x="600" y="1"/>
                    <a:pt x="592" y="1"/>
                    <a:pt x="583" y="1"/>
                  </a:cubicBezTo>
                  <a:cubicBezTo>
                    <a:pt x="254" y="15"/>
                    <a:pt x="0" y="289"/>
                    <a:pt x="14" y="618"/>
                  </a:cubicBezTo>
                  <a:cubicBezTo>
                    <a:pt x="28" y="939"/>
                    <a:pt x="288" y="1195"/>
                    <a:pt x="606" y="1195"/>
                  </a:cubicBezTo>
                  <a:cubicBezTo>
                    <a:pt x="615" y="1195"/>
                    <a:pt x="623" y="1195"/>
                    <a:pt x="631" y="1194"/>
                  </a:cubicBezTo>
                  <a:cubicBezTo>
                    <a:pt x="953" y="1181"/>
                    <a:pt x="1207" y="899"/>
                    <a:pt x="1200" y="570"/>
                  </a:cubicBezTo>
                  <a:cubicBezTo>
                    <a:pt x="1187" y="250"/>
                    <a:pt x="926" y="1"/>
                    <a:pt x="609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>
              <a:off x="6471525" y="2668700"/>
              <a:ext cx="51275" cy="62000"/>
            </a:xfrm>
            <a:custGeom>
              <a:avLst/>
              <a:gdLst/>
              <a:ahLst/>
              <a:cxnLst/>
              <a:rect l="l" t="t" r="r" b="b"/>
              <a:pathLst>
                <a:path w="2051" h="2480" extrusionOk="0">
                  <a:moveTo>
                    <a:pt x="1313" y="0"/>
                  </a:moveTo>
                  <a:cubicBezTo>
                    <a:pt x="935" y="0"/>
                    <a:pt x="509" y="345"/>
                    <a:pt x="281" y="875"/>
                  </a:cubicBezTo>
                  <a:cubicBezTo>
                    <a:pt x="0" y="1512"/>
                    <a:pt x="117" y="2170"/>
                    <a:pt x="535" y="2355"/>
                  </a:cubicBezTo>
                  <a:cubicBezTo>
                    <a:pt x="563" y="2362"/>
                    <a:pt x="768" y="2458"/>
                    <a:pt x="796" y="2465"/>
                  </a:cubicBezTo>
                  <a:cubicBezTo>
                    <a:pt x="835" y="2475"/>
                    <a:pt x="874" y="2480"/>
                    <a:pt x="911" y="2480"/>
                  </a:cubicBezTo>
                  <a:cubicBezTo>
                    <a:pt x="1263" y="2480"/>
                    <a:pt x="1555" y="2064"/>
                    <a:pt x="1790" y="1526"/>
                  </a:cubicBezTo>
                  <a:cubicBezTo>
                    <a:pt x="2050" y="916"/>
                    <a:pt x="2016" y="271"/>
                    <a:pt x="1776" y="155"/>
                  </a:cubicBezTo>
                  <a:cubicBezTo>
                    <a:pt x="1742" y="134"/>
                    <a:pt x="1570" y="66"/>
                    <a:pt x="1536" y="45"/>
                  </a:cubicBezTo>
                  <a:cubicBezTo>
                    <a:pt x="1465" y="15"/>
                    <a:pt x="1390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>
              <a:off x="6477700" y="2671425"/>
              <a:ext cx="51600" cy="59875"/>
            </a:xfrm>
            <a:custGeom>
              <a:avLst/>
              <a:gdLst/>
              <a:ahLst/>
              <a:cxnLst/>
              <a:rect l="l" t="t" r="r" b="b"/>
              <a:pathLst>
                <a:path w="2064" h="2395" extrusionOk="0">
                  <a:moveTo>
                    <a:pt x="1303" y="0"/>
                  </a:moveTo>
                  <a:cubicBezTo>
                    <a:pt x="926" y="0"/>
                    <a:pt x="502" y="340"/>
                    <a:pt x="274" y="868"/>
                  </a:cubicBezTo>
                  <a:cubicBezTo>
                    <a:pt x="0" y="1506"/>
                    <a:pt x="117" y="2171"/>
                    <a:pt x="528" y="2349"/>
                  </a:cubicBezTo>
                  <a:cubicBezTo>
                    <a:pt x="600" y="2380"/>
                    <a:pt x="676" y="2395"/>
                    <a:pt x="754" y="2395"/>
                  </a:cubicBezTo>
                  <a:cubicBezTo>
                    <a:pt x="1131" y="2395"/>
                    <a:pt x="1556" y="2055"/>
                    <a:pt x="1783" y="1527"/>
                  </a:cubicBezTo>
                  <a:cubicBezTo>
                    <a:pt x="2064" y="889"/>
                    <a:pt x="1947" y="224"/>
                    <a:pt x="1529" y="46"/>
                  </a:cubicBezTo>
                  <a:cubicBezTo>
                    <a:pt x="1457" y="15"/>
                    <a:pt x="1381" y="0"/>
                    <a:pt x="1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>
              <a:off x="6495175" y="2690750"/>
              <a:ext cx="20925" cy="24300"/>
            </a:xfrm>
            <a:custGeom>
              <a:avLst/>
              <a:gdLst/>
              <a:ahLst/>
              <a:cxnLst/>
              <a:rect l="l" t="t" r="r" b="b"/>
              <a:pathLst>
                <a:path w="837" h="972" extrusionOk="0">
                  <a:moveTo>
                    <a:pt x="530" y="1"/>
                  </a:moveTo>
                  <a:cubicBezTo>
                    <a:pt x="377" y="1"/>
                    <a:pt x="206" y="141"/>
                    <a:pt x="110" y="356"/>
                  </a:cubicBezTo>
                  <a:cubicBezTo>
                    <a:pt x="0" y="610"/>
                    <a:pt x="48" y="884"/>
                    <a:pt x="220" y="952"/>
                  </a:cubicBezTo>
                  <a:cubicBezTo>
                    <a:pt x="249" y="966"/>
                    <a:pt x="279" y="972"/>
                    <a:pt x="311" y="972"/>
                  </a:cubicBezTo>
                  <a:cubicBezTo>
                    <a:pt x="462" y="972"/>
                    <a:pt x="637" y="832"/>
                    <a:pt x="727" y="616"/>
                  </a:cubicBezTo>
                  <a:cubicBezTo>
                    <a:pt x="837" y="363"/>
                    <a:pt x="796" y="89"/>
                    <a:pt x="624" y="20"/>
                  </a:cubicBezTo>
                  <a:cubicBezTo>
                    <a:pt x="594" y="7"/>
                    <a:pt x="563" y="1"/>
                    <a:pt x="530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>
              <a:off x="6250600" y="273872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05" y="0"/>
                  </a:moveTo>
                  <a:lnTo>
                    <a:pt x="0" y="542"/>
                  </a:lnTo>
                  <a:cubicBezTo>
                    <a:pt x="0" y="542"/>
                    <a:pt x="261" y="795"/>
                    <a:pt x="268" y="795"/>
                  </a:cubicBezTo>
                  <a:cubicBezTo>
                    <a:pt x="268" y="795"/>
                    <a:pt x="268" y="795"/>
                    <a:pt x="268" y="795"/>
                  </a:cubicBezTo>
                  <a:cubicBezTo>
                    <a:pt x="268" y="795"/>
                    <a:pt x="2092" y="473"/>
                    <a:pt x="2255" y="473"/>
                  </a:cubicBezTo>
                  <a:cubicBezTo>
                    <a:pt x="2258" y="473"/>
                    <a:pt x="2261" y="473"/>
                    <a:pt x="2263" y="473"/>
                  </a:cubicBezTo>
                  <a:cubicBezTo>
                    <a:pt x="2264" y="473"/>
                    <a:pt x="2264" y="473"/>
                    <a:pt x="2265" y="473"/>
                  </a:cubicBezTo>
                  <a:cubicBezTo>
                    <a:pt x="2348" y="473"/>
                    <a:pt x="1605" y="0"/>
                    <a:pt x="1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>
              <a:off x="6448725" y="2723400"/>
              <a:ext cx="16025" cy="54925"/>
            </a:xfrm>
            <a:custGeom>
              <a:avLst/>
              <a:gdLst/>
              <a:ahLst/>
              <a:cxnLst/>
              <a:rect l="l" t="t" r="r" b="b"/>
              <a:pathLst>
                <a:path w="641" h="2197" extrusionOk="0">
                  <a:moveTo>
                    <a:pt x="635" y="0"/>
                  </a:moveTo>
                  <a:cubicBezTo>
                    <a:pt x="580" y="0"/>
                    <a:pt x="1" y="503"/>
                    <a:pt x="1" y="503"/>
                  </a:cubicBezTo>
                  <a:lnTo>
                    <a:pt x="49" y="2197"/>
                  </a:lnTo>
                  <a:cubicBezTo>
                    <a:pt x="49" y="2197"/>
                    <a:pt x="378" y="2012"/>
                    <a:pt x="371" y="2012"/>
                  </a:cubicBezTo>
                  <a:cubicBezTo>
                    <a:pt x="371" y="2012"/>
                    <a:pt x="604" y="99"/>
                    <a:pt x="638" y="10"/>
                  </a:cubicBezTo>
                  <a:cubicBezTo>
                    <a:pt x="641" y="3"/>
                    <a:pt x="639" y="0"/>
                    <a:pt x="635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>
              <a:off x="6365600" y="252122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12" y="0"/>
                  </a:moveTo>
                  <a:lnTo>
                    <a:pt x="1" y="535"/>
                  </a:lnTo>
                  <a:cubicBezTo>
                    <a:pt x="1" y="535"/>
                    <a:pt x="268" y="796"/>
                    <a:pt x="275" y="796"/>
                  </a:cubicBezTo>
                  <a:cubicBezTo>
                    <a:pt x="275" y="796"/>
                    <a:pt x="275" y="796"/>
                    <a:pt x="275" y="795"/>
                  </a:cubicBezTo>
                  <a:cubicBezTo>
                    <a:pt x="275" y="789"/>
                    <a:pt x="2135" y="466"/>
                    <a:pt x="2260" y="466"/>
                  </a:cubicBezTo>
                  <a:cubicBezTo>
                    <a:pt x="2261" y="466"/>
                    <a:pt x="2262" y="466"/>
                    <a:pt x="2263" y="466"/>
                  </a:cubicBezTo>
                  <a:cubicBezTo>
                    <a:pt x="2264" y="466"/>
                    <a:pt x="2264" y="466"/>
                    <a:pt x="2265" y="466"/>
                  </a:cubicBezTo>
                  <a:cubicBezTo>
                    <a:pt x="2348" y="466"/>
                    <a:pt x="1612" y="0"/>
                    <a:pt x="1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>
              <a:off x="6177425" y="2584300"/>
              <a:ext cx="58450" cy="19900"/>
            </a:xfrm>
            <a:custGeom>
              <a:avLst/>
              <a:gdLst/>
              <a:ahLst/>
              <a:cxnLst/>
              <a:rect l="l" t="t" r="r" b="b"/>
              <a:pathLst>
                <a:path w="2338" h="796" extrusionOk="0">
                  <a:moveTo>
                    <a:pt x="1604" y="0"/>
                  </a:moveTo>
                  <a:lnTo>
                    <a:pt x="0" y="542"/>
                  </a:lnTo>
                  <a:cubicBezTo>
                    <a:pt x="0" y="542"/>
                    <a:pt x="261" y="795"/>
                    <a:pt x="267" y="795"/>
                  </a:cubicBezTo>
                  <a:cubicBezTo>
                    <a:pt x="267" y="795"/>
                    <a:pt x="267" y="795"/>
                    <a:pt x="267" y="795"/>
                  </a:cubicBezTo>
                  <a:cubicBezTo>
                    <a:pt x="267" y="789"/>
                    <a:pt x="2128" y="466"/>
                    <a:pt x="2259" y="466"/>
                  </a:cubicBezTo>
                  <a:cubicBezTo>
                    <a:pt x="2260" y="466"/>
                    <a:pt x="2261" y="466"/>
                    <a:pt x="2262" y="466"/>
                  </a:cubicBezTo>
                  <a:cubicBezTo>
                    <a:pt x="2264" y="466"/>
                    <a:pt x="2265" y="467"/>
                    <a:pt x="2266" y="467"/>
                  </a:cubicBezTo>
                  <a:cubicBezTo>
                    <a:pt x="2337" y="467"/>
                    <a:pt x="1604" y="0"/>
                    <a:pt x="1604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>
              <a:off x="6158550" y="2767175"/>
              <a:ext cx="58725" cy="19900"/>
            </a:xfrm>
            <a:custGeom>
              <a:avLst/>
              <a:gdLst/>
              <a:ahLst/>
              <a:cxnLst/>
              <a:rect l="l" t="t" r="r" b="b"/>
              <a:pathLst>
                <a:path w="2349" h="796" extrusionOk="0">
                  <a:moveTo>
                    <a:pt x="1612" y="0"/>
                  </a:moveTo>
                  <a:lnTo>
                    <a:pt x="1" y="535"/>
                  </a:lnTo>
                  <a:cubicBezTo>
                    <a:pt x="1" y="535"/>
                    <a:pt x="268" y="795"/>
                    <a:pt x="275" y="795"/>
                  </a:cubicBezTo>
                  <a:cubicBezTo>
                    <a:pt x="275" y="795"/>
                    <a:pt x="275" y="795"/>
                    <a:pt x="275" y="795"/>
                  </a:cubicBezTo>
                  <a:cubicBezTo>
                    <a:pt x="275" y="789"/>
                    <a:pt x="2135" y="466"/>
                    <a:pt x="2267" y="466"/>
                  </a:cubicBezTo>
                  <a:cubicBezTo>
                    <a:pt x="2268" y="466"/>
                    <a:pt x="2269" y="466"/>
                    <a:pt x="2270" y="466"/>
                  </a:cubicBezTo>
                  <a:cubicBezTo>
                    <a:pt x="2271" y="466"/>
                    <a:pt x="2271" y="466"/>
                    <a:pt x="2272" y="466"/>
                  </a:cubicBezTo>
                  <a:cubicBezTo>
                    <a:pt x="2349" y="466"/>
                    <a:pt x="1612" y="0"/>
                    <a:pt x="1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>
              <a:off x="6344875" y="2615150"/>
              <a:ext cx="42150" cy="39200"/>
            </a:xfrm>
            <a:custGeom>
              <a:avLst/>
              <a:gdLst/>
              <a:ahLst/>
              <a:cxnLst/>
              <a:rect l="l" t="t" r="r" b="b"/>
              <a:pathLst>
                <a:path w="1686" h="1568" extrusionOk="0">
                  <a:moveTo>
                    <a:pt x="0" y="0"/>
                  </a:moveTo>
                  <a:cubicBezTo>
                    <a:pt x="0" y="0"/>
                    <a:pt x="0" y="377"/>
                    <a:pt x="7" y="377"/>
                  </a:cubicBezTo>
                  <a:cubicBezTo>
                    <a:pt x="7" y="377"/>
                    <a:pt x="7" y="377"/>
                    <a:pt x="7" y="377"/>
                  </a:cubicBezTo>
                  <a:cubicBezTo>
                    <a:pt x="17" y="377"/>
                    <a:pt x="1577" y="1488"/>
                    <a:pt x="1639" y="1563"/>
                  </a:cubicBezTo>
                  <a:cubicBezTo>
                    <a:pt x="1641" y="1566"/>
                    <a:pt x="1643" y="1567"/>
                    <a:pt x="1645" y="1567"/>
                  </a:cubicBezTo>
                  <a:cubicBezTo>
                    <a:pt x="1686" y="1567"/>
                    <a:pt x="1508" y="768"/>
                    <a:pt x="1508" y="7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>
              <a:off x="6276475" y="2792175"/>
              <a:ext cx="25400" cy="26100"/>
            </a:xfrm>
            <a:custGeom>
              <a:avLst/>
              <a:gdLst/>
              <a:ahLst/>
              <a:cxnLst/>
              <a:rect l="l" t="t" r="r" b="b"/>
              <a:pathLst>
                <a:path w="1016" h="1044" extrusionOk="0">
                  <a:moveTo>
                    <a:pt x="275" y="1"/>
                  </a:moveTo>
                  <a:lnTo>
                    <a:pt x="1" y="255"/>
                  </a:lnTo>
                  <a:lnTo>
                    <a:pt x="1015" y="1043"/>
                  </a:lnTo>
                  <a:lnTo>
                    <a:pt x="919" y="440"/>
                  </a:lnTo>
                  <a:cubicBezTo>
                    <a:pt x="906" y="412"/>
                    <a:pt x="275" y="1"/>
                    <a:pt x="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>
              <a:off x="6181350" y="2818750"/>
              <a:ext cx="25225" cy="26075"/>
            </a:xfrm>
            <a:custGeom>
              <a:avLst/>
              <a:gdLst/>
              <a:ahLst/>
              <a:cxnLst/>
              <a:rect l="l" t="t" r="r" b="b"/>
              <a:pathLst>
                <a:path w="1009" h="1043" extrusionOk="0">
                  <a:moveTo>
                    <a:pt x="268" y="1"/>
                  </a:moveTo>
                  <a:lnTo>
                    <a:pt x="1" y="247"/>
                  </a:lnTo>
                  <a:lnTo>
                    <a:pt x="1009" y="1043"/>
                  </a:lnTo>
                  <a:lnTo>
                    <a:pt x="913" y="439"/>
                  </a:lnTo>
                  <a:cubicBezTo>
                    <a:pt x="899" y="412"/>
                    <a:pt x="268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>
              <a:off x="6308875" y="2826300"/>
              <a:ext cx="43725" cy="30875"/>
            </a:xfrm>
            <a:custGeom>
              <a:avLst/>
              <a:gdLst/>
              <a:ahLst/>
              <a:cxnLst/>
              <a:rect l="l" t="t" r="r" b="b"/>
              <a:pathLst>
                <a:path w="1749" h="1235" extrusionOk="0">
                  <a:moveTo>
                    <a:pt x="1749" y="953"/>
                  </a:moveTo>
                  <a:lnTo>
                    <a:pt x="1748" y="954"/>
                  </a:lnTo>
                  <a:lnTo>
                    <a:pt x="1748" y="954"/>
                  </a:lnTo>
                  <a:cubicBezTo>
                    <a:pt x="1748" y="953"/>
                    <a:pt x="1748" y="953"/>
                    <a:pt x="1749" y="953"/>
                  </a:cubicBezTo>
                  <a:close/>
                  <a:moveTo>
                    <a:pt x="878" y="0"/>
                  </a:moveTo>
                  <a:cubicBezTo>
                    <a:pt x="878" y="0"/>
                    <a:pt x="0" y="398"/>
                    <a:pt x="69" y="405"/>
                  </a:cubicBezTo>
                  <a:cubicBezTo>
                    <a:pt x="138" y="418"/>
                    <a:pt x="1241" y="1234"/>
                    <a:pt x="1241" y="1234"/>
                  </a:cubicBezTo>
                  <a:lnTo>
                    <a:pt x="1748" y="954"/>
                  </a:lnTo>
                  <a:lnTo>
                    <a:pt x="1748" y="954"/>
                  </a:lnTo>
                  <a:cubicBezTo>
                    <a:pt x="1748" y="954"/>
                    <a:pt x="1747" y="954"/>
                    <a:pt x="1747" y="954"/>
                  </a:cubicBezTo>
                  <a:cubicBezTo>
                    <a:pt x="1691" y="954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>
              <a:off x="6299100" y="2676150"/>
              <a:ext cx="43900" cy="30700"/>
            </a:xfrm>
            <a:custGeom>
              <a:avLst/>
              <a:gdLst/>
              <a:ahLst/>
              <a:cxnLst/>
              <a:rect l="l" t="t" r="r" b="b"/>
              <a:pathLst>
                <a:path w="1756" h="1228" extrusionOk="0">
                  <a:moveTo>
                    <a:pt x="1756" y="954"/>
                  </a:moveTo>
                  <a:lnTo>
                    <a:pt x="1756" y="954"/>
                  </a:lnTo>
                  <a:lnTo>
                    <a:pt x="1756" y="954"/>
                  </a:lnTo>
                  <a:cubicBezTo>
                    <a:pt x="1756" y="954"/>
                    <a:pt x="1756" y="954"/>
                    <a:pt x="1756" y="954"/>
                  </a:cubicBezTo>
                  <a:close/>
                  <a:moveTo>
                    <a:pt x="878" y="1"/>
                  </a:moveTo>
                  <a:cubicBezTo>
                    <a:pt x="878" y="1"/>
                    <a:pt x="1" y="391"/>
                    <a:pt x="69" y="405"/>
                  </a:cubicBezTo>
                  <a:cubicBezTo>
                    <a:pt x="138" y="419"/>
                    <a:pt x="1248" y="1228"/>
                    <a:pt x="1248" y="1228"/>
                  </a:cubicBezTo>
                  <a:lnTo>
                    <a:pt x="1756" y="954"/>
                  </a:lnTo>
                  <a:lnTo>
                    <a:pt x="1756" y="954"/>
                  </a:lnTo>
                  <a:cubicBezTo>
                    <a:pt x="1755" y="954"/>
                    <a:pt x="1755" y="954"/>
                    <a:pt x="1754" y="954"/>
                  </a:cubicBezTo>
                  <a:cubicBezTo>
                    <a:pt x="1704" y="954"/>
                    <a:pt x="878" y="1"/>
                    <a:pt x="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>
              <a:off x="6275275" y="2510775"/>
              <a:ext cx="43725" cy="30700"/>
            </a:xfrm>
            <a:custGeom>
              <a:avLst/>
              <a:gdLst/>
              <a:ahLst/>
              <a:cxnLst/>
              <a:rect l="l" t="t" r="r" b="b"/>
              <a:pathLst>
                <a:path w="1749" h="1228" extrusionOk="0">
                  <a:moveTo>
                    <a:pt x="1749" y="946"/>
                  </a:moveTo>
                  <a:lnTo>
                    <a:pt x="1748" y="946"/>
                  </a:lnTo>
                  <a:lnTo>
                    <a:pt x="1748" y="946"/>
                  </a:lnTo>
                  <a:cubicBezTo>
                    <a:pt x="1748" y="946"/>
                    <a:pt x="1749" y="946"/>
                    <a:pt x="1749" y="946"/>
                  </a:cubicBezTo>
                  <a:close/>
                  <a:moveTo>
                    <a:pt x="878" y="0"/>
                  </a:moveTo>
                  <a:cubicBezTo>
                    <a:pt x="878" y="0"/>
                    <a:pt x="1" y="391"/>
                    <a:pt x="69" y="404"/>
                  </a:cubicBezTo>
                  <a:cubicBezTo>
                    <a:pt x="138" y="411"/>
                    <a:pt x="1242" y="1227"/>
                    <a:pt x="1242" y="1227"/>
                  </a:cubicBezTo>
                  <a:lnTo>
                    <a:pt x="1748" y="946"/>
                  </a:lnTo>
                  <a:lnTo>
                    <a:pt x="1748" y="946"/>
                  </a:lnTo>
                  <a:cubicBezTo>
                    <a:pt x="1748" y="947"/>
                    <a:pt x="1747" y="947"/>
                    <a:pt x="1747" y="947"/>
                  </a:cubicBezTo>
                  <a:cubicBezTo>
                    <a:pt x="1692" y="947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>
              <a:off x="6482325" y="2765975"/>
              <a:ext cx="43900" cy="30875"/>
            </a:xfrm>
            <a:custGeom>
              <a:avLst/>
              <a:gdLst/>
              <a:ahLst/>
              <a:cxnLst/>
              <a:rect l="l" t="t" r="r" b="b"/>
              <a:pathLst>
                <a:path w="1756" h="1235" extrusionOk="0">
                  <a:moveTo>
                    <a:pt x="1755" y="953"/>
                  </a:moveTo>
                  <a:lnTo>
                    <a:pt x="1755" y="953"/>
                  </a:lnTo>
                  <a:lnTo>
                    <a:pt x="1755" y="953"/>
                  </a:lnTo>
                  <a:cubicBezTo>
                    <a:pt x="1755" y="953"/>
                    <a:pt x="1755" y="953"/>
                    <a:pt x="1755" y="953"/>
                  </a:cubicBezTo>
                  <a:close/>
                  <a:moveTo>
                    <a:pt x="878" y="0"/>
                  </a:moveTo>
                  <a:cubicBezTo>
                    <a:pt x="878" y="0"/>
                    <a:pt x="0" y="398"/>
                    <a:pt x="69" y="405"/>
                  </a:cubicBezTo>
                  <a:cubicBezTo>
                    <a:pt x="137" y="418"/>
                    <a:pt x="1248" y="1234"/>
                    <a:pt x="1248" y="1234"/>
                  </a:cubicBezTo>
                  <a:lnTo>
                    <a:pt x="1755" y="953"/>
                  </a:lnTo>
                  <a:lnTo>
                    <a:pt x="1755" y="953"/>
                  </a:lnTo>
                  <a:cubicBezTo>
                    <a:pt x="1754" y="954"/>
                    <a:pt x="1754" y="954"/>
                    <a:pt x="1753" y="954"/>
                  </a:cubicBezTo>
                  <a:cubicBezTo>
                    <a:pt x="1698" y="954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>
              <a:off x="6369200" y="2822775"/>
              <a:ext cx="48350" cy="18625"/>
            </a:xfrm>
            <a:custGeom>
              <a:avLst/>
              <a:gdLst/>
              <a:ahLst/>
              <a:cxnLst/>
              <a:rect l="l" t="t" r="r" b="b"/>
              <a:pathLst>
                <a:path w="1934" h="745" extrusionOk="0">
                  <a:moveTo>
                    <a:pt x="1088" y="0"/>
                  </a:moveTo>
                  <a:cubicBezTo>
                    <a:pt x="889" y="0"/>
                    <a:pt x="1" y="278"/>
                    <a:pt x="1" y="278"/>
                  </a:cubicBezTo>
                  <a:lnTo>
                    <a:pt x="618" y="745"/>
                  </a:lnTo>
                  <a:cubicBezTo>
                    <a:pt x="618" y="745"/>
                    <a:pt x="1934" y="237"/>
                    <a:pt x="1872" y="196"/>
                  </a:cubicBezTo>
                  <a:cubicBezTo>
                    <a:pt x="1804" y="155"/>
                    <a:pt x="1118" y="4"/>
                    <a:pt x="1118" y="4"/>
                  </a:cubicBezTo>
                  <a:cubicBezTo>
                    <a:pt x="1111" y="2"/>
                    <a:pt x="1101" y="0"/>
                    <a:pt x="1088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>
              <a:off x="6400900" y="2661150"/>
              <a:ext cx="48375" cy="18625"/>
            </a:xfrm>
            <a:custGeom>
              <a:avLst/>
              <a:gdLst/>
              <a:ahLst/>
              <a:cxnLst/>
              <a:rect l="l" t="t" r="r" b="b"/>
              <a:pathLst>
                <a:path w="1935" h="745" extrusionOk="0">
                  <a:moveTo>
                    <a:pt x="1089" y="1"/>
                  </a:moveTo>
                  <a:cubicBezTo>
                    <a:pt x="889" y="1"/>
                    <a:pt x="1" y="279"/>
                    <a:pt x="1" y="279"/>
                  </a:cubicBezTo>
                  <a:lnTo>
                    <a:pt x="618" y="745"/>
                  </a:lnTo>
                  <a:cubicBezTo>
                    <a:pt x="618" y="745"/>
                    <a:pt x="1934" y="237"/>
                    <a:pt x="1872" y="196"/>
                  </a:cubicBezTo>
                  <a:cubicBezTo>
                    <a:pt x="1804" y="155"/>
                    <a:pt x="1118" y="4"/>
                    <a:pt x="1118" y="4"/>
                  </a:cubicBezTo>
                  <a:cubicBezTo>
                    <a:pt x="1112" y="2"/>
                    <a:pt x="1102" y="1"/>
                    <a:pt x="1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>
              <a:off x="6255225" y="2636650"/>
              <a:ext cx="48350" cy="18625"/>
            </a:xfrm>
            <a:custGeom>
              <a:avLst/>
              <a:gdLst/>
              <a:ahLst/>
              <a:cxnLst/>
              <a:rect l="l" t="t" r="r" b="b"/>
              <a:pathLst>
                <a:path w="1934" h="745" extrusionOk="0">
                  <a:moveTo>
                    <a:pt x="1083" y="0"/>
                  </a:moveTo>
                  <a:cubicBezTo>
                    <a:pt x="889" y="0"/>
                    <a:pt x="1" y="278"/>
                    <a:pt x="1" y="278"/>
                  </a:cubicBezTo>
                  <a:lnTo>
                    <a:pt x="618" y="744"/>
                  </a:lnTo>
                  <a:cubicBezTo>
                    <a:pt x="618" y="744"/>
                    <a:pt x="1934" y="237"/>
                    <a:pt x="1865" y="196"/>
                  </a:cubicBezTo>
                  <a:cubicBezTo>
                    <a:pt x="1804" y="155"/>
                    <a:pt x="1111" y="4"/>
                    <a:pt x="1111" y="4"/>
                  </a:cubicBezTo>
                  <a:cubicBezTo>
                    <a:pt x="1105" y="1"/>
                    <a:pt x="1095" y="0"/>
                    <a:pt x="1083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>
              <a:off x="6387700" y="2804325"/>
              <a:ext cx="24900" cy="11700"/>
            </a:xfrm>
            <a:custGeom>
              <a:avLst/>
              <a:gdLst/>
              <a:ahLst/>
              <a:cxnLst/>
              <a:rect l="l" t="t" r="r" b="b"/>
              <a:pathLst>
                <a:path w="996" h="468" extrusionOk="0">
                  <a:moveTo>
                    <a:pt x="746" y="0"/>
                  </a:moveTo>
                  <a:cubicBezTo>
                    <a:pt x="560" y="0"/>
                    <a:pt x="1" y="15"/>
                    <a:pt x="1" y="15"/>
                  </a:cubicBezTo>
                  <a:lnTo>
                    <a:pt x="303" y="345"/>
                  </a:lnTo>
                  <a:lnTo>
                    <a:pt x="995" y="468"/>
                  </a:lnTo>
                  <a:lnTo>
                    <a:pt x="803" y="2"/>
                  </a:lnTo>
                  <a:cubicBezTo>
                    <a:pt x="797" y="1"/>
                    <a:pt x="777" y="0"/>
                    <a:pt x="746" y="0"/>
                  </a:cubicBez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52"/>
            <p:cNvSpPr/>
            <p:nvPr/>
          </p:nvSpPr>
          <p:spPr>
            <a:xfrm>
              <a:off x="6269275" y="2560775"/>
              <a:ext cx="24875" cy="11725"/>
            </a:xfrm>
            <a:custGeom>
              <a:avLst/>
              <a:gdLst/>
              <a:ahLst/>
              <a:cxnLst/>
              <a:rect l="l" t="t" r="r" b="b"/>
              <a:pathLst>
                <a:path w="995" h="469" extrusionOk="0">
                  <a:moveTo>
                    <a:pt x="745" y="0"/>
                  </a:moveTo>
                  <a:cubicBezTo>
                    <a:pt x="560" y="0"/>
                    <a:pt x="1" y="16"/>
                    <a:pt x="1" y="16"/>
                  </a:cubicBezTo>
                  <a:lnTo>
                    <a:pt x="302" y="352"/>
                  </a:lnTo>
                  <a:lnTo>
                    <a:pt x="995" y="468"/>
                  </a:lnTo>
                  <a:lnTo>
                    <a:pt x="803" y="2"/>
                  </a:lnTo>
                  <a:cubicBezTo>
                    <a:pt x="797" y="1"/>
                    <a:pt x="776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52"/>
            <p:cNvSpPr/>
            <p:nvPr/>
          </p:nvSpPr>
          <p:spPr>
            <a:xfrm>
              <a:off x="6414275" y="2841375"/>
              <a:ext cx="24200" cy="17675"/>
            </a:xfrm>
            <a:custGeom>
              <a:avLst/>
              <a:gdLst/>
              <a:ahLst/>
              <a:cxnLst/>
              <a:rect l="l" t="t" r="r" b="b"/>
              <a:pathLst>
                <a:path w="968" h="707" extrusionOk="0">
                  <a:moveTo>
                    <a:pt x="398" y="1"/>
                  </a:moveTo>
                  <a:lnTo>
                    <a:pt x="1" y="124"/>
                  </a:lnTo>
                  <a:lnTo>
                    <a:pt x="309" y="707"/>
                  </a:lnTo>
                  <a:lnTo>
                    <a:pt x="967" y="48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8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52"/>
            <p:cNvSpPr/>
            <p:nvPr/>
          </p:nvSpPr>
          <p:spPr>
            <a:xfrm>
              <a:off x="6362175" y="2877200"/>
              <a:ext cx="24200" cy="17850"/>
            </a:xfrm>
            <a:custGeom>
              <a:avLst/>
              <a:gdLst/>
              <a:ahLst/>
              <a:cxnLst/>
              <a:rect l="l" t="t" r="r" b="b"/>
              <a:pathLst>
                <a:path w="968" h="714" extrusionOk="0">
                  <a:moveTo>
                    <a:pt x="405" y="0"/>
                  </a:moveTo>
                  <a:lnTo>
                    <a:pt x="1" y="131"/>
                  </a:lnTo>
                  <a:lnTo>
                    <a:pt x="309" y="713"/>
                  </a:lnTo>
                  <a:lnTo>
                    <a:pt x="967" y="48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52"/>
            <p:cNvSpPr/>
            <p:nvPr/>
          </p:nvSpPr>
          <p:spPr>
            <a:xfrm>
              <a:off x="6276125" y="2898975"/>
              <a:ext cx="24200" cy="17675"/>
            </a:xfrm>
            <a:custGeom>
              <a:avLst/>
              <a:gdLst/>
              <a:ahLst/>
              <a:cxnLst/>
              <a:rect l="l" t="t" r="r" b="b"/>
              <a:pathLst>
                <a:path w="968" h="707" extrusionOk="0">
                  <a:moveTo>
                    <a:pt x="405" y="0"/>
                  </a:moveTo>
                  <a:lnTo>
                    <a:pt x="1" y="123"/>
                  </a:lnTo>
                  <a:lnTo>
                    <a:pt x="309" y="706"/>
                  </a:lnTo>
                  <a:lnTo>
                    <a:pt x="968" y="48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52"/>
            <p:cNvSpPr/>
            <p:nvPr/>
          </p:nvSpPr>
          <p:spPr>
            <a:xfrm>
              <a:off x="6147925" y="2739275"/>
              <a:ext cx="22150" cy="14375"/>
            </a:xfrm>
            <a:custGeom>
              <a:avLst/>
              <a:gdLst/>
              <a:ahLst/>
              <a:cxnLst/>
              <a:rect l="l" t="t" r="r" b="b"/>
              <a:pathLst>
                <a:path w="886" h="575" extrusionOk="0">
                  <a:moveTo>
                    <a:pt x="66" y="1"/>
                  </a:moveTo>
                  <a:cubicBezTo>
                    <a:pt x="36" y="1"/>
                    <a:pt x="13" y="2"/>
                    <a:pt x="1" y="5"/>
                  </a:cubicBezTo>
                  <a:lnTo>
                    <a:pt x="97" y="574"/>
                  </a:lnTo>
                  <a:lnTo>
                    <a:pt x="837" y="396"/>
                  </a:lnTo>
                  <a:lnTo>
                    <a:pt x="885" y="74"/>
                  </a:lnTo>
                  <a:cubicBezTo>
                    <a:pt x="885" y="74"/>
                    <a:pt x="282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52"/>
            <p:cNvSpPr/>
            <p:nvPr/>
          </p:nvSpPr>
          <p:spPr>
            <a:xfrm>
              <a:off x="6319675" y="2769225"/>
              <a:ext cx="32250" cy="16825"/>
            </a:xfrm>
            <a:custGeom>
              <a:avLst/>
              <a:gdLst/>
              <a:ahLst/>
              <a:cxnLst/>
              <a:rect l="l" t="t" r="r" b="b"/>
              <a:pathLst>
                <a:path w="1290" h="673" extrusionOk="0">
                  <a:moveTo>
                    <a:pt x="0" y="0"/>
                  </a:moveTo>
                  <a:lnTo>
                    <a:pt x="302" y="556"/>
                  </a:lnTo>
                  <a:lnTo>
                    <a:pt x="1289" y="672"/>
                  </a:lnTo>
                  <a:lnTo>
                    <a:pt x="1097" y="83"/>
                  </a:lnTo>
                  <a:cubicBezTo>
                    <a:pt x="1096" y="83"/>
                    <a:pt x="1094" y="83"/>
                    <a:pt x="1090" y="83"/>
                  </a:cubicBezTo>
                  <a:cubicBezTo>
                    <a:pt x="992" y="8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52"/>
            <p:cNvSpPr/>
            <p:nvPr/>
          </p:nvSpPr>
          <p:spPr>
            <a:xfrm>
              <a:off x="6383075" y="2714200"/>
              <a:ext cx="15450" cy="34825"/>
            </a:xfrm>
            <a:custGeom>
              <a:avLst/>
              <a:gdLst/>
              <a:ahLst/>
              <a:cxnLst/>
              <a:rect l="l" t="t" r="r" b="b"/>
              <a:pathLst>
                <a:path w="618" h="1393" extrusionOk="0">
                  <a:moveTo>
                    <a:pt x="542" y="1"/>
                  </a:moveTo>
                  <a:lnTo>
                    <a:pt x="1" y="295"/>
                  </a:lnTo>
                  <a:cubicBezTo>
                    <a:pt x="15" y="323"/>
                    <a:pt x="138" y="1392"/>
                    <a:pt x="138" y="1392"/>
                  </a:cubicBezTo>
                  <a:lnTo>
                    <a:pt x="618" y="988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52"/>
            <p:cNvSpPr/>
            <p:nvPr/>
          </p:nvSpPr>
          <p:spPr>
            <a:xfrm>
              <a:off x="6140575" y="2642225"/>
              <a:ext cx="32225" cy="16825"/>
            </a:xfrm>
            <a:custGeom>
              <a:avLst/>
              <a:gdLst/>
              <a:ahLst/>
              <a:cxnLst/>
              <a:rect l="l" t="t" r="r" b="b"/>
              <a:pathLst>
                <a:path w="1289" h="673" extrusionOk="0">
                  <a:moveTo>
                    <a:pt x="0" y="0"/>
                  </a:moveTo>
                  <a:lnTo>
                    <a:pt x="302" y="556"/>
                  </a:lnTo>
                  <a:lnTo>
                    <a:pt x="1289" y="672"/>
                  </a:lnTo>
                  <a:lnTo>
                    <a:pt x="1097" y="83"/>
                  </a:lnTo>
                  <a:cubicBezTo>
                    <a:pt x="1096" y="83"/>
                    <a:pt x="1094" y="83"/>
                    <a:pt x="1090" y="83"/>
                  </a:cubicBezTo>
                  <a:cubicBezTo>
                    <a:pt x="992" y="8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52"/>
            <p:cNvSpPr/>
            <p:nvPr/>
          </p:nvSpPr>
          <p:spPr>
            <a:xfrm>
              <a:off x="6217000" y="2697225"/>
              <a:ext cx="32250" cy="17000"/>
            </a:xfrm>
            <a:custGeom>
              <a:avLst/>
              <a:gdLst/>
              <a:ahLst/>
              <a:cxnLst/>
              <a:rect l="l" t="t" r="r" b="b"/>
              <a:pathLst>
                <a:path w="1290" h="680" extrusionOk="0">
                  <a:moveTo>
                    <a:pt x="1" y="1"/>
                  </a:moveTo>
                  <a:lnTo>
                    <a:pt x="309" y="556"/>
                  </a:lnTo>
                  <a:lnTo>
                    <a:pt x="1290" y="680"/>
                  </a:lnTo>
                  <a:lnTo>
                    <a:pt x="1105" y="83"/>
                  </a:lnTo>
                  <a:cubicBezTo>
                    <a:pt x="1103" y="84"/>
                    <a:pt x="1096" y="85"/>
                    <a:pt x="1086" y="85"/>
                  </a:cubicBezTo>
                  <a:cubicBezTo>
                    <a:pt x="938" y="8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52"/>
            <p:cNvSpPr/>
            <p:nvPr/>
          </p:nvSpPr>
          <p:spPr>
            <a:xfrm>
              <a:off x="6463800" y="2598175"/>
              <a:ext cx="32250" cy="16825"/>
            </a:xfrm>
            <a:custGeom>
              <a:avLst/>
              <a:gdLst/>
              <a:ahLst/>
              <a:cxnLst/>
              <a:rect l="l" t="t" r="r" b="b"/>
              <a:pathLst>
                <a:path w="1290" h="673" extrusionOk="0">
                  <a:moveTo>
                    <a:pt x="1" y="0"/>
                  </a:moveTo>
                  <a:lnTo>
                    <a:pt x="303" y="556"/>
                  </a:lnTo>
                  <a:lnTo>
                    <a:pt x="1290" y="672"/>
                  </a:lnTo>
                  <a:lnTo>
                    <a:pt x="1105" y="83"/>
                  </a:lnTo>
                  <a:cubicBezTo>
                    <a:pt x="1103" y="84"/>
                    <a:pt x="1096" y="84"/>
                    <a:pt x="1086" y="84"/>
                  </a:cubicBezTo>
                  <a:cubicBezTo>
                    <a:pt x="939" y="8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52"/>
            <p:cNvSpPr/>
            <p:nvPr/>
          </p:nvSpPr>
          <p:spPr>
            <a:xfrm>
              <a:off x="6265850" y="2833675"/>
              <a:ext cx="36375" cy="24175"/>
            </a:xfrm>
            <a:custGeom>
              <a:avLst/>
              <a:gdLst/>
              <a:ahLst/>
              <a:cxnLst/>
              <a:rect l="l" t="t" r="r" b="b"/>
              <a:pathLst>
                <a:path w="1455" h="967" extrusionOk="0">
                  <a:moveTo>
                    <a:pt x="858" y="0"/>
                  </a:moveTo>
                  <a:lnTo>
                    <a:pt x="1" y="651"/>
                  </a:lnTo>
                  <a:lnTo>
                    <a:pt x="789" y="967"/>
                  </a:lnTo>
                  <a:lnTo>
                    <a:pt x="1454" y="37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52"/>
            <p:cNvSpPr/>
            <p:nvPr/>
          </p:nvSpPr>
          <p:spPr>
            <a:xfrm>
              <a:off x="6348125" y="2713025"/>
              <a:ext cx="153575" cy="199150"/>
            </a:xfrm>
            <a:custGeom>
              <a:avLst/>
              <a:gdLst/>
              <a:ahLst/>
              <a:cxnLst/>
              <a:rect l="l" t="t" r="r" b="b"/>
              <a:pathLst>
                <a:path w="6143" h="7966" extrusionOk="0">
                  <a:moveTo>
                    <a:pt x="3417" y="0"/>
                  </a:moveTo>
                  <a:cubicBezTo>
                    <a:pt x="2033" y="0"/>
                    <a:pt x="708" y="1499"/>
                    <a:pt x="371" y="3523"/>
                  </a:cubicBezTo>
                  <a:cubicBezTo>
                    <a:pt x="0" y="5710"/>
                    <a:pt x="912" y="7685"/>
                    <a:pt x="2407" y="7939"/>
                  </a:cubicBezTo>
                  <a:cubicBezTo>
                    <a:pt x="2513" y="7957"/>
                    <a:pt x="2619" y="7965"/>
                    <a:pt x="2724" y="7965"/>
                  </a:cubicBezTo>
                  <a:cubicBezTo>
                    <a:pt x="4103" y="7965"/>
                    <a:pt x="5429" y="6466"/>
                    <a:pt x="5773" y="4435"/>
                  </a:cubicBezTo>
                  <a:cubicBezTo>
                    <a:pt x="6143" y="2248"/>
                    <a:pt x="5231" y="274"/>
                    <a:pt x="3737" y="27"/>
                  </a:cubicBezTo>
                  <a:cubicBezTo>
                    <a:pt x="3630" y="9"/>
                    <a:pt x="3524" y="0"/>
                    <a:pt x="3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52"/>
            <p:cNvSpPr/>
            <p:nvPr/>
          </p:nvSpPr>
          <p:spPr>
            <a:xfrm>
              <a:off x="6392000" y="2736025"/>
              <a:ext cx="79550" cy="77050"/>
            </a:xfrm>
            <a:custGeom>
              <a:avLst/>
              <a:gdLst/>
              <a:ahLst/>
              <a:cxnLst/>
              <a:rect l="l" t="t" r="r" b="b"/>
              <a:pathLst>
                <a:path w="3182" h="3082" extrusionOk="0">
                  <a:moveTo>
                    <a:pt x="1617" y="0"/>
                  </a:moveTo>
                  <a:cubicBezTo>
                    <a:pt x="909" y="0"/>
                    <a:pt x="275" y="538"/>
                    <a:pt x="144" y="1294"/>
                  </a:cubicBezTo>
                  <a:cubicBezTo>
                    <a:pt x="0" y="2137"/>
                    <a:pt x="535" y="2926"/>
                    <a:pt x="1337" y="3063"/>
                  </a:cubicBezTo>
                  <a:cubicBezTo>
                    <a:pt x="1414" y="3075"/>
                    <a:pt x="1490" y="3081"/>
                    <a:pt x="1565" y="3081"/>
                  </a:cubicBezTo>
                  <a:cubicBezTo>
                    <a:pt x="2273" y="3081"/>
                    <a:pt x="2907" y="2544"/>
                    <a:pt x="3037" y="1788"/>
                  </a:cubicBezTo>
                  <a:cubicBezTo>
                    <a:pt x="3181" y="944"/>
                    <a:pt x="2647" y="156"/>
                    <a:pt x="1845" y="19"/>
                  </a:cubicBezTo>
                  <a:cubicBezTo>
                    <a:pt x="1768" y="6"/>
                    <a:pt x="1692" y="0"/>
                    <a:pt x="1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52"/>
            <p:cNvSpPr/>
            <p:nvPr/>
          </p:nvSpPr>
          <p:spPr>
            <a:xfrm>
              <a:off x="6426800" y="2747250"/>
              <a:ext cx="31725" cy="31450"/>
            </a:xfrm>
            <a:custGeom>
              <a:avLst/>
              <a:gdLst/>
              <a:ahLst/>
              <a:cxnLst/>
              <a:rect l="l" t="t" r="r" b="b"/>
              <a:pathLst>
                <a:path w="1269" h="1258" extrusionOk="0">
                  <a:moveTo>
                    <a:pt x="641" y="1"/>
                  </a:moveTo>
                  <a:cubicBezTo>
                    <a:pt x="361" y="1"/>
                    <a:pt x="111" y="221"/>
                    <a:pt x="55" y="530"/>
                  </a:cubicBezTo>
                  <a:cubicBezTo>
                    <a:pt x="0" y="879"/>
                    <a:pt x="206" y="1202"/>
                    <a:pt x="528" y="1250"/>
                  </a:cubicBezTo>
                  <a:cubicBezTo>
                    <a:pt x="559" y="1255"/>
                    <a:pt x="590" y="1258"/>
                    <a:pt x="620" y="1258"/>
                  </a:cubicBezTo>
                  <a:cubicBezTo>
                    <a:pt x="901" y="1258"/>
                    <a:pt x="1157" y="1038"/>
                    <a:pt x="1207" y="729"/>
                  </a:cubicBezTo>
                  <a:cubicBezTo>
                    <a:pt x="1268" y="386"/>
                    <a:pt x="1056" y="57"/>
                    <a:pt x="734" y="9"/>
                  </a:cubicBezTo>
                  <a:cubicBezTo>
                    <a:pt x="703" y="3"/>
                    <a:pt x="672" y="1"/>
                    <a:pt x="641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52"/>
            <p:cNvSpPr/>
            <p:nvPr/>
          </p:nvSpPr>
          <p:spPr>
            <a:xfrm>
              <a:off x="5846125" y="2677175"/>
              <a:ext cx="399350" cy="81950"/>
            </a:xfrm>
            <a:custGeom>
              <a:avLst/>
              <a:gdLst/>
              <a:ahLst/>
              <a:cxnLst/>
              <a:rect l="l" t="t" r="r" b="b"/>
              <a:pathLst>
                <a:path w="15974" h="3278" extrusionOk="0">
                  <a:moveTo>
                    <a:pt x="15679" y="1"/>
                  </a:moveTo>
                  <a:lnTo>
                    <a:pt x="0" y="2270"/>
                  </a:lnTo>
                  <a:lnTo>
                    <a:pt x="220" y="2723"/>
                  </a:lnTo>
                  <a:lnTo>
                    <a:pt x="329" y="3278"/>
                  </a:lnTo>
                  <a:lnTo>
                    <a:pt x="15953" y="721"/>
                  </a:lnTo>
                  <a:lnTo>
                    <a:pt x="15974" y="227"/>
                  </a:lnTo>
                  <a:lnTo>
                    <a:pt x="156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52"/>
            <p:cNvSpPr/>
            <p:nvPr/>
          </p:nvSpPr>
          <p:spPr>
            <a:xfrm>
              <a:off x="5851600" y="2682850"/>
              <a:ext cx="393875" cy="76275"/>
            </a:xfrm>
            <a:custGeom>
              <a:avLst/>
              <a:gdLst/>
              <a:ahLst/>
              <a:cxnLst/>
              <a:rect l="l" t="t" r="r" b="b"/>
              <a:pathLst>
                <a:path w="15755" h="3051" extrusionOk="0">
                  <a:moveTo>
                    <a:pt x="15755" y="0"/>
                  </a:moveTo>
                  <a:lnTo>
                    <a:pt x="1" y="2496"/>
                  </a:lnTo>
                  <a:lnTo>
                    <a:pt x="110" y="3051"/>
                  </a:lnTo>
                  <a:lnTo>
                    <a:pt x="15734" y="494"/>
                  </a:lnTo>
                  <a:lnTo>
                    <a:pt x="157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52"/>
            <p:cNvSpPr/>
            <p:nvPr/>
          </p:nvSpPr>
          <p:spPr>
            <a:xfrm>
              <a:off x="5840800" y="2597650"/>
              <a:ext cx="400225" cy="56925"/>
            </a:xfrm>
            <a:custGeom>
              <a:avLst/>
              <a:gdLst/>
              <a:ahLst/>
              <a:cxnLst/>
              <a:rect l="l" t="t" r="r" b="b"/>
              <a:pathLst>
                <a:path w="16009" h="2277" extrusionOk="0">
                  <a:moveTo>
                    <a:pt x="1" y="1"/>
                  </a:moveTo>
                  <a:lnTo>
                    <a:pt x="110" y="494"/>
                  </a:lnTo>
                  <a:lnTo>
                    <a:pt x="83" y="1057"/>
                  </a:lnTo>
                  <a:lnTo>
                    <a:pt x="15871" y="2277"/>
                  </a:lnTo>
                  <a:lnTo>
                    <a:pt x="16009" y="1804"/>
                  </a:lnTo>
                  <a:lnTo>
                    <a:pt x="15769" y="1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52"/>
            <p:cNvSpPr/>
            <p:nvPr/>
          </p:nvSpPr>
          <p:spPr>
            <a:xfrm>
              <a:off x="5842850" y="2610000"/>
              <a:ext cx="398175" cy="44575"/>
            </a:xfrm>
            <a:custGeom>
              <a:avLst/>
              <a:gdLst/>
              <a:ahLst/>
              <a:cxnLst/>
              <a:rect l="l" t="t" r="r" b="b"/>
              <a:pathLst>
                <a:path w="15927" h="1783" extrusionOk="0">
                  <a:moveTo>
                    <a:pt x="28" y="0"/>
                  </a:moveTo>
                  <a:lnTo>
                    <a:pt x="1" y="563"/>
                  </a:lnTo>
                  <a:lnTo>
                    <a:pt x="15789" y="1783"/>
                  </a:lnTo>
                  <a:lnTo>
                    <a:pt x="15927" y="13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52"/>
            <p:cNvSpPr/>
            <p:nvPr/>
          </p:nvSpPr>
          <p:spPr>
            <a:xfrm>
              <a:off x="6156000" y="2550675"/>
              <a:ext cx="204150" cy="164625"/>
            </a:xfrm>
            <a:custGeom>
              <a:avLst/>
              <a:gdLst/>
              <a:ahLst/>
              <a:cxnLst/>
              <a:rect l="l" t="t" r="r" b="b"/>
              <a:pathLst>
                <a:path w="8166" h="6585" extrusionOk="0">
                  <a:moveTo>
                    <a:pt x="2815" y="1"/>
                  </a:moveTo>
                  <a:cubicBezTo>
                    <a:pt x="2043" y="1"/>
                    <a:pt x="1369" y="262"/>
                    <a:pt x="946" y="797"/>
                  </a:cubicBezTo>
                  <a:cubicBezTo>
                    <a:pt x="0" y="1983"/>
                    <a:pt x="645" y="4060"/>
                    <a:pt x="2379" y="5438"/>
                  </a:cubicBezTo>
                  <a:cubicBezTo>
                    <a:pt x="3333" y="6196"/>
                    <a:pt x="4418" y="6585"/>
                    <a:pt x="5359" y="6585"/>
                  </a:cubicBezTo>
                  <a:cubicBezTo>
                    <a:pt x="6128" y="6585"/>
                    <a:pt x="6800" y="6325"/>
                    <a:pt x="7226" y="5794"/>
                  </a:cubicBezTo>
                  <a:cubicBezTo>
                    <a:pt x="8165" y="4608"/>
                    <a:pt x="7528" y="2531"/>
                    <a:pt x="5793" y="1146"/>
                  </a:cubicBezTo>
                  <a:cubicBezTo>
                    <a:pt x="4840" y="389"/>
                    <a:pt x="3755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52"/>
            <p:cNvSpPr/>
            <p:nvPr/>
          </p:nvSpPr>
          <p:spPr>
            <a:xfrm>
              <a:off x="6185475" y="2571150"/>
              <a:ext cx="85550" cy="74825"/>
            </a:xfrm>
            <a:custGeom>
              <a:avLst/>
              <a:gdLst/>
              <a:ahLst/>
              <a:cxnLst/>
              <a:rect l="l" t="t" r="r" b="b"/>
              <a:pathLst>
                <a:path w="3422" h="2993" extrusionOk="0">
                  <a:moveTo>
                    <a:pt x="1641" y="1"/>
                  </a:moveTo>
                  <a:cubicBezTo>
                    <a:pt x="1208" y="1"/>
                    <a:pt x="787" y="184"/>
                    <a:pt x="508" y="540"/>
                  </a:cubicBezTo>
                  <a:cubicBezTo>
                    <a:pt x="0" y="1171"/>
                    <a:pt x="131" y="2117"/>
                    <a:pt x="796" y="2644"/>
                  </a:cubicBezTo>
                  <a:cubicBezTo>
                    <a:pt x="1090" y="2878"/>
                    <a:pt x="1440" y="2992"/>
                    <a:pt x="1783" y="2992"/>
                  </a:cubicBezTo>
                  <a:cubicBezTo>
                    <a:pt x="2215" y="2992"/>
                    <a:pt x="2635" y="2811"/>
                    <a:pt x="2914" y="2459"/>
                  </a:cubicBezTo>
                  <a:cubicBezTo>
                    <a:pt x="3421" y="1822"/>
                    <a:pt x="3291" y="876"/>
                    <a:pt x="2626" y="348"/>
                  </a:cubicBezTo>
                  <a:cubicBezTo>
                    <a:pt x="2333" y="115"/>
                    <a:pt x="1983" y="1"/>
                    <a:pt x="1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52"/>
            <p:cNvSpPr/>
            <p:nvPr/>
          </p:nvSpPr>
          <p:spPr>
            <a:xfrm>
              <a:off x="6205875" y="2578150"/>
              <a:ext cx="34625" cy="30125"/>
            </a:xfrm>
            <a:custGeom>
              <a:avLst/>
              <a:gdLst/>
              <a:ahLst/>
              <a:cxnLst/>
              <a:rect l="l" t="t" r="r" b="b"/>
              <a:pathLst>
                <a:path w="1385" h="1205" extrusionOk="0">
                  <a:moveTo>
                    <a:pt x="647" y="1"/>
                  </a:moveTo>
                  <a:cubicBezTo>
                    <a:pt x="474" y="1"/>
                    <a:pt x="309" y="72"/>
                    <a:pt x="199" y="212"/>
                  </a:cubicBezTo>
                  <a:cubicBezTo>
                    <a:pt x="0" y="459"/>
                    <a:pt x="55" y="843"/>
                    <a:pt x="329" y="1062"/>
                  </a:cubicBezTo>
                  <a:cubicBezTo>
                    <a:pt x="452" y="1157"/>
                    <a:pt x="597" y="1204"/>
                    <a:pt x="738" y="1204"/>
                  </a:cubicBezTo>
                  <a:cubicBezTo>
                    <a:pt x="911" y="1204"/>
                    <a:pt x="1077" y="1133"/>
                    <a:pt x="1186" y="993"/>
                  </a:cubicBezTo>
                  <a:cubicBezTo>
                    <a:pt x="1385" y="747"/>
                    <a:pt x="1330" y="363"/>
                    <a:pt x="1056" y="143"/>
                  </a:cubicBezTo>
                  <a:cubicBezTo>
                    <a:pt x="933" y="48"/>
                    <a:pt x="788" y="1"/>
                    <a:pt x="647" y="1"/>
                  </a:cubicBezTo>
                  <a:close/>
                </a:path>
              </a:pathLst>
            </a:custGeom>
            <a:solidFill>
              <a:srgbClr val="FFFFFF">
                <a:alpha val="26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9" name="Google Shape;4199;p52"/>
          <p:cNvGrpSpPr/>
          <p:nvPr/>
        </p:nvGrpSpPr>
        <p:grpSpPr>
          <a:xfrm>
            <a:off x="1975558" y="132715"/>
            <a:ext cx="840780" cy="813565"/>
            <a:chOff x="3216625" y="4232525"/>
            <a:chExt cx="126175" cy="122100"/>
          </a:xfrm>
        </p:grpSpPr>
        <p:sp>
          <p:nvSpPr>
            <p:cNvPr id="4200" name="Google Shape;4200;p52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52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52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52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52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52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52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52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52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52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52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52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52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52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52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52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52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52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52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507;p29">
            <a:extLst>
              <a:ext uri="{FF2B5EF4-FFF2-40B4-BE49-F238E27FC236}">
                <a16:creationId xmlns:a16="http://schemas.microsoft.com/office/drawing/2014/main" id="{1DF08927-D7A2-95A4-0E8E-01C29D24567A}"/>
              </a:ext>
            </a:extLst>
          </p:cNvPr>
          <p:cNvSpPr txBox="1">
            <a:spLocks/>
          </p:cNvSpPr>
          <p:nvPr/>
        </p:nvSpPr>
        <p:spPr>
          <a:xfrm>
            <a:off x="3286600" y="982718"/>
            <a:ext cx="2022648" cy="64325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796E859-FC54-DB91-6BD8-3DAFE166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135" y="1872028"/>
            <a:ext cx="5575486" cy="2273606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VẼ TRANH VỀ HOẠT ĐỘNG TRONG NGÀY TẾT CỦA GIA ĐÌNH EM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5E284-6C64-DE7F-FB1A-B00E32A6A3EA}"/>
              </a:ext>
            </a:extLst>
          </p:cNvPr>
          <p:cNvSpPr txBox="1"/>
          <p:nvPr/>
        </p:nvSpPr>
        <p:spPr>
          <a:xfrm>
            <a:off x="2233534" y="1174829"/>
            <a:ext cx="4676932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/>
              <a:t>Lựa chọn một hoạt động trong ngày Tết mà em ấn tượng. Sau đó, xác định các nhân vật cho nhóm chính, nhóm phụ và thực hiện bài vẽ.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5" name="Google Shape;3535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653" r="1653"/>
          <a:stretch/>
        </p:blipFill>
        <p:spPr>
          <a:xfrm>
            <a:off x="692649" y="1220036"/>
            <a:ext cx="2728500" cy="2821800"/>
          </a:xfrm>
          <a:prstGeom prst="ellipse">
            <a:avLst/>
          </a:prstGeom>
        </p:spPr>
      </p:pic>
      <p:grpSp>
        <p:nvGrpSpPr>
          <p:cNvPr id="3538" name="Google Shape;3538;p43"/>
          <p:cNvGrpSpPr/>
          <p:nvPr/>
        </p:nvGrpSpPr>
        <p:grpSpPr>
          <a:xfrm>
            <a:off x="1636509" y="3485845"/>
            <a:ext cx="840780" cy="813626"/>
            <a:chOff x="3216625" y="4232525"/>
            <a:chExt cx="126175" cy="122100"/>
          </a:xfrm>
        </p:grpSpPr>
        <p:sp>
          <p:nvSpPr>
            <p:cNvPr id="3539" name="Google Shape;353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43"/>
          <p:cNvGrpSpPr/>
          <p:nvPr/>
        </p:nvGrpSpPr>
        <p:grpSpPr>
          <a:xfrm>
            <a:off x="292833" y="4197215"/>
            <a:ext cx="840780" cy="813565"/>
            <a:chOff x="3216625" y="4232525"/>
            <a:chExt cx="126175" cy="122100"/>
          </a:xfrm>
        </p:grpSpPr>
        <p:sp>
          <p:nvSpPr>
            <p:cNvPr id="3559" name="Google Shape;355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9A9DB4F-A0B4-54A7-3039-9D36812B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688" y="438024"/>
            <a:ext cx="3134624" cy="454861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GỢI MỞ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EC4E4-868A-6B48-24C6-D2889A7AF321}"/>
              </a:ext>
            </a:extLst>
          </p:cNvPr>
          <p:cNvSpPr txBox="1"/>
          <p:nvPr/>
        </p:nvSpPr>
        <p:spPr>
          <a:xfrm>
            <a:off x="3631385" y="1048264"/>
            <a:ext cx="4679790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/>
              <a:t>+ Em ấn tượng với những hoạt động nào của gia đình trong ngày Tết?</a:t>
            </a:r>
          </a:p>
          <a:p>
            <a:pPr algn="just">
              <a:lnSpc>
                <a:spcPct val="150000"/>
              </a:lnSpc>
            </a:pPr>
            <a:r>
              <a:rPr lang="vi-VN" sz="1600" dirty="0"/>
              <a:t>+ Em sẽ vẽ tranh hoạt động nào?</a:t>
            </a:r>
          </a:p>
          <a:p>
            <a:pPr algn="just">
              <a:lnSpc>
                <a:spcPct val="150000"/>
              </a:lnSpc>
            </a:pPr>
            <a:r>
              <a:rPr lang="vi-VN" sz="1600" dirty="0"/>
              <a:t>+ Em sẽ sắp xếp nhóm chính, nhóm phụ trong tranh như thế nào?</a:t>
            </a:r>
          </a:p>
          <a:p>
            <a:pPr algn="just">
              <a:lnSpc>
                <a:spcPct val="150000"/>
              </a:lnSpc>
            </a:pPr>
            <a:r>
              <a:rPr lang="vi-VN" sz="1600" dirty="0"/>
              <a:t>+ Em sẽ thể hiện những cảnh vật gì để bức tranh sinh động và gợi lên liên tưởng về ngày Tết?</a:t>
            </a:r>
          </a:p>
          <a:p>
            <a:pPr algn="just">
              <a:lnSpc>
                <a:spcPct val="150000"/>
              </a:lnSpc>
            </a:pPr>
            <a:r>
              <a:rPr lang="vi-VN" sz="1600" dirty="0"/>
              <a:t>+ Em sử dụng màu sắc nào để diễn tả không khí của ngày Tết?</a:t>
            </a:r>
          </a:p>
        </p:txBody>
      </p:sp>
    </p:spTree>
    <p:extLst>
      <p:ext uri="{BB962C8B-B14F-4D97-AF65-F5344CB8AC3E}">
        <p14:creationId xmlns:p14="http://schemas.microsoft.com/office/powerpoint/2010/main" val="428399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2EF5B4D-8D67-E024-FF1E-5DDBCC00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14" y="511029"/>
            <a:ext cx="4847772" cy="343535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của học sinh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1AAE6-9E03-DC29-D9DF-E2B0B1DD7A7B}"/>
              </a:ext>
            </a:extLst>
          </p:cNvPr>
          <p:cNvGrpSpPr/>
          <p:nvPr/>
        </p:nvGrpSpPr>
        <p:grpSpPr>
          <a:xfrm>
            <a:off x="660332" y="1182914"/>
            <a:ext cx="3606868" cy="3449557"/>
            <a:chOff x="2628341" y="1234527"/>
            <a:chExt cx="3624027" cy="34659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70767A-2521-7054-E6B5-E277207E1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583" r="1583"/>
            <a:stretch/>
          </p:blipFill>
          <p:spPr>
            <a:xfrm>
              <a:off x="2628341" y="1234527"/>
              <a:ext cx="3624027" cy="2674276"/>
            </a:xfrm>
            <a:prstGeom prst="roundRect">
              <a:avLst>
                <a:gd name="adj" fmla="val 5500"/>
              </a:avLst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367BBA-5D09-4003-101D-3ED7E3A01D4D}"/>
                </a:ext>
              </a:extLst>
            </p:cNvPr>
            <p:cNvSpPr txBox="1"/>
            <p:nvPr/>
          </p:nvSpPr>
          <p:spPr>
            <a:xfrm>
              <a:off x="3550425" y="3911415"/>
              <a:ext cx="1779865" cy="789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Đêm pháo hoa </a:t>
              </a:r>
              <a:r>
                <a:rPr lang="vi-VN" sz="16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Thiên Khôi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DE73B-8BDB-3656-A7A1-191CB8C0B746}"/>
              </a:ext>
            </a:extLst>
          </p:cNvPr>
          <p:cNvGrpSpPr/>
          <p:nvPr/>
        </p:nvGrpSpPr>
        <p:grpSpPr>
          <a:xfrm>
            <a:off x="4876800" y="1182914"/>
            <a:ext cx="3606868" cy="3449557"/>
            <a:chOff x="2628341" y="1234527"/>
            <a:chExt cx="3624027" cy="34659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F09476-56B9-6F14-6DA2-429A0F58F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911" r="911"/>
            <a:stretch/>
          </p:blipFill>
          <p:spPr>
            <a:xfrm>
              <a:off x="2628341" y="1234527"/>
              <a:ext cx="3624027" cy="2674276"/>
            </a:xfrm>
            <a:prstGeom prst="roundRect">
              <a:avLst>
                <a:gd name="adj" fmla="val 5500"/>
              </a:avLst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71849E-3AAA-EE44-97F6-4BF0091DC995}"/>
                </a:ext>
              </a:extLst>
            </p:cNvPr>
            <p:cNvSpPr txBox="1"/>
            <p:nvPr/>
          </p:nvSpPr>
          <p:spPr>
            <a:xfrm>
              <a:off x="3795082" y="3911415"/>
              <a:ext cx="1290550" cy="789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Chợ Tết</a:t>
              </a:r>
            </a:p>
            <a:p>
              <a:pPr algn="ctr">
                <a:lnSpc>
                  <a:spcPct val="150000"/>
                </a:lnSpc>
              </a:pPr>
              <a:r>
                <a:rPr lang="vi-VN" sz="16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Minh Hà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F1AAE6-9E03-DC29-D9DF-E2B0B1DD7A7B}"/>
              </a:ext>
            </a:extLst>
          </p:cNvPr>
          <p:cNvGrpSpPr/>
          <p:nvPr/>
        </p:nvGrpSpPr>
        <p:grpSpPr>
          <a:xfrm>
            <a:off x="848961" y="245169"/>
            <a:ext cx="2696213" cy="4653161"/>
            <a:chOff x="3194404" y="399931"/>
            <a:chExt cx="2491906" cy="4300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70767A-2521-7054-E6B5-E277207E1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189" b="189"/>
            <a:stretch/>
          </p:blipFill>
          <p:spPr>
            <a:xfrm>
              <a:off x="3194404" y="399931"/>
              <a:ext cx="2491906" cy="3508043"/>
            </a:xfrm>
            <a:prstGeom prst="roundRect">
              <a:avLst>
                <a:gd name="adj" fmla="val 2780"/>
              </a:avLst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367BBA-5D09-4003-101D-3ED7E3A01D4D}"/>
                </a:ext>
              </a:extLst>
            </p:cNvPr>
            <p:cNvSpPr txBox="1"/>
            <p:nvPr/>
          </p:nvSpPr>
          <p:spPr>
            <a:xfrm>
              <a:off x="3550425" y="3911415"/>
              <a:ext cx="1779865" cy="789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Chuẩn bị đón Tết</a:t>
              </a:r>
            </a:p>
            <a:p>
              <a:pPr algn="ctr">
                <a:lnSpc>
                  <a:spcPct val="150000"/>
                </a:lnSpc>
              </a:pPr>
              <a:r>
                <a:rPr lang="vi-VN" sz="16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Gia Hân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5DE73B-8BDB-3656-A7A1-191CB8C0B746}"/>
              </a:ext>
            </a:extLst>
          </p:cNvPr>
          <p:cNvGrpSpPr/>
          <p:nvPr/>
        </p:nvGrpSpPr>
        <p:grpSpPr>
          <a:xfrm>
            <a:off x="3983488" y="586822"/>
            <a:ext cx="4461453" cy="4115269"/>
            <a:chOff x="2628341" y="1282100"/>
            <a:chExt cx="3624027" cy="33428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F09476-56B9-6F14-6DA2-429A0F58F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809" r="809"/>
            <a:stretch/>
          </p:blipFill>
          <p:spPr>
            <a:xfrm>
              <a:off x="2628341" y="1282100"/>
              <a:ext cx="3624027" cy="2674276"/>
            </a:xfrm>
            <a:prstGeom prst="roundRect">
              <a:avLst>
                <a:gd name="adj" fmla="val 5500"/>
              </a:avLst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71849E-3AAA-EE44-97F6-4BF0091DC995}"/>
                </a:ext>
              </a:extLst>
            </p:cNvPr>
            <p:cNvSpPr txBox="1"/>
            <p:nvPr/>
          </p:nvSpPr>
          <p:spPr>
            <a:xfrm>
              <a:off x="3643443" y="3986990"/>
              <a:ext cx="1593828" cy="6379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Gói bánh chưng </a:t>
              </a:r>
              <a:r>
                <a:rPr lang="vi-VN" sz="16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Bảo 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61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5" name="Google Shape;2805;p38"/>
          <p:cNvGrpSpPr/>
          <p:nvPr/>
        </p:nvGrpSpPr>
        <p:grpSpPr>
          <a:xfrm>
            <a:off x="7927701" y="2141553"/>
            <a:ext cx="836061" cy="808974"/>
            <a:chOff x="3216625" y="4232525"/>
            <a:chExt cx="126175" cy="122100"/>
          </a:xfrm>
        </p:grpSpPr>
        <p:sp>
          <p:nvSpPr>
            <p:cNvPr id="2806" name="Google Shape;2806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5" name="Google Shape;2825;p38"/>
          <p:cNvGrpSpPr/>
          <p:nvPr/>
        </p:nvGrpSpPr>
        <p:grpSpPr>
          <a:xfrm>
            <a:off x="2020747" y="-42972"/>
            <a:ext cx="514504" cy="497875"/>
            <a:chOff x="3216625" y="4232525"/>
            <a:chExt cx="126175" cy="122100"/>
          </a:xfrm>
        </p:grpSpPr>
        <p:sp>
          <p:nvSpPr>
            <p:cNvPr id="2826" name="Google Shape;2826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7" name="Google Shape;2847;p38"/>
          <p:cNvGrpSpPr/>
          <p:nvPr/>
        </p:nvGrpSpPr>
        <p:grpSpPr>
          <a:xfrm>
            <a:off x="791883" y="2494447"/>
            <a:ext cx="840780" cy="813626"/>
            <a:chOff x="3216625" y="4232525"/>
            <a:chExt cx="126175" cy="122100"/>
          </a:xfrm>
        </p:grpSpPr>
        <p:sp>
          <p:nvSpPr>
            <p:cNvPr id="2848" name="Google Shape;284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7" name="Google Shape;2867;p38"/>
          <p:cNvGrpSpPr/>
          <p:nvPr/>
        </p:nvGrpSpPr>
        <p:grpSpPr>
          <a:xfrm>
            <a:off x="846692" y="921116"/>
            <a:ext cx="731146" cy="707533"/>
            <a:chOff x="3216625" y="4232525"/>
            <a:chExt cx="126175" cy="122100"/>
          </a:xfrm>
        </p:grpSpPr>
        <p:sp>
          <p:nvSpPr>
            <p:cNvPr id="2868" name="Google Shape;286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8"/>
          <p:cNvGrpSpPr/>
          <p:nvPr/>
        </p:nvGrpSpPr>
        <p:grpSpPr>
          <a:xfrm>
            <a:off x="2212712" y="4402038"/>
            <a:ext cx="586524" cy="567570"/>
            <a:chOff x="3216625" y="4232525"/>
            <a:chExt cx="126175" cy="122100"/>
          </a:xfrm>
        </p:grpSpPr>
        <p:sp>
          <p:nvSpPr>
            <p:cNvPr id="2928" name="Google Shape;292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7" name="Google Shape;2947;p38"/>
          <p:cNvGrpSpPr/>
          <p:nvPr/>
        </p:nvGrpSpPr>
        <p:grpSpPr>
          <a:xfrm>
            <a:off x="5925294" y="4718594"/>
            <a:ext cx="455608" cy="440861"/>
            <a:chOff x="3216625" y="4232525"/>
            <a:chExt cx="126175" cy="122100"/>
          </a:xfrm>
        </p:grpSpPr>
        <p:sp>
          <p:nvSpPr>
            <p:cNvPr id="2948" name="Google Shape;294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38"/>
          <p:cNvGrpSpPr/>
          <p:nvPr/>
        </p:nvGrpSpPr>
        <p:grpSpPr>
          <a:xfrm>
            <a:off x="5760346" y="152101"/>
            <a:ext cx="575724" cy="557081"/>
            <a:chOff x="3216625" y="4232525"/>
            <a:chExt cx="126175" cy="122100"/>
          </a:xfrm>
        </p:grpSpPr>
        <p:sp>
          <p:nvSpPr>
            <p:cNvPr id="2968" name="Google Shape;296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7" name="Google Shape;3007;p38"/>
          <p:cNvGrpSpPr/>
          <p:nvPr/>
        </p:nvGrpSpPr>
        <p:grpSpPr>
          <a:xfrm>
            <a:off x="7524561" y="3325071"/>
            <a:ext cx="695350" cy="672820"/>
            <a:chOff x="3216625" y="4232525"/>
            <a:chExt cx="126175" cy="122100"/>
          </a:xfrm>
        </p:grpSpPr>
        <p:sp>
          <p:nvSpPr>
            <p:cNvPr id="3008" name="Google Shape;3008;p38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8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8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8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8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8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8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8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8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8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8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8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8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8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8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8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8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8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8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Subtitle 4">
            <a:extLst>
              <a:ext uri="{FF2B5EF4-FFF2-40B4-BE49-F238E27FC236}">
                <a16:creationId xmlns:a16="http://schemas.microsoft.com/office/drawing/2014/main" id="{9451B788-C765-3EEA-71CB-658D340350C4}"/>
              </a:ext>
            </a:extLst>
          </p:cNvPr>
          <p:cNvSpPr txBox="1">
            <a:spLocks/>
          </p:cNvSpPr>
          <p:nvPr/>
        </p:nvSpPr>
        <p:spPr>
          <a:xfrm>
            <a:off x="2083633" y="1101610"/>
            <a:ext cx="4976734" cy="278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TẾT 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GIA ĐÌNH</a:t>
            </a:r>
            <a:endParaRPr lang="vi-VN" sz="4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A5F119-2B79-D011-EE16-32CC990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khác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2BBD1-8226-0690-4C51-2BA8EFDE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" r="484"/>
          <a:stretch/>
        </p:blipFill>
        <p:spPr>
          <a:xfrm>
            <a:off x="357921" y="1535125"/>
            <a:ext cx="4288969" cy="2436107"/>
          </a:xfrm>
          <a:prstGeom prst="roundRect">
            <a:avLst>
              <a:gd name="adj" fmla="val 528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8AC06-5203-D613-4399-663842EE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1" b="1411"/>
          <a:stretch/>
        </p:blipFill>
        <p:spPr>
          <a:xfrm>
            <a:off x="4970393" y="1362649"/>
            <a:ext cx="3815686" cy="2781058"/>
          </a:xfrm>
          <a:prstGeom prst="roundRect">
            <a:avLst>
              <a:gd name="adj" fmla="val 5284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A5F119-2B79-D011-EE16-32CC990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khác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2BBD1-8226-0690-4C51-2BA8EFDE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8" b="1338"/>
          <a:stretch/>
        </p:blipFill>
        <p:spPr>
          <a:xfrm>
            <a:off x="357921" y="1362649"/>
            <a:ext cx="4288969" cy="2781058"/>
          </a:xfrm>
          <a:prstGeom prst="roundRect">
            <a:avLst>
              <a:gd name="adj" fmla="val 528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8AC06-5203-D613-4399-663842EE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2" r="11412"/>
          <a:stretch/>
        </p:blipFill>
        <p:spPr>
          <a:xfrm>
            <a:off x="4970393" y="1362649"/>
            <a:ext cx="3815686" cy="2781058"/>
          </a:xfrm>
          <a:prstGeom prst="roundRect">
            <a:avLst>
              <a:gd name="adj" fmla="val 5284"/>
            </a:avLst>
          </a:prstGeom>
        </p:spPr>
      </p:pic>
    </p:spTree>
    <p:extLst>
      <p:ext uri="{BB962C8B-B14F-4D97-AF65-F5344CB8AC3E}">
        <p14:creationId xmlns:p14="http://schemas.microsoft.com/office/powerpoint/2010/main" val="1254810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A5F119-2B79-D011-EE16-32CC990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khác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2BBD1-8226-0690-4C51-2BA8EFDE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5" r="6625"/>
          <a:stretch/>
        </p:blipFill>
        <p:spPr>
          <a:xfrm>
            <a:off x="357921" y="1362649"/>
            <a:ext cx="4288969" cy="2781058"/>
          </a:xfrm>
          <a:prstGeom prst="roundRect">
            <a:avLst>
              <a:gd name="adj" fmla="val 528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8AC06-5203-D613-4399-663842EE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3" r="7193"/>
          <a:stretch/>
        </p:blipFill>
        <p:spPr>
          <a:xfrm>
            <a:off x="4970393" y="1362649"/>
            <a:ext cx="3815686" cy="2781058"/>
          </a:xfrm>
          <a:prstGeom prst="roundRect">
            <a:avLst>
              <a:gd name="adj" fmla="val 5284"/>
            </a:avLst>
          </a:prstGeom>
        </p:spPr>
      </p:pic>
    </p:spTree>
    <p:extLst>
      <p:ext uri="{BB962C8B-B14F-4D97-AF65-F5344CB8AC3E}">
        <p14:creationId xmlns:p14="http://schemas.microsoft.com/office/powerpoint/2010/main" val="1812370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A5F119-2B79-D011-EE16-32CC990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khác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2BBD1-8226-0690-4C51-2BA8EFDE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7" b="2497"/>
          <a:stretch/>
        </p:blipFill>
        <p:spPr>
          <a:xfrm>
            <a:off x="357921" y="1362649"/>
            <a:ext cx="4288969" cy="2781058"/>
          </a:xfrm>
          <a:prstGeom prst="roundRect">
            <a:avLst>
              <a:gd name="adj" fmla="val 528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8AC06-5203-D613-4399-663842EE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" r="1979"/>
          <a:stretch/>
        </p:blipFill>
        <p:spPr>
          <a:xfrm>
            <a:off x="4970393" y="1362649"/>
            <a:ext cx="3815686" cy="2781058"/>
          </a:xfrm>
          <a:prstGeom prst="roundRect">
            <a:avLst>
              <a:gd name="adj" fmla="val 5284"/>
            </a:avLst>
          </a:prstGeom>
        </p:spPr>
      </p:pic>
    </p:spTree>
    <p:extLst>
      <p:ext uri="{BB962C8B-B14F-4D97-AF65-F5344CB8AC3E}">
        <p14:creationId xmlns:p14="http://schemas.microsoft.com/office/powerpoint/2010/main" val="1133945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23A5F119-2B79-D011-EE16-32CC9900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khảo SPMT khác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52BBD1-8226-0690-4C51-2BA8EFDE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4" r="7004"/>
          <a:stretch/>
        </p:blipFill>
        <p:spPr>
          <a:xfrm>
            <a:off x="357921" y="1362649"/>
            <a:ext cx="3999437" cy="2781058"/>
          </a:xfrm>
          <a:prstGeom prst="roundRect">
            <a:avLst>
              <a:gd name="adj" fmla="val 5284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D8AC06-5203-D613-4399-663842EEAA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90" r="1190"/>
          <a:stretch/>
        </p:blipFill>
        <p:spPr>
          <a:xfrm>
            <a:off x="4602893" y="1362649"/>
            <a:ext cx="4183186" cy="2781058"/>
          </a:xfrm>
          <a:prstGeom prst="roundRect">
            <a:avLst>
              <a:gd name="adj" fmla="val 5284"/>
            </a:avLst>
          </a:prstGeom>
        </p:spPr>
      </p:pic>
    </p:spTree>
    <p:extLst>
      <p:ext uri="{BB962C8B-B14F-4D97-AF65-F5344CB8AC3E}">
        <p14:creationId xmlns:p14="http://schemas.microsoft.com/office/powerpoint/2010/main" val="1137553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" name="Google Shape;3123;p41"/>
          <p:cNvGrpSpPr/>
          <p:nvPr/>
        </p:nvGrpSpPr>
        <p:grpSpPr>
          <a:xfrm>
            <a:off x="4151608" y="4197185"/>
            <a:ext cx="840780" cy="813626"/>
            <a:chOff x="3216625" y="4232525"/>
            <a:chExt cx="126175" cy="122100"/>
          </a:xfrm>
        </p:grpSpPr>
        <p:sp>
          <p:nvSpPr>
            <p:cNvPr id="3124" name="Google Shape;312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3" name="Google Shape;3143;p41"/>
          <p:cNvGrpSpPr/>
          <p:nvPr/>
        </p:nvGrpSpPr>
        <p:grpSpPr>
          <a:xfrm>
            <a:off x="4189472" y="260953"/>
            <a:ext cx="575724" cy="557093"/>
            <a:chOff x="3216625" y="4232525"/>
            <a:chExt cx="126175" cy="122100"/>
          </a:xfrm>
        </p:grpSpPr>
        <p:sp>
          <p:nvSpPr>
            <p:cNvPr id="3144" name="Google Shape;314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3" name="Google Shape;3163;p41"/>
          <p:cNvGrpSpPr/>
          <p:nvPr/>
        </p:nvGrpSpPr>
        <p:grpSpPr>
          <a:xfrm>
            <a:off x="8080750" y="332413"/>
            <a:ext cx="586524" cy="567570"/>
            <a:chOff x="3216625" y="4232525"/>
            <a:chExt cx="126175" cy="122100"/>
          </a:xfrm>
        </p:grpSpPr>
        <p:sp>
          <p:nvSpPr>
            <p:cNvPr id="3164" name="Google Shape;316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3" name="Google Shape;3183;p41"/>
          <p:cNvGrpSpPr/>
          <p:nvPr/>
        </p:nvGrpSpPr>
        <p:grpSpPr>
          <a:xfrm>
            <a:off x="1323733" y="958753"/>
            <a:ext cx="840780" cy="813565"/>
            <a:chOff x="3216625" y="4232525"/>
            <a:chExt cx="126175" cy="122100"/>
          </a:xfrm>
        </p:grpSpPr>
        <p:sp>
          <p:nvSpPr>
            <p:cNvPr id="3184" name="Google Shape;3184;p41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1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1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1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1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1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1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1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1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1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1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1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1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1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1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1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1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1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1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203;p57">
            <a:extLst>
              <a:ext uri="{FF2B5EF4-FFF2-40B4-BE49-F238E27FC236}">
                <a16:creationId xmlns:a16="http://schemas.microsoft.com/office/drawing/2014/main" id="{D4D0FE15-6463-EC1C-EC97-67DB07D146AD}"/>
              </a:ext>
            </a:extLst>
          </p:cNvPr>
          <p:cNvSpPr txBox="1">
            <a:spLocks/>
          </p:cNvSpPr>
          <p:nvPr/>
        </p:nvSpPr>
        <p:spPr>
          <a:xfrm>
            <a:off x="2826064" y="1217116"/>
            <a:ext cx="3657182" cy="263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72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XIN CHÀO TẠM BIỆT VÀ HẸN GẶP LẠI!</a:t>
            </a:r>
            <a:endParaRPr lang="vi-VN" sz="4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97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1" name="Google Shape;3211;p42"/>
          <p:cNvGrpSpPr/>
          <p:nvPr/>
        </p:nvGrpSpPr>
        <p:grpSpPr>
          <a:xfrm>
            <a:off x="360847" y="-533394"/>
            <a:ext cx="704774" cy="3285315"/>
            <a:chOff x="5736300" y="3343825"/>
            <a:chExt cx="160125" cy="746425"/>
          </a:xfrm>
        </p:grpSpPr>
        <p:sp>
          <p:nvSpPr>
            <p:cNvPr id="3212" name="Google Shape;3212;p42"/>
            <p:cNvSpPr/>
            <p:nvPr/>
          </p:nvSpPr>
          <p:spPr>
            <a:xfrm>
              <a:off x="5814850" y="3343825"/>
              <a:ext cx="1525" cy="720575"/>
            </a:xfrm>
            <a:custGeom>
              <a:avLst/>
              <a:gdLst/>
              <a:ahLst/>
              <a:cxnLst/>
              <a:rect l="l" t="t" r="r" b="b"/>
              <a:pathLst>
                <a:path w="61" h="28823" extrusionOk="0">
                  <a:moveTo>
                    <a:pt x="1" y="0"/>
                  </a:moveTo>
                  <a:lnTo>
                    <a:pt x="1" y="28792"/>
                  </a:lnTo>
                  <a:cubicBezTo>
                    <a:pt x="1" y="28812"/>
                    <a:pt x="11" y="28822"/>
                    <a:pt x="31" y="28822"/>
                  </a:cubicBezTo>
                  <a:cubicBezTo>
                    <a:pt x="51" y="28822"/>
                    <a:pt x="60" y="28812"/>
                    <a:pt x="60" y="2879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2"/>
            <p:cNvSpPr/>
            <p:nvPr/>
          </p:nvSpPr>
          <p:spPr>
            <a:xfrm>
              <a:off x="5812875" y="399575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4"/>
                    <a:pt x="2644" y="3204"/>
                  </a:cubicBezTo>
                  <a:cubicBezTo>
                    <a:pt x="2740" y="3204"/>
                    <a:pt x="2849" y="3168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2"/>
            <p:cNvSpPr/>
            <p:nvPr/>
          </p:nvSpPr>
          <p:spPr>
            <a:xfrm>
              <a:off x="5822075" y="4018500"/>
              <a:ext cx="60925" cy="57400"/>
            </a:xfrm>
            <a:custGeom>
              <a:avLst/>
              <a:gdLst/>
              <a:ahLst/>
              <a:cxnLst/>
              <a:rect l="l" t="t" r="r" b="b"/>
              <a:pathLst>
                <a:path w="2437" h="2296" extrusionOk="0">
                  <a:moveTo>
                    <a:pt x="144" y="0"/>
                  </a:moveTo>
                  <a:cubicBezTo>
                    <a:pt x="110" y="0"/>
                    <a:pt x="75" y="15"/>
                    <a:pt x="50" y="45"/>
                  </a:cubicBezTo>
                  <a:cubicBezTo>
                    <a:pt x="0" y="95"/>
                    <a:pt x="0" y="174"/>
                    <a:pt x="50" y="224"/>
                  </a:cubicBezTo>
                  <a:lnTo>
                    <a:pt x="2168" y="2283"/>
                  </a:lnTo>
                  <a:cubicBezTo>
                    <a:pt x="2201" y="2291"/>
                    <a:pt x="2236" y="2296"/>
                    <a:pt x="2272" y="2296"/>
                  </a:cubicBezTo>
                  <a:cubicBezTo>
                    <a:pt x="2322" y="2296"/>
                    <a:pt x="2374" y="2286"/>
                    <a:pt x="2427" y="2263"/>
                  </a:cubicBezTo>
                  <a:cubicBezTo>
                    <a:pt x="2437" y="2223"/>
                    <a:pt x="2427" y="2173"/>
                    <a:pt x="2397" y="2133"/>
                  </a:cubicBezTo>
                  <a:lnTo>
                    <a:pt x="239" y="45"/>
                  </a:lnTo>
                  <a:cubicBezTo>
                    <a:pt x="214" y="15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2"/>
            <p:cNvSpPr/>
            <p:nvPr/>
          </p:nvSpPr>
          <p:spPr>
            <a:xfrm>
              <a:off x="5809150" y="39932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0"/>
                  </a:moveTo>
                  <a:cubicBezTo>
                    <a:pt x="578" y="0"/>
                    <a:pt x="368" y="102"/>
                    <a:pt x="219" y="279"/>
                  </a:cubicBezTo>
                  <a:cubicBezTo>
                    <a:pt x="10" y="528"/>
                    <a:pt x="0" y="826"/>
                    <a:pt x="189" y="946"/>
                  </a:cubicBezTo>
                  <a:cubicBezTo>
                    <a:pt x="246" y="983"/>
                    <a:pt x="314" y="1000"/>
                    <a:pt x="387" y="1000"/>
                  </a:cubicBezTo>
                  <a:cubicBezTo>
                    <a:pt x="566" y="1000"/>
                    <a:pt x="773" y="894"/>
                    <a:pt x="915" y="717"/>
                  </a:cubicBezTo>
                  <a:cubicBezTo>
                    <a:pt x="1124" y="478"/>
                    <a:pt x="1134" y="170"/>
                    <a:pt x="945" y="50"/>
                  </a:cubicBezTo>
                  <a:cubicBezTo>
                    <a:pt x="891" y="16"/>
                    <a:pt x="826" y="0"/>
                    <a:pt x="7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2"/>
            <p:cNvSpPr/>
            <p:nvPr/>
          </p:nvSpPr>
          <p:spPr>
            <a:xfrm>
              <a:off x="5815600" y="399957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7" y="1"/>
                  </a:moveTo>
                  <a:cubicBezTo>
                    <a:pt x="266" y="1"/>
                    <a:pt x="170" y="48"/>
                    <a:pt x="100" y="12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1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2"/>
            <p:cNvSpPr/>
            <p:nvPr/>
          </p:nvSpPr>
          <p:spPr>
            <a:xfrm>
              <a:off x="5821825" y="4006425"/>
              <a:ext cx="27125" cy="22900"/>
            </a:xfrm>
            <a:custGeom>
              <a:avLst/>
              <a:gdLst/>
              <a:ahLst/>
              <a:cxnLst/>
              <a:rect l="l" t="t" r="r" b="b"/>
              <a:pathLst>
                <a:path w="1085" h="916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4"/>
                    <a:pt x="355" y="779"/>
                    <a:pt x="177" y="779"/>
                  </a:cubicBezTo>
                  <a:cubicBezTo>
                    <a:pt x="113" y="779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4" y="906"/>
                    <a:pt x="245" y="916"/>
                    <a:pt x="297" y="916"/>
                  </a:cubicBezTo>
                  <a:cubicBezTo>
                    <a:pt x="478" y="916"/>
                    <a:pt x="690" y="804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2"/>
            <p:cNvSpPr/>
            <p:nvPr/>
          </p:nvSpPr>
          <p:spPr>
            <a:xfrm>
              <a:off x="5830775" y="4014625"/>
              <a:ext cx="25875" cy="22800"/>
            </a:xfrm>
            <a:custGeom>
              <a:avLst/>
              <a:gdLst/>
              <a:ahLst/>
              <a:cxnLst/>
              <a:rect l="l" t="t" r="r" b="b"/>
              <a:pathLst>
                <a:path w="1035" h="91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3"/>
                    <a:pt x="308" y="778"/>
                    <a:pt x="129" y="778"/>
                  </a:cubicBezTo>
                  <a:cubicBezTo>
                    <a:pt x="84" y="778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4" y="906"/>
                    <a:pt x="211" y="911"/>
                    <a:pt x="248" y="911"/>
                  </a:cubicBezTo>
                  <a:cubicBezTo>
                    <a:pt x="429" y="911"/>
                    <a:pt x="640" y="798"/>
                    <a:pt x="796" y="618"/>
                  </a:cubicBezTo>
                  <a:cubicBezTo>
                    <a:pt x="935" y="45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2"/>
            <p:cNvSpPr/>
            <p:nvPr/>
          </p:nvSpPr>
          <p:spPr>
            <a:xfrm>
              <a:off x="5806400" y="3981325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2"/>
            <p:cNvSpPr/>
            <p:nvPr/>
          </p:nvSpPr>
          <p:spPr>
            <a:xfrm>
              <a:off x="5740025" y="39918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2"/>
            <p:cNvSpPr/>
            <p:nvPr/>
          </p:nvSpPr>
          <p:spPr>
            <a:xfrm>
              <a:off x="5763150" y="4000875"/>
              <a:ext cx="54475" cy="63575"/>
            </a:xfrm>
            <a:custGeom>
              <a:avLst/>
              <a:gdLst/>
              <a:ahLst/>
              <a:cxnLst/>
              <a:rect l="l" t="t" r="r" b="b"/>
              <a:pathLst>
                <a:path w="2179" h="2543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61"/>
                    <a:pt x="60" y="2510"/>
                  </a:cubicBezTo>
                  <a:cubicBezTo>
                    <a:pt x="82" y="2533"/>
                    <a:pt x="111" y="2543"/>
                    <a:pt x="140" y="2543"/>
                  </a:cubicBezTo>
                  <a:cubicBezTo>
                    <a:pt x="175" y="2543"/>
                    <a:pt x="212" y="2528"/>
                    <a:pt x="239" y="2500"/>
                  </a:cubicBezTo>
                  <a:lnTo>
                    <a:pt x="2158" y="263"/>
                  </a:lnTo>
                  <a:lnTo>
                    <a:pt x="2158" y="25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2"/>
            <p:cNvSpPr/>
            <p:nvPr/>
          </p:nvSpPr>
          <p:spPr>
            <a:xfrm>
              <a:off x="5736300" y="40519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6" y="959"/>
                    <a:pt x="645" y="1007"/>
                    <a:pt x="767" y="1007"/>
                  </a:cubicBezTo>
                  <a:cubicBezTo>
                    <a:pt x="892" y="1007"/>
                    <a:pt x="999" y="957"/>
                    <a:pt x="1054" y="85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2"/>
            <p:cNvSpPr/>
            <p:nvPr/>
          </p:nvSpPr>
          <p:spPr>
            <a:xfrm>
              <a:off x="5743500" y="4059825"/>
              <a:ext cx="13700" cy="11850"/>
            </a:xfrm>
            <a:custGeom>
              <a:avLst/>
              <a:gdLst/>
              <a:ahLst/>
              <a:cxnLst/>
              <a:rect l="l" t="t" r="r" b="b"/>
              <a:pathLst>
                <a:path w="548" h="474" extrusionOk="0">
                  <a:moveTo>
                    <a:pt x="197" y="0"/>
                  </a:moveTo>
                  <a:cubicBezTo>
                    <a:pt x="135" y="0"/>
                    <a:pt x="82" y="25"/>
                    <a:pt x="50" y="73"/>
                  </a:cubicBezTo>
                  <a:cubicBezTo>
                    <a:pt x="0" y="172"/>
                    <a:pt x="60" y="321"/>
                    <a:pt x="179" y="411"/>
                  </a:cubicBezTo>
                  <a:cubicBezTo>
                    <a:pt x="241" y="453"/>
                    <a:pt x="304" y="473"/>
                    <a:pt x="359" y="473"/>
                  </a:cubicBezTo>
                  <a:cubicBezTo>
                    <a:pt x="420" y="473"/>
                    <a:pt x="471" y="448"/>
                    <a:pt x="498" y="401"/>
                  </a:cubicBezTo>
                  <a:cubicBezTo>
                    <a:pt x="547" y="301"/>
                    <a:pt x="488" y="152"/>
                    <a:pt x="368" y="63"/>
                  </a:cubicBezTo>
                  <a:cubicBezTo>
                    <a:pt x="312" y="20"/>
                    <a:pt x="251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2"/>
            <p:cNvSpPr/>
            <p:nvPr/>
          </p:nvSpPr>
          <p:spPr>
            <a:xfrm>
              <a:off x="5750200" y="4039400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1"/>
                  </a:moveTo>
                  <a:cubicBezTo>
                    <a:pt x="188" y="1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4" y="149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6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2"/>
            <p:cNvSpPr/>
            <p:nvPr/>
          </p:nvSpPr>
          <p:spPr>
            <a:xfrm>
              <a:off x="5757925" y="403120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4"/>
                  </a:lnTo>
                  <a:cubicBezTo>
                    <a:pt x="32" y="140"/>
                    <a:pt x="66" y="134"/>
                    <a:pt x="103" y="134"/>
                  </a:cubicBezTo>
                  <a:cubicBezTo>
                    <a:pt x="207" y="134"/>
                    <a:pt x="336" y="188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2"/>
            <p:cNvSpPr/>
            <p:nvPr/>
          </p:nvSpPr>
          <p:spPr>
            <a:xfrm>
              <a:off x="5812875" y="3948000"/>
              <a:ext cx="83550" cy="80250"/>
            </a:xfrm>
            <a:custGeom>
              <a:avLst/>
              <a:gdLst/>
              <a:ahLst/>
              <a:cxnLst/>
              <a:rect l="l" t="t" r="r" b="b"/>
              <a:pathLst>
                <a:path w="3342" h="3210" extrusionOk="0">
                  <a:moveTo>
                    <a:pt x="856" y="1"/>
                  </a:moveTo>
                  <a:lnTo>
                    <a:pt x="0" y="82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2"/>
            <p:cNvSpPr/>
            <p:nvPr/>
          </p:nvSpPr>
          <p:spPr>
            <a:xfrm>
              <a:off x="5822075" y="3970950"/>
              <a:ext cx="60925" cy="57300"/>
            </a:xfrm>
            <a:custGeom>
              <a:avLst/>
              <a:gdLst/>
              <a:ahLst/>
              <a:cxnLst/>
              <a:rect l="l" t="t" r="r" b="b"/>
              <a:pathLst>
                <a:path w="2437" h="2292" extrusionOk="0">
                  <a:moveTo>
                    <a:pt x="144" y="0"/>
                  </a:moveTo>
                  <a:cubicBezTo>
                    <a:pt x="110" y="0"/>
                    <a:pt x="75" y="13"/>
                    <a:pt x="50" y="37"/>
                  </a:cubicBezTo>
                  <a:cubicBezTo>
                    <a:pt x="0" y="87"/>
                    <a:pt x="0" y="177"/>
                    <a:pt x="50" y="226"/>
                  </a:cubicBezTo>
                  <a:lnTo>
                    <a:pt x="2168" y="2275"/>
                  </a:lnTo>
                  <a:cubicBezTo>
                    <a:pt x="2205" y="2284"/>
                    <a:pt x="2244" y="2291"/>
                    <a:pt x="2284" y="2291"/>
                  </a:cubicBezTo>
                  <a:cubicBezTo>
                    <a:pt x="2331" y="2291"/>
                    <a:pt x="2379" y="2282"/>
                    <a:pt x="2427" y="2255"/>
                  </a:cubicBezTo>
                  <a:cubicBezTo>
                    <a:pt x="2437" y="2215"/>
                    <a:pt x="2427" y="2166"/>
                    <a:pt x="2397" y="2136"/>
                  </a:cubicBezTo>
                  <a:lnTo>
                    <a:pt x="239" y="37"/>
                  </a:lnTo>
                  <a:cubicBezTo>
                    <a:pt x="214" y="13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2"/>
            <p:cNvSpPr/>
            <p:nvPr/>
          </p:nvSpPr>
          <p:spPr>
            <a:xfrm>
              <a:off x="5809150" y="39456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0"/>
                  </a:moveTo>
                  <a:cubicBezTo>
                    <a:pt x="577" y="0"/>
                    <a:pt x="368" y="107"/>
                    <a:pt x="219" y="284"/>
                  </a:cubicBezTo>
                  <a:cubicBezTo>
                    <a:pt x="10" y="522"/>
                    <a:pt x="0" y="831"/>
                    <a:pt x="189" y="950"/>
                  </a:cubicBezTo>
                  <a:cubicBezTo>
                    <a:pt x="246" y="984"/>
                    <a:pt x="313" y="1000"/>
                    <a:pt x="385" y="1000"/>
                  </a:cubicBezTo>
                  <a:cubicBezTo>
                    <a:pt x="565" y="1000"/>
                    <a:pt x="773" y="899"/>
                    <a:pt x="915" y="721"/>
                  </a:cubicBezTo>
                  <a:cubicBezTo>
                    <a:pt x="1124" y="473"/>
                    <a:pt x="1134" y="174"/>
                    <a:pt x="945" y="55"/>
                  </a:cubicBezTo>
                  <a:cubicBezTo>
                    <a:pt x="890" y="18"/>
                    <a:pt x="824" y="0"/>
                    <a:pt x="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2"/>
            <p:cNvSpPr/>
            <p:nvPr/>
          </p:nvSpPr>
          <p:spPr>
            <a:xfrm>
              <a:off x="5815600" y="3951850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94"/>
                    <a:pt x="90" y="443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lnTo>
                    <a:pt x="428" y="344"/>
                  </a:lnTo>
                  <a:cubicBezTo>
                    <a:pt x="528" y="225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2"/>
            <p:cNvSpPr/>
            <p:nvPr/>
          </p:nvSpPr>
          <p:spPr>
            <a:xfrm>
              <a:off x="5821825" y="395895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20"/>
                    <a:pt x="905" y="279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2"/>
            <p:cNvSpPr/>
            <p:nvPr/>
          </p:nvSpPr>
          <p:spPr>
            <a:xfrm>
              <a:off x="5830775" y="39671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8" y="668"/>
                    <a:pt x="313" y="768"/>
                    <a:pt x="135" y="768"/>
                  </a:cubicBezTo>
                  <a:cubicBezTo>
                    <a:pt x="88" y="768"/>
                    <a:pt x="42" y="761"/>
                    <a:pt x="0" y="746"/>
                  </a:cubicBezTo>
                  <a:lnTo>
                    <a:pt x="0" y="746"/>
                  </a:lnTo>
                  <a:lnTo>
                    <a:pt x="140" y="886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2"/>
            <p:cNvSpPr/>
            <p:nvPr/>
          </p:nvSpPr>
          <p:spPr>
            <a:xfrm>
              <a:off x="5806400" y="393382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5740025" y="3944150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5763150" y="3953125"/>
              <a:ext cx="54475" cy="63725"/>
            </a:xfrm>
            <a:custGeom>
              <a:avLst/>
              <a:gdLst/>
              <a:ahLst/>
              <a:cxnLst/>
              <a:rect l="l" t="t" r="r" b="b"/>
              <a:pathLst>
                <a:path w="2179" h="2549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91"/>
                    <a:pt x="0" y="2471"/>
                    <a:pt x="60" y="2521"/>
                  </a:cubicBezTo>
                  <a:cubicBezTo>
                    <a:pt x="82" y="2539"/>
                    <a:pt x="111" y="2548"/>
                    <a:pt x="140" y="2548"/>
                  </a:cubicBezTo>
                  <a:cubicBezTo>
                    <a:pt x="175" y="2548"/>
                    <a:pt x="211" y="2534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5736300" y="40043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0"/>
                  </a:moveTo>
                  <a:cubicBezTo>
                    <a:pt x="271" y="0"/>
                    <a:pt x="166" y="52"/>
                    <a:pt x="109" y="154"/>
                  </a:cubicBezTo>
                  <a:cubicBezTo>
                    <a:pt x="0" y="353"/>
                    <a:pt x="119" y="672"/>
                    <a:pt x="378" y="870"/>
                  </a:cubicBezTo>
                  <a:cubicBezTo>
                    <a:pt x="502" y="961"/>
                    <a:pt x="638" y="1006"/>
                    <a:pt x="758" y="1006"/>
                  </a:cubicBezTo>
                  <a:cubicBezTo>
                    <a:pt x="887" y="1006"/>
                    <a:pt x="997" y="954"/>
                    <a:pt x="1054" y="851"/>
                  </a:cubicBezTo>
                  <a:cubicBezTo>
                    <a:pt x="1164" y="652"/>
                    <a:pt x="1034" y="333"/>
                    <a:pt x="776" y="144"/>
                  </a:cubicBezTo>
                  <a:cubicBezTo>
                    <a:pt x="650" y="47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5743500" y="401222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0"/>
                  </a:moveTo>
                  <a:cubicBezTo>
                    <a:pt x="130" y="0"/>
                    <a:pt x="80" y="22"/>
                    <a:pt x="50" y="67"/>
                  </a:cubicBezTo>
                  <a:cubicBezTo>
                    <a:pt x="0" y="167"/>
                    <a:pt x="60" y="316"/>
                    <a:pt x="179" y="405"/>
                  </a:cubicBezTo>
                  <a:cubicBezTo>
                    <a:pt x="242" y="449"/>
                    <a:pt x="308" y="471"/>
                    <a:pt x="364" y="471"/>
                  </a:cubicBezTo>
                  <a:cubicBezTo>
                    <a:pt x="423" y="471"/>
                    <a:pt x="472" y="446"/>
                    <a:pt x="498" y="395"/>
                  </a:cubicBezTo>
                  <a:cubicBezTo>
                    <a:pt x="547" y="306"/>
                    <a:pt x="488" y="157"/>
                    <a:pt x="368" y="67"/>
                  </a:cubicBezTo>
                  <a:cubicBezTo>
                    <a:pt x="309" y="22"/>
                    <a:pt x="244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5750200" y="3991825"/>
              <a:ext cx="24900" cy="25325"/>
            </a:xfrm>
            <a:custGeom>
              <a:avLst/>
              <a:gdLst/>
              <a:ahLst/>
              <a:cxnLst/>
              <a:rect l="l" t="t" r="r" b="b"/>
              <a:pathLst>
                <a:path w="996" h="1013" extrusionOk="0">
                  <a:moveTo>
                    <a:pt x="224" y="0"/>
                  </a:moveTo>
                  <a:cubicBezTo>
                    <a:pt x="192" y="0"/>
                    <a:pt x="161" y="6"/>
                    <a:pt x="130" y="18"/>
                  </a:cubicBezTo>
                  <a:lnTo>
                    <a:pt x="1" y="157"/>
                  </a:lnTo>
                  <a:cubicBezTo>
                    <a:pt x="31" y="143"/>
                    <a:pt x="67" y="136"/>
                    <a:pt x="106" y="136"/>
                  </a:cubicBezTo>
                  <a:cubicBezTo>
                    <a:pt x="209" y="136"/>
                    <a:pt x="343" y="187"/>
                    <a:pt x="508" y="316"/>
                  </a:cubicBezTo>
                  <a:cubicBezTo>
                    <a:pt x="757" y="505"/>
                    <a:pt x="886" y="814"/>
                    <a:pt x="787" y="1012"/>
                  </a:cubicBezTo>
                  <a:lnTo>
                    <a:pt x="926" y="853"/>
                  </a:lnTo>
                  <a:cubicBezTo>
                    <a:pt x="996" y="654"/>
                    <a:pt x="866" y="366"/>
                    <a:pt x="628" y="187"/>
                  </a:cubicBezTo>
                  <a:cubicBezTo>
                    <a:pt x="485" y="84"/>
                    <a:pt x="349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5757925" y="3983475"/>
              <a:ext cx="24375" cy="24475"/>
            </a:xfrm>
            <a:custGeom>
              <a:avLst/>
              <a:gdLst/>
              <a:ahLst/>
              <a:cxnLst/>
              <a:rect l="l" t="t" r="r" b="b"/>
              <a:pathLst>
                <a:path w="975" h="97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lnTo>
                    <a:pt x="498" y="322"/>
                  </a:lnTo>
                  <a:cubicBezTo>
                    <a:pt x="736" y="501"/>
                    <a:pt x="856" y="770"/>
                    <a:pt x="796" y="97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5812875" y="390052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4"/>
                    <a:pt x="2644" y="3204"/>
                  </a:cubicBezTo>
                  <a:cubicBezTo>
                    <a:pt x="2740" y="3204"/>
                    <a:pt x="2849" y="3168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5822075" y="3923225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1"/>
                  </a:moveTo>
                  <a:cubicBezTo>
                    <a:pt x="113" y="1"/>
                    <a:pt x="76" y="16"/>
                    <a:pt x="50" y="47"/>
                  </a:cubicBezTo>
                  <a:cubicBezTo>
                    <a:pt x="0" y="97"/>
                    <a:pt x="0" y="176"/>
                    <a:pt x="50" y="226"/>
                  </a:cubicBezTo>
                  <a:lnTo>
                    <a:pt x="2168" y="2285"/>
                  </a:lnTo>
                  <a:cubicBezTo>
                    <a:pt x="2201" y="2293"/>
                    <a:pt x="2236" y="2298"/>
                    <a:pt x="2272" y="2298"/>
                  </a:cubicBezTo>
                  <a:cubicBezTo>
                    <a:pt x="2322" y="2298"/>
                    <a:pt x="2374" y="2288"/>
                    <a:pt x="2427" y="2265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5809150" y="3898000"/>
              <a:ext cx="28350" cy="25050"/>
            </a:xfrm>
            <a:custGeom>
              <a:avLst/>
              <a:gdLst/>
              <a:ahLst/>
              <a:cxnLst/>
              <a:rect l="l" t="t" r="r" b="b"/>
              <a:pathLst>
                <a:path w="1134" h="1002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4"/>
                    <a:pt x="314" y="1001"/>
                    <a:pt x="387" y="1001"/>
                  </a:cubicBezTo>
                  <a:cubicBezTo>
                    <a:pt x="566" y="1001"/>
                    <a:pt x="773" y="895"/>
                    <a:pt x="915" y="718"/>
                  </a:cubicBezTo>
                  <a:cubicBezTo>
                    <a:pt x="1124" y="479"/>
                    <a:pt x="1134" y="171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5815600" y="3904350"/>
              <a:ext cx="13200" cy="11625"/>
            </a:xfrm>
            <a:custGeom>
              <a:avLst/>
              <a:gdLst/>
              <a:ahLst/>
              <a:cxnLst/>
              <a:rect l="l" t="t" r="r" b="b"/>
              <a:pathLst>
                <a:path w="528" h="465" extrusionOk="0">
                  <a:moveTo>
                    <a:pt x="347" y="1"/>
                  </a:moveTo>
                  <a:cubicBezTo>
                    <a:pt x="266" y="1"/>
                    <a:pt x="170" y="48"/>
                    <a:pt x="100" y="12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5" y="458"/>
                    <a:pt x="145" y="465"/>
                    <a:pt x="178" y="465"/>
                  </a:cubicBezTo>
                  <a:cubicBezTo>
                    <a:pt x="260" y="465"/>
                    <a:pt x="357" y="420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1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5821825" y="391120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4"/>
                    <a:pt x="355" y="779"/>
                    <a:pt x="177" y="779"/>
                  </a:cubicBezTo>
                  <a:cubicBezTo>
                    <a:pt x="113" y="779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3" y="903"/>
                    <a:pt x="242" y="912"/>
                    <a:pt x="293" y="912"/>
                  </a:cubicBezTo>
                  <a:cubicBezTo>
                    <a:pt x="474" y="912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5830775" y="39196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6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4" y="896"/>
                    <a:pt x="211" y="901"/>
                    <a:pt x="248" y="901"/>
                  </a:cubicBezTo>
                  <a:cubicBezTo>
                    <a:pt x="429" y="901"/>
                    <a:pt x="640" y="788"/>
                    <a:pt x="796" y="608"/>
                  </a:cubicBezTo>
                  <a:cubicBezTo>
                    <a:pt x="935" y="448"/>
                    <a:pt x="1035" y="27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5806400" y="3886100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5740025" y="3896625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5763150" y="3905425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3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09"/>
                  </a:cubicBezTo>
                  <a:lnTo>
                    <a:pt x="2158" y="262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5736300" y="3956700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6" y="959"/>
                    <a:pt x="645" y="1006"/>
                    <a:pt x="767" y="1006"/>
                  </a:cubicBezTo>
                  <a:cubicBezTo>
                    <a:pt x="892" y="1006"/>
                    <a:pt x="999" y="957"/>
                    <a:pt x="1054" y="85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5743500" y="396450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7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5"/>
                  </a:cubicBezTo>
                  <a:cubicBezTo>
                    <a:pt x="547" y="305"/>
                    <a:pt x="488" y="156"/>
                    <a:pt x="368" y="67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5750200" y="3944175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4" y="149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09"/>
                  </a:cubicBezTo>
                  <a:lnTo>
                    <a:pt x="926" y="86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5757925" y="393597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3"/>
                  </a:lnTo>
                  <a:cubicBezTo>
                    <a:pt x="34" y="140"/>
                    <a:pt x="70" y="132"/>
                    <a:pt x="110" y="132"/>
                  </a:cubicBezTo>
                  <a:cubicBezTo>
                    <a:pt x="213" y="132"/>
                    <a:pt x="340" y="183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5812875" y="385277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5822075" y="3875700"/>
              <a:ext cx="60925" cy="57250"/>
            </a:xfrm>
            <a:custGeom>
              <a:avLst/>
              <a:gdLst/>
              <a:ahLst/>
              <a:cxnLst/>
              <a:rect l="l" t="t" r="r" b="b"/>
              <a:pathLst>
                <a:path w="2437" h="2290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8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7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5809150" y="38504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0"/>
                  </a:moveTo>
                  <a:cubicBezTo>
                    <a:pt x="577" y="0"/>
                    <a:pt x="368" y="106"/>
                    <a:pt x="219" y="283"/>
                  </a:cubicBezTo>
                  <a:cubicBezTo>
                    <a:pt x="10" y="522"/>
                    <a:pt x="0" y="830"/>
                    <a:pt x="189" y="950"/>
                  </a:cubicBezTo>
                  <a:cubicBezTo>
                    <a:pt x="246" y="984"/>
                    <a:pt x="313" y="1000"/>
                    <a:pt x="385" y="1000"/>
                  </a:cubicBezTo>
                  <a:cubicBezTo>
                    <a:pt x="565" y="1000"/>
                    <a:pt x="773" y="899"/>
                    <a:pt x="915" y="721"/>
                  </a:cubicBezTo>
                  <a:cubicBezTo>
                    <a:pt x="1124" y="472"/>
                    <a:pt x="1134" y="174"/>
                    <a:pt x="945" y="55"/>
                  </a:cubicBezTo>
                  <a:cubicBezTo>
                    <a:pt x="890" y="17"/>
                    <a:pt x="824" y="0"/>
                    <a:pt x="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5815600" y="385662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4"/>
                    <a:pt x="90" y="443"/>
                  </a:cubicBezTo>
                  <a:cubicBezTo>
                    <a:pt x="116" y="460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5821825" y="3863725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19"/>
                    <a:pt x="905" y="279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799"/>
                    <a:pt x="836" y="617"/>
                  </a:cubicBezTo>
                  <a:cubicBezTo>
                    <a:pt x="985" y="448"/>
                    <a:pt x="1084" y="289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5830775" y="387192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8" y="668"/>
                    <a:pt x="313" y="768"/>
                    <a:pt x="135" y="768"/>
                  </a:cubicBezTo>
                  <a:cubicBezTo>
                    <a:pt x="88" y="768"/>
                    <a:pt x="42" y="761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5806400" y="3838600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09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5740025" y="3848925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0"/>
                  </a:moveTo>
                  <a:cubicBezTo>
                    <a:pt x="2347" y="0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5763150" y="385790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81"/>
                    <a:pt x="0" y="2471"/>
                    <a:pt x="60" y="2511"/>
                  </a:cubicBezTo>
                  <a:cubicBezTo>
                    <a:pt x="84" y="2534"/>
                    <a:pt x="114" y="2547"/>
                    <a:pt x="145" y="2547"/>
                  </a:cubicBezTo>
                  <a:cubicBezTo>
                    <a:pt x="179" y="2547"/>
                    <a:pt x="213" y="2532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5736300" y="3909050"/>
              <a:ext cx="29100" cy="25225"/>
            </a:xfrm>
            <a:custGeom>
              <a:avLst/>
              <a:gdLst/>
              <a:ahLst/>
              <a:cxnLst/>
              <a:rect l="l" t="t" r="r" b="b"/>
              <a:pathLst>
                <a:path w="1164" h="1009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4"/>
                    <a:pt x="1034" y="335"/>
                    <a:pt x="776" y="136"/>
                  </a:cubicBezTo>
                  <a:cubicBezTo>
                    <a:pt x="651" y="46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5743500" y="3916975"/>
              <a:ext cx="13700" cy="11825"/>
            </a:xfrm>
            <a:custGeom>
              <a:avLst/>
              <a:gdLst/>
              <a:ahLst/>
              <a:cxnLst/>
              <a:rect l="l" t="t" r="r" b="b"/>
              <a:pathLst>
                <a:path w="548" h="473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8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8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5750200" y="3896600"/>
              <a:ext cx="24900" cy="25325"/>
            </a:xfrm>
            <a:custGeom>
              <a:avLst/>
              <a:gdLst/>
              <a:ahLst/>
              <a:cxnLst/>
              <a:rect l="l" t="t" r="r" b="b"/>
              <a:pathLst>
                <a:path w="996" h="1013" extrusionOk="0">
                  <a:moveTo>
                    <a:pt x="224" y="0"/>
                  </a:moveTo>
                  <a:cubicBezTo>
                    <a:pt x="192" y="0"/>
                    <a:pt x="161" y="6"/>
                    <a:pt x="130" y="18"/>
                  </a:cubicBezTo>
                  <a:lnTo>
                    <a:pt x="1" y="157"/>
                  </a:lnTo>
                  <a:cubicBezTo>
                    <a:pt x="31" y="143"/>
                    <a:pt x="67" y="136"/>
                    <a:pt x="106" y="136"/>
                  </a:cubicBezTo>
                  <a:cubicBezTo>
                    <a:pt x="209" y="136"/>
                    <a:pt x="343" y="187"/>
                    <a:pt x="508" y="316"/>
                  </a:cubicBezTo>
                  <a:lnTo>
                    <a:pt x="508" y="306"/>
                  </a:lnTo>
                  <a:cubicBezTo>
                    <a:pt x="757" y="505"/>
                    <a:pt x="886" y="803"/>
                    <a:pt x="787" y="1012"/>
                  </a:cubicBezTo>
                  <a:lnTo>
                    <a:pt x="926" y="853"/>
                  </a:lnTo>
                  <a:cubicBezTo>
                    <a:pt x="996" y="654"/>
                    <a:pt x="866" y="366"/>
                    <a:pt x="628" y="187"/>
                  </a:cubicBezTo>
                  <a:cubicBezTo>
                    <a:pt x="485" y="84"/>
                    <a:pt x="349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5757925" y="3888250"/>
              <a:ext cx="24375" cy="24475"/>
            </a:xfrm>
            <a:custGeom>
              <a:avLst/>
              <a:gdLst/>
              <a:ahLst/>
              <a:cxnLst/>
              <a:rect l="l" t="t" r="r" b="b"/>
              <a:pathLst>
                <a:path w="975" h="97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lnTo>
                    <a:pt x="498" y="322"/>
                  </a:lnTo>
                  <a:cubicBezTo>
                    <a:pt x="736" y="501"/>
                    <a:pt x="856" y="770"/>
                    <a:pt x="796" y="97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5812875" y="3805275"/>
              <a:ext cx="83550" cy="80150"/>
            </a:xfrm>
            <a:custGeom>
              <a:avLst/>
              <a:gdLst/>
              <a:ahLst/>
              <a:cxnLst/>
              <a:rect l="l" t="t" r="r" b="b"/>
              <a:pathLst>
                <a:path w="3342" h="3206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8"/>
                    <a:pt x="3143" y="2418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5822075" y="3828000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1"/>
                  </a:moveTo>
                  <a:cubicBezTo>
                    <a:pt x="113" y="1"/>
                    <a:pt x="76" y="16"/>
                    <a:pt x="50" y="47"/>
                  </a:cubicBezTo>
                  <a:cubicBezTo>
                    <a:pt x="0" y="96"/>
                    <a:pt x="0" y="176"/>
                    <a:pt x="50" y="226"/>
                  </a:cubicBezTo>
                  <a:lnTo>
                    <a:pt x="2168" y="2284"/>
                  </a:lnTo>
                  <a:cubicBezTo>
                    <a:pt x="2201" y="2293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5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5809150" y="38027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4"/>
                    <a:pt x="314" y="1001"/>
                    <a:pt x="387" y="1001"/>
                  </a:cubicBezTo>
                  <a:cubicBezTo>
                    <a:pt x="566" y="1001"/>
                    <a:pt x="773" y="895"/>
                    <a:pt x="915" y="718"/>
                  </a:cubicBezTo>
                  <a:cubicBezTo>
                    <a:pt x="1124" y="479"/>
                    <a:pt x="1134" y="171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5815600" y="3809000"/>
              <a:ext cx="13200" cy="11700"/>
            </a:xfrm>
            <a:custGeom>
              <a:avLst/>
              <a:gdLst/>
              <a:ahLst/>
              <a:cxnLst/>
              <a:rect l="l" t="t" r="r" b="b"/>
              <a:pathLst>
                <a:path w="528" h="468" extrusionOk="0">
                  <a:moveTo>
                    <a:pt x="351" y="0"/>
                  </a:moveTo>
                  <a:cubicBezTo>
                    <a:pt x="268" y="0"/>
                    <a:pt x="171" y="45"/>
                    <a:pt x="100" y="130"/>
                  </a:cubicBezTo>
                  <a:cubicBezTo>
                    <a:pt x="1" y="250"/>
                    <a:pt x="1" y="389"/>
                    <a:pt x="90" y="449"/>
                  </a:cubicBezTo>
                  <a:cubicBezTo>
                    <a:pt x="114" y="462"/>
                    <a:pt x="142" y="468"/>
                    <a:pt x="171" y="468"/>
                  </a:cubicBezTo>
                  <a:cubicBezTo>
                    <a:pt x="255" y="468"/>
                    <a:pt x="355" y="420"/>
                    <a:pt x="428" y="339"/>
                  </a:cubicBezTo>
                  <a:cubicBezTo>
                    <a:pt x="528" y="220"/>
                    <a:pt x="528" y="81"/>
                    <a:pt x="438" y="21"/>
                  </a:cubicBezTo>
                  <a:cubicBezTo>
                    <a:pt x="413" y="7"/>
                    <a:pt x="383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5821825" y="3815975"/>
              <a:ext cx="27125" cy="22900"/>
            </a:xfrm>
            <a:custGeom>
              <a:avLst/>
              <a:gdLst/>
              <a:ahLst/>
              <a:cxnLst/>
              <a:rect l="l" t="t" r="r" b="b"/>
              <a:pathLst>
                <a:path w="1085" h="916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4" y="906"/>
                    <a:pt x="245" y="916"/>
                    <a:pt x="297" y="916"/>
                  </a:cubicBezTo>
                  <a:cubicBezTo>
                    <a:pt x="478" y="916"/>
                    <a:pt x="690" y="804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5830775" y="3824175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3"/>
                    <a:pt x="308" y="778"/>
                    <a:pt x="129" y="778"/>
                  </a:cubicBezTo>
                  <a:cubicBezTo>
                    <a:pt x="84" y="778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5806400" y="3790875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7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5740025" y="380140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6"/>
                    <a:pt x="2268" y="66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2"/>
            <p:cNvSpPr/>
            <p:nvPr/>
          </p:nvSpPr>
          <p:spPr>
            <a:xfrm>
              <a:off x="5763150" y="3810200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3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2"/>
            <p:cNvSpPr/>
            <p:nvPr/>
          </p:nvSpPr>
          <p:spPr>
            <a:xfrm>
              <a:off x="5736300" y="3861475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5743500" y="38692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1"/>
                  </a:moveTo>
                  <a:cubicBezTo>
                    <a:pt x="132" y="1"/>
                    <a:pt x="81" y="25"/>
                    <a:pt x="50" y="76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4" y="449"/>
                    <a:pt x="311" y="472"/>
                    <a:pt x="368" y="472"/>
                  </a:cubicBezTo>
                  <a:cubicBezTo>
                    <a:pt x="426" y="472"/>
                    <a:pt x="473" y="449"/>
                    <a:pt x="498" y="405"/>
                  </a:cubicBezTo>
                  <a:cubicBezTo>
                    <a:pt x="547" y="305"/>
                    <a:pt x="488" y="156"/>
                    <a:pt x="368" y="67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2"/>
            <p:cNvSpPr/>
            <p:nvPr/>
          </p:nvSpPr>
          <p:spPr>
            <a:xfrm>
              <a:off x="5750200" y="3848950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6"/>
                    <a:pt x="117" y="136"/>
                  </a:cubicBezTo>
                  <a:cubicBezTo>
                    <a:pt x="218" y="136"/>
                    <a:pt x="349" y="188"/>
                    <a:pt x="508" y="313"/>
                  </a:cubicBezTo>
                  <a:cubicBezTo>
                    <a:pt x="757" y="502"/>
                    <a:pt x="886" y="810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2"/>
            <p:cNvSpPr/>
            <p:nvPr/>
          </p:nvSpPr>
          <p:spPr>
            <a:xfrm>
              <a:off x="5757925" y="3840750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3"/>
                  </a:lnTo>
                  <a:cubicBezTo>
                    <a:pt x="32" y="140"/>
                    <a:pt x="66" y="133"/>
                    <a:pt x="103" y="133"/>
                  </a:cubicBezTo>
                  <a:cubicBezTo>
                    <a:pt x="207" y="133"/>
                    <a:pt x="336" y="188"/>
                    <a:pt x="498" y="312"/>
                  </a:cubicBezTo>
                  <a:cubicBezTo>
                    <a:pt x="736" y="491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5812875" y="375755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2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5822075" y="378047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7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5809150" y="3755175"/>
              <a:ext cx="28350" cy="25050"/>
            </a:xfrm>
            <a:custGeom>
              <a:avLst/>
              <a:gdLst/>
              <a:ahLst/>
              <a:cxnLst/>
              <a:rect l="l" t="t" r="r" b="b"/>
              <a:pathLst>
                <a:path w="1134" h="1002" extrusionOk="0">
                  <a:moveTo>
                    <a:pt x="753" y="1"/>
                  </a:moveTo>
                  <a:cubicBezTo>
                    <a:pt x="577" y="1"/>
                    <a:pt x="368" y="107"/>
                    <a:pt x="219" y="284"/>
                  </a:cubicBezTo>
                  <a:cubicBezTo>
                    <a:pt x="10" y="523"/>
                    <a:pt x="0" y="831"/>
                    <a:pt x="189" y="951"/>
                  </a:cubicBezTo>
                  <a:cubicBezTo>
                    <a:pt x="246" y="985"/>
                    <a:pt x="313" y="1001"/>
                    <a:pt x="385" y="1001"/>
                  </a:cubicBezTo>
                  <a:cubicBezTo>
                    <a:pt x="565" y="1001"/>
                    <a:pt x="773" y="900"/>
                    <a:pt x="915" y="722"/>
                  </a:cubicBezTo>
                  <a:cubicBezTo>
                    <a:pt x="1124" y="473"/>
                    <a:pt x="1134" y="175"/>
                    <a:pt x="945" y="56"/>
                  </a:cubicBezTo>
                  <a:cubicBezTo>
                    <a:pt x="890" y="18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5815600" y="3761400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3"/>
                    <a:pt x="90" y="443"/>
                  </a:cubicBezTo>
                  <a:cubicBezTo>
                    <a:pt x="116" y="460"/>
                    <a:pt x="147" y="468"/>
                    <a:pt x="180" y="468"/>
                  </a:cubicBezTo>
                  <a:cubicBezTo>
                    <a:pt x="261" y="468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5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5821825" y="376850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19"/>
                    <a:pt x="905" y="278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799"/>
                    <a:pt x="836" y="617"/>
                  </a:cubicBezTo>
                  <a:cubicBezTo>
                    <a:pt x="985" y="448"/>
                    <a:pt x="1084" y="288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5830775" y="377670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5806400" y="374337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6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09"/>
                  </a:cubicBezTo>
                  <a:cubicBezTo>
                    <a:pt x="418" y="617"/>
                    <a:pt x="597" y="935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25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5740025" y="3753650"/>
              <a:ext cx="82075" cy="82500"/>
            </a:xfrm>
            <a:custGeom>
              <a:avLst/>
              <a:gdLst/>
              <a:ahLst/>
              <a:cxnLst/>
              <a:rect l="l" t="t" r="r" b="b"/>
              <a:pathLst>
                <a:path w="3283" h="330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4"/>
                  </a:lnTo>
                  <a:lnTo>
                    <a:pt x="865" y="3299"/>
                  </a:lnTo>
                  <a:lnTo>
                    <a:pt x="2944" y="863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5763150" y="3762675"/>
              <a:ext cx="54475" cy="63725"/>
            </a:xfrm>
            <a:custGeom>
              <a:avLst/>
              <a:gdLst/>
              <a:ahLst/>
              <a:cxnLst/>
              <a:rect l="l" t="t" r="r" b="b"/>
              <a:pathLst>
                <a:path w="2179" h="2549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81"/>
                    <a:pt x="0" y="2471"/>
                    <a:pt x="60" y="2520"/>
                  </a:cubicBezTo>
                  <a:cubicBezTo>
                    <a:pt x="82" y="2538"/>
                    <a:pt x="111" y="2548"/>
                    <a:pt x="140" y="2548"/>
                  </a:cubicBezTo>
                  <a:cubicBezTo>
                    <a:pt x="175" y="2548"/>
                    <a:pt x="211" y="2533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2"/>
            <p:cNvSpPr/>
            <p:nvPr/>
          </p:nvSpPr>
          <p:spPr>
            <a:xfrm>
              <a:off x="5736300" y="3813825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2"/>
            <p:cNvSpPr/>
            <p:nvPr/>
          </p:nvSpPr>
          <p:spPr>
            <a:xfrm>
              <a:off x="5743500" y="3821750"/>
              <a:ext cx="13700" cy="11825"/>
            </a:xfrm>
            <a:custGeom>
              <a:avLst/>
              <a:gdLst/>
              <a:ahLst/>
              <a:cxnLst/>
              <a:rect l="l" t="t" r="r" b="b"/>
              <a:pathLst>
                <a:path w="548" h="473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750200" y="3801200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7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61"/>
                    <a:pt x="866" y="373"/>
                    <a:pt x="628" y="194"/>
                  </a:cubicBezTo>
                  <a:cubicBezTo>
                    <a:pt x="483" y="81"/>
                    <a:pt x="344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2"/>
            <p:cNvSpPr/>
            <p:nvPr/>
          </p:nvSpPr>
          <p:spPr>
            <a:xfrm>
              <a:off x="5757925" y="379302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cubicBezTo>
                    <a:pt x="736" y="501"/>
                    <a:pt x="856" y="769"/>
                    <a:pt x="796" y="96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2"/>
            <p:cNvSpPr/>
            <p:nvPr/>
          </p:nvSpPr>
          <p:spPr>
            <a:xfrm>
              <a:off x="5812875" y="371005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8"/>
                    <a:pt x="3143" y="2418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2"/>
            <p:cNvSpPr/>
            <p:nvPr/>
          </p:nvSpPr>
          <p:spPr>
            <a:xfrm>
              <a:off x="5822075" y="3732800"/>
              <a:ext cx="60925" cy="57425"/>
            </a:xfrm>
            <a:custGeom>
              <a:avLst/>
              <a:gdLst/>
              <a:ahLst/>
              <a:cxnLst/>
              <a:rect l="l" t="t" r="r" b="b"/>
              <a:pathLst>
                <a:path w="2437" h="2297" extrusionOk="0">
                  <a:moveTo>
                    <a:pt x="144" y="1"/>
                  </a:moveTo>
                  <a:cubicBezTo>
                    <a:pt x="110" y="1"/>
                    <a:pt x="75" y="16"/>
                    <a:pt x="50" y="46"/>
                  </a:cubicBezTo>
                  <a:cubicBezTo>
                    <a:pt x="0" y="95"/>
                    <a:pt x="0" y="175"/>
                    <a:pt x="50" y="225"/>
                  </a:cubicBezTo>
                  <a:lnTo>
                    <a:pt x="2168" y="2283"/>
                  </a:lnTo>
                  <a:cubicBezTo>
                    <a:pt x="2201" y="2292"/>
                    <a:pt x="2236" y="2296"/>
                    <a:pt x="2272" y="2296"/>
                  </a:cubicBezTo>
                  <a:cubicBezTo>
                    <a:pt x="2322" y="2296"/>
                    <a:pt x="2374" y="2287"/>
                    <a:pt x="2427" y="2263"/>
                  </a:cubicBezTo>
                  <a:cubicBezTo>
                    <a:pt x="2437" y="2224"/>
                    <a:pt x="2427" y="2164"/>
                    <a:pt x="2397" y="2134"/>
                  </a:cubicBezTo>
                  <a:lnTo>
                    <a:pt x="239" y="46"/>
                  </a:lnTo>
                  <a:cubicBezTo>
                    <a:pt x="214" y="16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2"/>
            <p:cNvSpPr/>
            <p:nvPr/>
          </p:nvSpPr>
          <p:spPr>
            <a:xfrm>
              <a:off x="5809150" y="37075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815600" y="3713800"/>
              <a:ext cx="13200" cy="11675"/>
            </a:xfrm>
            <a:custGeom>
              <a:avLst/>
              <a:gdLst/>
              <a:ahLst/>
              <a:cxnLst/>
              <a:rect l="l" t="t" r="r" b="b"/>
              <a:pathLst>
                <a:path w="528" h="467" extrusionOk="0">
                  <a:moveTo>
                    <a:pt x="357" y="1"/>
                  </a:moveTo>
                  <a:cubicBezTo>
                    <a:pt x="273" y="1"/>
                    <a:pt x="173" y="49"/>
                    <a:pt x="100" y="129"/>
                  </a:cubicBezTo>
                  <a:cubicBezTo>
                    <a:pt x="1" y="249"/>
                    <a:pt x="1" y="388"/>
                    <a:pt x="90" y="448"/>
                  </a:cubicBezTo>
                  <a:cubicBezTo>
                    <a:pt x="114" y="461"/>
                    <a:pt x="142" y="467"/>
                    <a:pt x="171" y="467"/>
                  </a:cubicBezTo>
                  <a:cubicBezTo>
                    <a:pt x="255" y="467"/>
                    <a:pt x="355" y="419"/>
                    <a:pt x="428" y="338"/>
                  </a:cubicBezTo>
                  <a:cubicBezTo>
                    <a:pt x="528" y="219"/>
                    <a:pt x="528" y="80"/>
                    <a:pt x="438" y="20"/>
                  </a:cubicBezTo>
                  <a:cubicBezTo>
                    <a:pt x="415" y="7"/>
                    <a:pt x="387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2"/>
            <p:cNvSpPr/>
            <p:nvPr/>
          </p:nvSpPr>
          <p:spPr>
            <a:xfrm>
              <a:off x="5821825" y="372075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6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2"/>
            <p:cNvSpPr/>
            <p:nvPr/>
          </p:nvSpPr>
          <p:spPr>
            <a:xfrm>
              <a:off x="5830775" y="3728950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2"/>
            <p:cNvSpPr/>
            <p:nvPr/>
          </p:nvSpPr>
          <p:spPr>
            <a:xfrm>
              <a:off x="5806400" y="3695650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99"/>
                  </a:lnTo>
                  <a:cubicBezTo>
                    <a:pt x="140" y="487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09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2"/>
            <p:cNvSpPr/>
            <p:nvPr/>
          </p:nvSpPr>
          <p:spPr>
            <a:xfrm>
              <a:off x="5740025" y="3705950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8"/>
                  </a:lnTo>
                  <a:lnTo>
                    <a:pt x="2944" y="871"/>
                  </a:lnTo>
                  <a:cubicBezTo>
                    <a:pt x="2944" y="871"/>
                    <a:pt x="3282" y="543"/>
                    <a:pt x="2924" y="215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2"/>
            <p:cNvSpPr/>
            <p:nvPr/>
          </p:nvSpPr>
          <p:spPr>
            <a:xfrm>
              <a:off x="5763150" y="3714975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2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2"/>
            <p:cNvSpPr/>
            <p:nvPr/>
          </p:nvSpPr>
          <p:spPr>
            <a:xfrm>
              <a:off x="5736300" y="3766250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6" y="0"/>
                  </a:moveTo>
                  <a:cubicBezTo>
                    <a:pt x="271" y="0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2"/>
            <p:cNvSpPr/>
            <p:nvPr/>
          </p:nvSpPr>
          <p:spPr>
            <a:xfrm>
              <a:off x="5743500" y="377405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5"/>
                    <a:pt x="50" y="76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2" y="453"/>
                    <a:pt x="308" y="475"/>
                    <a:pt x="364" y="475"/>
                  </a:cubicBezTo>
                  <a:cubicBezTo>
                    <a:pt x="423" y="475"/>
                    <a:pt x="472" y="451"/>
                    <a:pt x="498" y="405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2"/>
            <p:cNvSpPr/>
            <p:nvPr/>
          </p:nvSpPr>
          <p:spPr>
            <a:xfrm>
              <a:off x="5750200" y="3753725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8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2"/>
            <p:cNvSpPr/>
            <p:nvPr/>
          </p:nvSpPr>
          <p:spPr>
            <a:xfrm>
              <a:off x="5757925" y="374552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4"/>
                    <a:pt x="130" y="14"/>
                  </a:cubicBezTo>
                  <a:lnTo>
                    <a:pt x="0" y="153"/>
                  </a:lnTo>
                  <a:cubicBezTo>
                    <a:pt x="34" y="139"/>
                    <a:pt x="70" y="132"/>
                    <a:pt x="110" y="132"/>
                  </a:cubicBezTo>
                  <a:cubicBezTo>
                    <a:pt x="213" y="132"/>
                    <a:pt x="340" y="183"/>
                    <a:pt x="498" y="312"/>
                  </a:cubicBezTo>
                  <a:cubicBezTo>
                    <a:pt x="736" y="491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2"/>
            <p:cNvSpPr/>
            <p:nvPr/>
          </p:nvSpPr>
          <p:spPr>
            <a:xfrm>
              <a:off x="5812875" y="366232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2"/>
            <p:cNvSpPr/>
            <p:nvPr/>
          </p:nvSpPr>
          <p:spPr>
            <a:xfrm>
              <a:off x="5822075" y="3685250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2"/>
            <p:cNvSpPr/>
            <p:nvPr/>
          </p:nvSpPr>
          <p:spPr>
            <a:xfrm>
              <a:off x="5809150" y="3659850"/>
              <a:ext cx="28350" cy="25125"/>
            </a:xfrm>
            <a:custGeom>
              <a:avLst/>
              <a:gdLst/>
              <a:ahLst/>
              <a:cxnLst/>
              <a:rect l="l" t="t" r="r" b="b"/>
              <a:pathLst>
                <a:path w="1134" h="1005" extrusionOk="0">
                  <a:moveTo>
                    <a:pt x="761" y="1"/>
                  </a:moveTo>
                  <a:cubicBezTo>
                    <a:pt x="583" y="1"/>
                    <a:pt x="370" y="106"/>
                    <a:pt x="219" y="278"/>
                  </a:cubicBezTo>
                  <a:cubicBezTo>
                    <a:pt x="10" y="527"/>
                    <a:pt x="0" y="825"/>
                    <a:pt x="189" y="955"/>
                  </a:cubicBezTo>
                  <a:cubicBezTo>
                    <a:pt x="246" y="989"/>
                    <a:pt x="313" y="1005"/>
                    <a:pt x="385" y="1005"/>
                  </a:cubicBezTo>
                  <a:cubicBezTo>
                    <a:pt x="565" y="1005"/>
                    <a:pt x="773" y="903"/>
                    <a:pt x="915" y="726"/>
                  </a:cubicBezTo>
                  <a:cubicBezTo>
                    <a:pt x="1124" y="477"/>
                    <a:pt x="1134" y="179"/>
                    <a:pt x="945" y="50"/>
                  </a:cubicBezTo>
                  <a:cubicBezTo>
                    <a:pt x="892" y="16"/>
                    <a:pt x="829" y="1"/>
                    <a:pt x="7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2"/>
            <p:cNvSpPr/>
            <p:nvPr/>
          </p:nvSpPr>
          <p:spPr>
            <a:xfrm>
              <a:off x="5815600" y="366617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3"/>
                    <a:pt x="90" y="443"/>
                  </a:cubicBezTo>
                  <a:cubicBezTo>
                    <a:pt x="116" y="460"/>
                    <a:pt x="147" y="468"/>
                    <a:pt x="180" y="468"/>
                  </a:cubicBezTo>
                  <a:cubicBezTo>
                    <a:pt x="261" y="468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5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2"/>
            <p:cNvSpPr/>
            <p:nvPr/>
          </p:nvSpPr>
          <p:spPr>
            <a:xfrm>
              <a:off x="5821825" y="3673250"/>
              <a:ext cx="27125" cy="22700"/>
            </a:xfrm>
            <a:custGeom>
              <a:avLst/>
              <a:gdLst/>
              <a:ahLst/>
              <a:cxnLst/>
              <a:rect l="l" t="t" r="r" b="b"/>
              <a:pathLst>
                <a:path w="1085" h="908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3" y="666"/>
                    <a:pt x="356" y="770"/>
                    <a:pt x="178" y="770"/>
                  </a:cubicBezTo>
                  <a:cubicBezTo>
                    <a:pt x="114" y="770"/>
                    <a:pt x="53" y="756"/>
                    <a:pt x="0" y="727"/>
                  </a:cubicBezTo>
                  <a:lnTo>
                    <a:pt x="0" y="72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8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2"/>
            <p:cNvSpPr/>
            <p:nvPr/>
          </p:nvSpPr>
          <p:spPr>
            <a:xfrm>
              <a:off x="5830775" y="36814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19"/>
                    <a:pt x="856" y="279"/>
                    <a:pt x="677" y="487"/>
                  </a:cubicBezTo>
                  <a:lnTo>
                    <a:pt x="667" y="487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1"/>
                    <a:pt x="254" y="901"/>
                  </a:cubicBezTo>
                  <a:cubicBezTo>
                    <a:pt x="434" y="901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2"/>
            <p:cNvSpPr/>
            <p:nvPr/>
          </p:nvSpPr>
          <p:spPr>
            <a:xfrm>
              <a:off x="5806400" y="3648150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2"/>
            <p:cNvSpPr/>
            <p:nvPr/>
          </p:nvSpPr>
          <p:spPr>
            <a:xfrm>
              <a:off x="5740025" y="3658425"/>
              <a:ext cx="82075" cy="82750"/>
            </a:xfrm>
            <a:custGeom>
              <a:avLst/>
              <a:gdLst/>
              <a:ahLst/>
              <a:cxnLst/>
              <a:rect l="l" t="t" r="r" b="b"/>
              <a:pathLst>
                <a:path w="3283" h="331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309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2"/>
            <p:cNvSpPr/>
            <p:nvPr/>
          </p:nvSpPr>
          <p:spPr>
            <a:xfrm>
              <a:off x="5763150" y="366745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1"/>
                    <a:pt x="60" y="2510"/>
                  </a:cubicBezTo>
                  <a:cubicBezTo>
                    <a:pt x="84" y="2534"/>
                    <a:pt x="114" y="2547"/>
                    <a:pt x="145" y="2547"/>
                  </a:cubicBezTo>
                  <a:cubicBezTo>
                    <a:pt x="179" y="2547"/>
                    <a:pt x="213" y="2532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2"/>
            <p:cNvSpPr/>
            <p:nvPr/>
          </p:nvSpPr>
          <p:spPr>
            <a:xfrm>
              <a:off x="5736300" y="3718600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2"/>
            <p:cNvSpPr/>
            <p:nvPr/>
          </p:nvSpPr>
          <p:spPr>
            <a:xfrm>
              <a:off x="5743500" y="372652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2"/>
            <p:cNvSpPr/>
            <p:nvPr/>
          </p:nvSpPr>
          <p:spPr>
            <a:xfrm>
              <a:off x="5750200" y="3705975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7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61"/>
                    <a:pt x="866" y="373"/>
                    <a:pt x="628" y="194"/>
                  </a:cubicBezTo>
                  <a:cubicBezTo>
                    <a:pt x="483" y="81"/>
                    <a:pt x="344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2"/>
            <p:cNvSpPr/>
            <p:nvPr/>
          </p:nvSpPr>
          <p:spPr>
            <a:xfrm>
              <a:off x="5757925" y="369777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1"/>
                  </a:moveTo>
                  <a:cubicBezTo>
                    <a:pt x="187" y="1"/>
                    <a:pt x="158" y="5"/>
                    <a:pt x="130" y="14"/>
                  </a:cubicBezTo>
                  <a:lnTo>
                    <a:pt x="0" y="164"/>
                  </a:lnTo>
                  <a:cubicBezTo>
                    <a:pt x="34" y="150"/>
                    <a:pt x="71" y="142"/>
                    <a:pt x="111" y="142"/>
                  </a:cubicBezTo>
                  <a:cubicBezTo>
                    <a:pt x="214" y="142"/>
                    <a:pt x="341" y="192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3"/>
                    <a:pt x="617" y="193"/>
                  </a:cubicBezTo>
                  <a:cubicBezTo>
                    <a:pt x="472" y="81"/>
                    <a:pt x="340" y="1"/>
                    <a:pt x="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2"/>
            <p:cNvSpPr/>
            <p:nvPr/>
          </p:nvSpPr>
          <p:spPr>
            <a:xfrm>
              <a:off x="5812875" y="361482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2"/>
            <p:cNvSpPr/>
            <p:nvPr/>
          </p:nvSpPr>
          <p:spPr>
            <a:xfrm>
              <a:off x="5822075" y="3637550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0"/>
                  </a:moveTo>
                  <a:cubicBezTo>
                    <a:pt x="113" y="0"/>
                    <a:pt x="76" y="15"/>
                    <a:pt x="50" y="47"/>
                  </a:cubicBezTo>
                  <a:cubicBezTo>
                    <a:pt x="0" y="96"/>
                    <a:pt x="0" y="176"/>
                    <a:pt x="50" y="226"/>
                  </a:cubicBezTo>
                  <a:lnTo>
                    <a:pt x="2168" y="2284"/>
                  </a:lnTo>
                  <a:cubicBezTo>
                    <a:pt x="2201" y="2292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4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0"/>
                    <a:pt x="149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2"/>
            <p:cNvSpPr/>
            <p:nvPr/>
          </p:nvSpPr>
          <p:spPr>
            <a:xfrm>
              <a:off x="5809150" y="36123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2"/>
            <p:cNvSpPr/>
            <p:nvPr/>
          </p:nvSpPr>
          <p:spPr>
            <a:xfrm>
              <a:off x="5815600" y="361852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51" y="1"/>
                  </a:moveTo>
                  <a:cubicBezTo>
                    <a:pt x="268" y="1"/>
                    <a:pt x="171" y="46"/>
                    <a:pt x="100" y="131"/>
                  </a:cubicBezTo>
                  <a:cubicBezTo>
                    <a:pt x="1" y="251"/>
                    <a:pt x="1" y="390"/>
                    <a:pt x="90" y="449"/>
                  </a:cubicBezTo>
                  <a:cubicBezTo>
                    <a:pt x="114" y="463"/>
                    <a:pt x="142" y="469"/>
                    <a:pt x="171" y="469"/>
                  </a:cubicBezTo>
                  <a:cubicBezTo>
                    <a:pt x="255" y="469"/>
                    <a:pt x="355" y="421"/>
                    <a:pt x="428" y="340"/>
                  </a:cubicBezTo>
                  <a:cubicBezTo>
                    <a:pt x="528" y="221"/>
                    <a:pt x="528" y="82"/>
                    <a:pt x="438" y="22"/>
                  </a:cubicBezTo>
                  <a:cubicBezTo>
                    <a:pt x="413" y="8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2"/>
            <p:cNvSpPr/>
            <p:nvPr/>
          </p:nvSpPr>
          <p:spPr>
            <a:xfrm>
              <a:off x="5821825" y="3625525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6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2"/>
            <p:cNvSpPr/>
            <p:nvPr/>
          </p:nvSpPr>
          <p:spPr>
            <a:xfrm>
              <a:off x="5830775" y="3633725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1"/>
                    <a:pt x="0" y="756"/>
                  </a:cubicBezTo>
                  <a:lnTo>
                    <a:pt x="0" y="756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2"/>
            <p:cNvSpPr/>
            <p:nvPr/>
          </p:nvSpPr>
          <p:spPr>
            <a:xfrm>
              <a:off x="5806400" y="3600400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57"/>
                  </a:cubicBezTo>
                  <a:cubicBezTo>
                    <a:pt x="40" y="757"/>
                    <a:pt x="60" y="757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8"/>
                    <a:pt x="597" y="936"/>
                    <a:pt x="597" y="956"/>
                  </a:cubicBezTo>
                  <a:cubicBezTo>
                    <a:pt x="607" y="966"/>
                    <a:pt x="617" y="976"/>
                    <a:pt x="627" y="976"/>
                  </a:cubicBezTo>
                  <a:cubicBezTo>
                    <a:pt x="627" y="976"/>
                    <a:pt x="637" y="976"/>
                    <a:pt x="647" y="966"/>
                  </a:cubicBezTo>
                  <a:cubicBezTo>
                    <a:pt x="657" y="956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2"/>
            <p:cNvSpPr/>
            <p:nvPr/>
          </p:nvSpPr>
          <p:spPr>
            <a:xfrm>
              <a:off x="5740025" y="36109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6"/>
                    <a:pt x="2268" y="66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5"/>
                  </a:cubicBezTo>
                  <a:cubicBezTo>
                    <a:pt x="2750" y="44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2"/>
            <p:cNvSpPr/>
            <p:nvPr/>
          </p:nvSpPr>
          <p:spPr>
            <a:xfrm>
              <a:off x="5763150" y="3619750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19"/>
                    <a:pt x="1999" y="52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2"/>
            <p:cNvSpPr/>
            <p:nvPr/>
          </p:nvSpPr>
          <p:spPr>
            <a:xfrm>
              <a:off x="5736300" y="3671025"/>
              <a:ext cx="29100" cy="25125"/>
            </a:xfrm>
            <a:custGeom>
              <a:avLst/>
              <a:gdLst/>
              <a:ahLst/>
              <a:cxnLst/>
              <a:rect l="l" t="t" r="r" b="b"/>
              <a:pathLst>
                <a:path w="1164" h="1005" extrusionOk="0">
                  <a:moveTo>
                    <a:pt x="396" y="0"/>
                  </a:moveTo>
                  <a:cubicBezTo>
                    <a:pt x="271" y="0"/>
                    <a:pt x="166" y="53"/>
                    <a:pt x="109" y="160"/>
                  </a:cubicBezTo>
                  <a:cubicBezTo>
                    <a:pt x="0" y="358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2"/>
            <p:cNvSpPr/>
            <p:nvPr/>
          </p:nvSpPr>
          <p:spPr>
            <a:xfrm>
              <a:off x="5743500" y="3678825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2" y="453"/>
                    <a:pt x="308" y="475"/>
                    <a:pt x="364" y="475"/>
                  </a:cubicBezTo>
                  <a:cubicBezTo>
                    <a:pt x="423" y="475"/>
                    <a:pt x="472" y="450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2"/>
            <p:cNvSpPr/>
            <p:nvPr/>
          </p:nvSpPr>
          <p:spPr>
            <a:xfrm>
              <a:off x="5750200" y="3658500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5"/>
                    <a:pt x="117" y="135"/>
                  </a:cubicBezTo>
                  <a:cubicBezTo>
                    <a:pt x="218" y="135"/>
                    <a:pt x="349" y="188"/>
                    <a:pt x="508" y="312"/>
                  </a:cubicBezTo>
                  <a:cubicBezTo>
                    <a:pt x="757" y="501"/>
                    <a:pt x="886" y="810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2"/>
            <p:cNvSpPr/>
            <p:nvPr/>
          </p:nvSpPr>
          <p:spPr>
            <a:xfrm>
              <a:off x="5757925" y="365027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3"/>
                    <a:pt x="110" y="133"/>
                  </a:cubicBezTo>
                  <a:cubicBezTo>
                    <a:pt x="213" y="133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70"/>
                  </a:cubicBezTo>
                  <a:lnTo>
                    <a:pt x="925" y="820"/>
                  </a:lnTo>
                  <a:cubicBezTo>
                    <a:pt x="975" y="622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2"/>
            <p:cNvSpPr/>
            <p:nvPr/>
          </p:nvSpPr>
          <p:spPr>
            <a:xfrm>
              <a:off x="5812875" y="356710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rgbClr val="C1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2"/>
            <p:cNvSpPr/>
            <p:nvPr/>
          </p:nvSpPr>
          <p:spPr>
            <a:xfrm>
              <a:off x="5822075" y="359002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6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2"/>
            <p:cNvSpPr/>
            <p:nvPr/>
          </p:nvSpPr>
          <p:spPr>
            <a:xfrm>
              <a:off x="5809150" y="35647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2" y="1"/>
                  </a:moveTo>
                  <a:cubicBezTo>
                    <a:pt x="576" y="1"/>
                    <a:pt x="367" y="105"/>
                    <a:pt x="219" y="274"/>
                  </a:cubicBezTo>
                  <a:cubicBezTo>
                    <a:pt x="10" y="523"/>
                    <a:pt x="0" y="831"/>
                    <a:pt x="189" y="951"/>
                  </a:cubicBezTo>
                  <a:cubicBezTo>
                    <a:pt x="246" y="985"/>
                    <a:pt x="313" y="1001"/>
                    <a:pt x="385" y="1001"/>
                  </a:cubicBezTo>
                  <a:cubicBezTo>
                    <a:pt x="565" y="1001"/>
                    <a:pt x="773" y="899"/>
                    <a:pt x="915" y="722"/>
                  </a:cubicBezTo>
                  <a:cubicBezTo>
                    <a:pt x="1124" y="473"/>
                    <a:pt x="1134" y="175"/>
                    <a:pt x="945" y="55"/>
                  </a:cubicBezTo>
                  <a:cubicBezTo>
                    <a:pt x="890" y="18"/>
                    <a:pt x="823" y="1"/>
                    <a:pt x="7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2"/>
            <p:cNvSpPr/>
            <p:nvPr/>
          </p:nvSpPr>
          <p:spPr>
            <a:xfrm>
              <a:off x="5815600" y="357092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1"/>
                    <a:pt x="100" y="13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20"/>
                    <a:pt x="428" y="335"/>
                  </a:cubicBezTo>
                  <a:cubicBezTo>
                    <a:pt x="528" y="225"/>
                    <a:pt x="528" y="8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2"/>
            <p:cNvSpPr/>
            <p:nvPr/>
          </p:nvSpPr>
          <p:spPr>
            <a:xfrm>
              <a:off x="5821825" y="3577775"/>
              <a:ext cx="27125" cy="22950"/>
            </a:xfrm>
            <a:custGeom>
              <a:avLst/>
              <a:gdLst/>
              <a:ahLst/>
              <a:cxnLst/>
              <a:rect l="l" t="t" r="r" b="b"/>
              <a:pathLst>
                <a:path w="1085" h="918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30"/>
                    <a:pt x="905" y="289"/>
                    <a:pt x="716" y="498"/>
                  </a:cubicBezTo>
                  <a:lnTo>
                    <a:pt x="716" y="508"/>
                  </a:lnTo>
                  <a:cubicBezTo>
                    <a:pt x="563" y="676"/>
                    <a:pt x="356" y="780"/>
                    <a:pt x="178" y="780"/>
                  </a:cubicBezTo>
                  <a:cubicBezTo>
                    <a:pt x="114" y="780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6" y="907"/>
                    <a:pt x="248" y="917"/>
                    <a:pt x="303" y="917"/>
                  </a:cubicBezTo>
                  <a:cubicBezTo>
                    <a:pt x="482" y="917"/>
                    <a:pt x="691" y="810"/>
                    <a:pt x="836" y="627"/>
                  </a:cubicBezTo>
                  <a:cubicBezTo>
                    <a:pt x="985" y="458"/>
                    <a:pt x="1084" y="29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2"/>
            <p:cNvSpPr/>
            <p:nvPr/>
          </p:nvSpPr>
          <p:spPr>
            <a:xfrm>
              <a:off x="5830775" y="35862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19"/>
                    <a:pt x="856" y="279"/>
                    <a:pt x="677" y="487"/>
                  </a:cubicBezTo>
                  <a:lnTo>
                    <a:pt x="667" y="487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1"/>
                    <a:pt x="254" y="901"/>
                  </a:cubicBezTo>
                  <a:cubicBezTo>
                    <a:pt x="434" y="901"/>
                    <a:pt x="641" y="796"/>
                    <a:pt x="796" y="617"/>
                  </a:cubicBezTo>
                  <a:cubicBezTo>
                    <a:pt x="935" y="448"/>
                    <a:pt x="1035" y="288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2"/>
            <p:cNvSpPr/>
            <p:nvPr/>
          </p:nvSpPr>
          <p:spPr>
            <a:xfrm>
              <a:off x="5806400" y="355292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2"/>
            <p:cNvSpPr/>
            <p:nvPr/>
          </p:nvSpPr>
          <p:spPr>
            <a:xfrm>
              <a:off x="5740025" y="356320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2"/>
            <p:cNvSpPr/>
            <p:nvPr/>
          </p:nvSpPr>
          <p:spPr>
            <a:xfrm>
              <a:off x="5763150" y="3572225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1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2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2"/>
            <p:cNvSpPr/>
            <p:nvPr/>
          </p:nvSpPr>
          <p:spPr>
            <a:xfrm>
              <a:off x="5736300" y="3623375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5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2"/>
            <p:cNvSpPr/>
            <p:nvPr/>
          </p:nvSpPr>
          <p:spPr>
            <a:xfrm>
              <a:off x="5743500" y="363120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2"/>
                  </a:cubicBezTo>
                  <a:cubicBezTo>
                    <a:pt x="0" y="171"/>
                    <a:pt x="60" y="320"/>
                    <a:pt x="179" y="410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0"/>
                  </a:cubicBezTo>
                  <a:cubicBezTo>
                    <a:pt x="547" y="310"/>
                    <a:pt x="488" y="161"/>
                    <a:pt x="368" y="72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2"/>
            <p:cNvSpPr/>
            <p:nvPr/>
          </p:nvSpPr>
          <p:spPr>
            <a:xfrm>
              <a:off x="5750200" y="3610750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8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2"/>
            <p:cNvSpPr/>
            <p:nvPr/>
          </p:nvSpPr>
          <p:spPr>
            <a:xfrm>
              <a:off x="5757925" y="360255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64"/>
                  </a:lnTo>
                  <a:cubicBezTo>
                    <a:pt x="34" y="150"/>
                    <a:pt x="71" y="142"/>
                    <a:pt x="111" y="142"/>
                  </a:cubicBezTo>
                  <a:cubicBezTo>
                    <a:pt x="214" y="142"/>
                    <a:pt x="341" y="191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2"/>
                    <a:pt x="617" y="193"/>
                  </a:cubicBezTo>
                  <a:cubicBezTo>
                    <a:pt x="472" y="81"/>
                    <a:pt x="340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2"/>
            <p:cNvSpPr/>
            <p:nvPr/>
          </p:nvSpPr>
          <p:spPr>
            <a:xfrm>
              <a:off x="5812875" y="351960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42"/>
            <p:cNvSpPr/>
            <p:nvPr/>
          </p:nvSpPr>
          <p:spPr>
            <a:xfrm>
              <a:off x="5822075" y="3542325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0"/>
                  </a:moveTo>
                  <a:cubicBezTo>
                    <a:pt x="113" y="0"/>
                    <a:pt x="76" y="15"/>
                    <a:pt x="50" y="46"/>
                  </a:cubicBezTo>
                  <a:cubicBezTo>
                    <a:pt x="0" y="96"/>
                    <a:pt x="0" y="176"/>
                    <a:pt x="50" y="225"/>
                  </a:cubicBezTo>
                  <a:lnTo>
                    <a:pt x="2168" y="2284"/>
                  </a:lnTo>
                  <a:cubicBezTo>
                    <a:pt x="2201" y="2292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4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6"/>
                  </a:lnTo>
                  <a:cubicBezTo>
                    <a:pt x="215" y="13"/>
                    <a:pt x="182" y="0"/>
                    <a:pt x="149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42"/>
            <p:cNvSpPr/>
            <p:nvPr/>
          </p:nvSpPr>
          <p:spPr>
            <a:xfrm>
              <a:off x="5809150" y="3517100"/>
              <a:ext cx="28350" cy="24925"/>
            </a:xfrm>
            <a:custGeom>
              <a:avLst/>
              <a:gdLst/>
              <a:ahLst/>
              <a:cxnLst/>
              <a:rect l="l" t="t" r="r" b="b"/>
              <a:pathLst>
                <a:path w="1134" h="997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0"/>
                    <a:pt x="313" y="996"/>
                    <a:pt x="385" y="996"/>
                  </a:cubicBezTo>
                  <a:cubicBezTo>
                    <a:pt x="565" y="996"/>
                    <a:pt x="773" y="895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42"/>
            <p:cNvSpPr/>
            <p:nvPr/>
          </p:nvSpPr>
          <p:spPr>
            <a:xfrm>
              <a:off x="5815600" y="3523300"/>
              <a:ext cx="13200" cy="11625"/>
            </a:xfrm>
            <a:custGeom>
              <a:avLst/>
              <a:gdLst/>
              <a:ahLst/>
              <a:cxnLst/>
              <a:rect l="l" t="t" r="r" b="b"/>
              <a:pathLst>
                <a:path w="528" h="465" extrusionOk="0">
                  <a:moveTo>
                    <a:pt x="351" y="1"/>
                  </a:moveTo>
                  <a:cubicBezTo>
                    <a:pt x="268" y="1"/>
                    <a:pt x="171" y="45"/>
                    <a:pt x="100" y="131"/>
                  </a:cubicBezTo>
                  <a:cubicBezTo>
                    <a:pt x="1" y="250"/>
                    <a:pt x="1" y="390"/>
                    <a:pt x="90" y="439"/>
                  </a:cubicBezTo>
                  <a:cubicBezTo>
                    <a:pt x="116" y="457"/>
                    <a:pt x="148" y="465"/>
                    <a:pt x="181" y="465"/>
                  </a:cubicBezTo>
                  <a:cubicBezTo>
                    <a:pt x="263" y="465"/>
                    <a:pt x="358" y="417"/>
                    <a:pt x="428" y="340"/>
                  </a:cubicBezTo>
                  <a:cubicBezTo>
                    <a:pt x="528" y="221"/>
                    <a:pt x="528" y="81"/>
                    <a:pt x="438" y="22"/>
                  </a:cubicBezTo>
                  <a:cubicBezTo>
                    <a:pt x="413" y="8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42"/>
            <p:cNvSpPr/>
            <p:nvPr/>
          </p:nvSpPr>
          <p:spPr>
            <a:xfrm>
              <a:off x="5821825" y="353030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5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5"/>
                    <a:pt x="836" y="627"/>
                  </a:cubicBezTo>
                  <a:cubicBezTo>
                    <a:pt x="985" y="458"/>
                    <a:pt x="1084" y="289"/>
                    <a:pt x="1045" y="14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42"/>
            <p:cNvSpPr/>
            <p:nvPr/>
          </p:nvSpPr>
          <p:spPr>
            <a:xfrm>
              <a:off x="5830775" y="3538500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0"/>
                    <a:pt x="0" y="756"/>
                  </a:cubicBezTo>
                  <a:lnTo>
                    <a:pt x="0" y="756"/>
                  </a:lnTo>
                  <a:lnTo>
                    <a:pt x="140" y="896"/>
                  </a:lnTo>
                  <a:cubicBezTo>
                    <a:pt x="171" y="904"/>
                    <a:pt x="205" y="907"/>
                    <a:pt x="240" y="907"/>
                  </a:cubicBezTo>
                  <a:cubicBezTo>
                    <a:pt x="422" y="907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2"/>
            <p:cNvSpPr/>
            <p:nvPr/>
          </p:nvSpPr>
          <p:spPr>
            <a:xfrm>
              <a:off x="5806400" y="3505175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57"/>
                  </a:cubicBezTo>
                  <a:cubicBezTo>
                    <a:pt x="40" y="757"/>
                    <a:pt x="60" y="757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6"/>
                  </a:cubicBezTo>
                  <a:cubicBezTo>
                    <a:pt x="607" y="966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6"/>
                  </a:cubicBezTo>
                  <a:cubicBezTo>
                    <a:pt x="657" y="956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2"/>
            <p:cNvSpPr/>
            <p:nvPr/>
          </p:nvSpPr>
          <p:spPr>
            <a:xfrm>
              <a:off x="5740025" y="3515700"/>
              <a:ext cx="82075" cy="82500"/>
            </a:xfrm>
            <a:custGeom>
              <a:avLst/>
              <a:gdLst/>
              <a:ahLst/>
              <a:cxnLst/>
              <a:rect l="l" t="t" r="r" b="b"/>
              <a:pathLst>
                <a:path w="3283" h="330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494"/>
                  </a:lnTo>
                  <a:lnTo>
                    <a:pt x="865" y="3299"/>
                  </a:lnTo>
                  <a:lnTo>
                    <a:pt x="2944" y="863"/>
                  </a:lnTo>
                  <a:cubicBezTo>
                    <a:pt x="2944" y="863"/>
                    <a:pt x="3282" y="535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2"/>
            <p:cNvSpPr/>
            <p:nvPr/>
          </p:nvSpPr>
          <p:spPr>
            <a:xfrm>
              <a:off x="5763150" y="3524500"/>
              <a:ext cx="54475" cy="63825"/>
            </a:xfrm>
            <a:custGeom>
              <a:avLst/>
              <a:gdLst/>
              <a:ahLst/>
              <a:cxnLst/>
              <a:rect l="l" t="t" r="r" b="b"/>
              <a:pathLst>
                <a:path w="2179" h="2553" extrusionOk="0">
                  <a:moveTo>
                    <a:pt x="2102" y="1"/>
                  </a:moveTo>
                  <a:cubicBezTo>
                    <a:pt x="2062" y="1"/>
                    <a:pt x="2024" y="19"/>
                    <a:pt x="1999" y="43"/>
                  </a:cubicBezTo>
                  <a:lnTo>
                    <a:pt x="40" y="2331"/>
                  </a:lnTo>
                  <a:cubicBezTo>
                    <a:pt x="0" y="2390"/>
                    <a:pt x="0" y="2470"/>
                    <a:pt x="60" y="2520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10"/>
                  </a:cubicBezTo>
                  <a:lnTo>
                    <a:pt x="2158" y="262"/>
                  </a:lnTo>
                  <a:cubicBezTo>
                    <a:pt x="2178" y="193"/>
                    <a:pt x="2168" y="103"/>
                    <a:pt x="2128" y="4"/>
                  </a:cubicBezTo>
                  <a:cubicBezTo>
                    <a:pt x="2120" y="2"/>
                    <a:pt x="2111" y="1"/>
                    <a:pt x="2102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2"/>
            <p:cNvSpPr/>
            <p:nvPr/>
          </p:nvSpPr>
          <p:spPr>
            <a:xfrm>
              <a:off x="5736300" y="3575775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1" y="0"/>
                  </a:moveTo>
                  <a:cubicBezTo>
                    <a:pt x="269" y="0"/>
                    <a:pt x="165" y="50"/>
                    <a:pt x="109" y="151"/>
                  </a:cubicBezTo>
                  <a:cubicBezTo>
                    <a:pt x="0" y="359"/>
                    <a:pt x="119" y="678"/>
                    <a:pt x="378" y="867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47"/>
                  </a:cubicBezTo>
                  <a:cubicBezTo>
                    <a:pt x="1164" y="648"/>
                    <a:pt x="1034" y="330"/>
                    <a:pt x="776" y="141"/>
                  </a:cubicBezTo>
                  <a:cubicBezTo>
                    <a:pt x="648" y="47"/>
                    <a:pt x="511" y="0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2"/>
            <p:cNvSpPr/>
            <p:nvPr/>
          </p:nvSpPr>
          <p:spPr>
            <a:xfrm>
              <a:off x="5743500" y="3583600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4" y="449"/>
                    <a:pt x="311" y="472"/>
                    <a:pt x="368" y="472"/>
                  </a:cubicBezTo>
                  <a:cubicBezTo>
                    <a:pt x="426" y="472"/>
                    <a:pt x="473" y="449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42"/>
            <p:cNvSpPr/>
            <p:nvPr/>
          </p:nvSpPr>
          <p:spPr>
            <a:xfrm>
              <a:off x="5750200" y="3563275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4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5"/>
                    <a:pt x="117" y="135"/>
                  </a:cubicBezTo>
                  <a:cubicBezTo>
                    <a:pt x="218" y="135"/>
                    <a:pt x="349" y="188"/>
                    <a:pt x="508" y="312"/>
                  </a:cubicBezTo>
                  <a:cubicBezTo>
                    <a:pt x="757" y="501"/>
                    <a:pt x="886" y="810"/>
                    <a:pt x="787" y="1009"/>
                  </a:cubicBezTo>
                  <a:lnTo>
                    <a:pt x="926" y="849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42"/>
            <p:cNvSpPr/>
            <p:nvPr/>
          </p:nvSpPr>
          <p:spPr>
            <a:xfrm>
              <a:off x="5757925" y="355505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3"/>
                    <a:pt x="110" y="133"/>
                  </a:cubicBezTo>
                  <a:cubicBezTo>
                    <a:pt x="213" y="133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70"/>
                  </a:cubicBezTo>
                  <a:lnTo>
                    <a:pt x="925" y="820"/>
                  </a:lnTo>
                  <a:cubicBezTo>
                    <a:pt x="975" y="621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2"/>
            <p:cNvSpPr/>
            <p:nvPr/>
          </p:nvSpPr>
          <p:spPr>
            <a:xfrm>
              <a:off x="5812875" y="347187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2"/>
            <p:cNvSpPr/>
            <p:nvPr/>
          </p:nvSpPr>
          <p:spPr>
            <a:xfrm>
              <a:off x="5822075" y="3494800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6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2"/>
            <p:cNvSpPr/>
            <p:nvPr/>
          </p:nvSpPr>
          <p:spPr>
            <a:xfrm>
              <a:off x="5809150" y="3469400"/>
              <a:ext cx="28350" cy="25125"/>
            </a:xfrm>
            <a:custGeom>
              <a:avLst/>
              <a:gdLst/>
              <a:ahLst/>
              <a:cxnLst/>
              <a:rect l="l" t="t" r="r" b="b"/>
              <a:pathLst>
                <a:path w="1134" h="1005" extrusionOk="0">
                  <a:moveTo>
                    <a:pt x="761" y="1"/>
                  </a:moveTo>
                  <a:cubicBezTo>
                    <a:pt x="583" y="1"/>
                    <a:pt x="370" y="106"/>
                    <a:pt x="219" y="278"/>
                  </a:cubicBezTo>
                  <a:cubicBezTo>
                    <a:pt x="10" y="527"/>
                    <a:pt x="0" y="825"/>
                    <a:pt x="189" y="954"/>
                  </a:cubicBezTo>
                  <a:cubicBezTo>
                    <a:pt x="246" y="989"/>
                    <a:pt x="313" y="1005"/>
                    <a:pt x="385" y="1005"/>
                  </a:cubicBezTo>
                  <a:cubicBezTo>
                    <a:pt x="565" y="1005"/>
                    <a:pt x="773" y="903"/>
                    <a:pt x="915" y="726"/>
                  </a:cubicBezTo>
                  <a:cubicBezTo>
                    <a:pt x="1124" y="477"/>
                    <a:pt x="1134" y="179"/>
                    <a:pt x="945" y="49"/>
                  </a:cubicBezTo>
                  <a:cubicBezTo>
                    <a:pt x="892" y="16"/>
                    <a:pt x="829" y="1"/>
                    <a:pt x="7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42"/>
            <p:cNvSpPr/>
            <p:nvPr/>
          </p:nvSpPr>
          <p:spPr>
            <a:xfrm>
              <a:off x="5815600" y="3475700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1"/>
                    <a:pt x="100" y="13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25"/>
                    <a:pt x="528" y="7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42"/>
            <p:cNvSpPr/>
            <p:nvPr/>
          </p:nvSpPr>
          <p:spPr>
            <a:xfrm>
              <a:off x="5821825" y="348280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3" y="666"/>
                    <a:pt x="356" y="769"/>
                    <a:pt x="178" y="769"/>
                  </a:cubicBezTo>
                  <a:cubicBezTo>
                    <a:pt x="114" y="769"/>
                    <a:pt x="53" y="756"/>
                    <a:pt x="0" y="727"/>
                  </a:cubicBezTo>
                  <a:lnTo>
                    <a:pt x="0" y="72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42"/>
            <p:cNvSpPr/>
            <p:nvPr/>
          </p:nvSpPr>
          <p:spPr>
            <a:xfrm>
              <a:off x="5830775" y="3491000"/>
              <a:ext cx="25875" cy="22575"/>
            </a:xfrm>
            <a:custGeom>
              <a:avLst/>
              <a:gdLst/>
              <a:ahLst/>
              <a:cxnLst/>
              <a:rect l="l" t="t" r="r" b="b"/>
              <a:pathLst>
                <a:path w="1035" h="903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6" y="897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8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42"/>
            <p:cNvSpPr/>
            <p:nvPr/>
          </p:nvSpPr>
          <p:spPr>
            <a:xfrm>
              <a:off x="5806400" y="3457700"/>
              <a:ext cx="16675" cy="24125"/>
            </a:xfrm>
            <a:custGeom>
              <a:avLst/>
              <a:gdLst/>
              <a:ahLst/>
              <a:cxnLst/>
              <a:rect l="l" t="t" r="r" b="b"/>
              <a:pathLst>
                <a:path w="667" h="965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42"/>
            <p:cNvSpPr/>
            <p:nvPr/>
          </p:nvSpPr>
          <p:spPr>
            <a:xfrm>
              <a:off x="5740025" y="3467975"/>
              <a:ext cx="82075" cy="82725"/>
            </a:xfrm>
            <a:custGeom>
              <a:avLst/>
              <a:gdLst/>
              <a:ahLst/>
              <a:cxnLst/>
              <a:rect l="l" t="t" r="r" b="b"/>
              <a:pathLst>
                <a:path w="3283" h="330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309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42"/>
            <p:cNvSpPr/>
            <p:nvPr/>
          </p:nvSpPr>
          <p:spPr>
            <a:xfrm>
              <a:off x="5763150" y="347700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0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1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42"/>
            <p:cNvSpPr/>
            <p:nvPr/>
          </p:nvSpPr>
          <p:spPr>
            <a:xfrm>
              <a:off x="5736300" y="3528150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62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42"/>
            <p:cNvSpPr/>
            <p:nvPr/>
          </p:nvSpPr>
          <p:spPr>
            <a:xfrm>
              <a:off x="5743500" y="35360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6"/>
                    <a:pt x="179" y="406"/>
                  </a:cubicBezTo>
                  <a:cubicBezTo>
                    <a:pt x="242" y="449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6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42"/>
            <p:cNvSpPr/>
            <p:nvPr/>
          </p:nvSpPr>
          <p:spPr>
            <a:xfrm>
              <a:off x="5750200" y="3515525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1"/>
                  </a:moveTo>
                  <a:cubicBezTo>
                    <a:pt x="188" y="1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42"/>
            <p:cNvSpPr/>
            <p:nvPr/>
          </p:nvSpPr>
          <p:spPr>
            <a:xfrm>
              <a:off x="5757925" y="350732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2"/>
                    <a:pt x="111" y="142"/>
                  </a:cubicBezTo>
                  <a:cubicBezTo>
                    <a:pt x="214" y="142"/>
                    <a:pt x="341" y="191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2"/>
                    <a:pt x="617" y="193"/>
                  </a:cubicBezTo>
                  <a:cubicBezTo>
                    <a:pt x="472" y="81"/>
                    <a:pt x="340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42"/>
            <p:cNvSpPr/>
            <p:nvPr/>
          </p:nvSpPr>
          <p:spPr>
            <a:xfrm>
              <a:off x="5812875" y="342437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42"/>
            <p:cNvSpPr/>
            <p:nvPr/>
          </p:nvSpPr>
          <p:spPr>
            <a:xfrm>
              <a:off x="5822075" y="3447075"/>
              <a:ext cx="60925" cy="57425"/>
            </a:xfrm>
            <a:custGeom>
              <a:avLst/>
              <a:gdLst/>
              <a:ahLst/>
              <a:cxnLst/>
              <a:rect l="l" t="t" r="r" b="b"/>
              <a:pathLst>
                <a:path w="2437" h="2297" extrusionOk="0">
                  <a:moveTo>
                    <a:pt x="144" y="0"/>
                  </a:moveTo>
                  <a:cubicBezTo>
                    <a:pt x="110" y="0"/>
                    <a:pt x="75" y="13"/>
                    <a:pt x="50" y="37"/>
                  </a:cubicBezTo>
                  <a:cubicBezTo>
                    <a:pt x="0" y="97"/>
                    <a:pt x="0" y="177"/>
                    <a:pt x="50" y="226"/>
                  </a:cubicBezTo>
                  <a:lnTo>
                    <a:pt x="2168" y="2275"/>
                  </a:lnTo>
                  <a:cubicBezTo>
                    <a:pt x="2205" y="2289"/>
                    <a:pt x="2244" y="2296"/>
                    <a:pt x="2285" y="2296"/>
                  </a:cubicBezTo>
                  <a:cubicBezTo>
                    <a:pt x="2331" y="2296"/>
                    <a:pt x="2379" y="2286"/>
                    <a:pt x="2427" y="2265"/>
                  </a:cubicBezTo>
                  <a:cubicBezTo>
                    <a:pt x="2437" y="2215"/>
                    <a:pt x="2427" y="2166"/>
                    <a:pt x="2397" y="2136"/>
                  </a:cubicBezTo>
                  <a:lnTo>
                    <a:pt x="239" y="37"/>
                  </a:lnTo>
                  <a:cubicBezTo>
                    <a:pt x="214" y="13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42"/>
            <p:cNvSpPr/>
            <p:nvPr/>
          </p:nvSpPr>
          <p:spPr>
            <a:xfrm>
              <a:off x="5809150" y="34218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42"/>
            <p:cNvSpPr/>
            <p:nvPr/>
          </p:nvSpPr>
          <p:spPr>
            <a:xfrm>
              <a:off x="5815600" y="342797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54"/>
                    <a:pt x="1" y="394"/>
                    <a:pt x="90" y="443"/>
                  </a:cubicBezTo>
                  <a:cubicBezTo>
                    <a:pt x="116" y="461"/>
                    <a:pt x="148" y="469"/>
                    <a:pt x="181" y="469"/>
                  </a:cubicBezTo>
                  <a:cubicBezTo>
                    <a:pt x="263" y="469"/>
                    <a:pt x="358" y="421"/>
                    <a:pt x="428" y="344"/>
                  </a:cubicBezTo>
                  <a:cubicBezTo>
                    <a:pt x="528" y="225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42"/>
            <p:cNvSpPr/>
            <p:nvPr/>
          </p:nvSpPr>
          <p:spPr>
            <a:xfrm>
              <a:off x="5821825" y="3435075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7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5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5"/>
                    <a:pt x="836" y="627"/>
                  </a:cubicBezTo>
                  <a:cubicBezTo>
                    <a:pt x="985" y="458"/>
                    <a:pt x="1084" y="289"/>
                    <a:pt x="1045" y="14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42"/>
            <p:cNvSpPr/>
            <p:nvPr/>
          </p:nvSpPr>
          <p:spPr>
            <a:xfrm>
              <a:off x="5830775" y="34432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9" y="668"/>
                    <a:pt x="318" y="772"/>
                    <a:pt x="142" y="772"/>
                  </a:cubicBezTo>
                  <a:cubicBezTo>
                    <a:pt x="92" y="772"/>
                    <a:pt x="44" y="764"/>
                    <a:pt x="0" y="746"/>
                  </a:cubicBezTo>
                  <a:lnTo>
                    <a:pt x="0" y="746"/>
                  </a:lnTo>
                  <a:lnTo>
                    <a:pt x="140" y="886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42"/>
            <p:cNvSpPr/>
            <p:nvPr/>
          </p:nvSpPr>
          <p:spPr>
            <a:xfrm>
              <a:off x="5806400" y="3409950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lnTo>
                    <a:pt x="627" y="965"/>
                  </a:ln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2"/>
            <p:cNvSpPr/>
            <p:nvPr/>
          </p:nvSpPr>
          <p:spPr>
            <a:xfrm>
              <a:off x="5740025" y="3420275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2"/>
            <p:cNvSpPr/>
            <p:nvPr/>
          </p:nvSpPr>
          <p:spPr>
            <a:xfrm>
              <a:off x="5763150" y="3429275"/>
              <a:ext cx="54475" cy="63825"/>
            </a:xfrm>
            <a:custGeom>
              <a:avLst/>
              <a:gdLst/>
              <a:ahLst/>
              <a:cxnLst/>
              <a:rect l="l" t="t" r="r" b="b"/>
              <a:pathLst>
                <a:path w="2179" h="2553" extrusionOk="0">
                  <a:moveTo>
                    <a:pt x="2102" y="1"/>
                  </a:moveTo>
                  <a:cubicBezTo>
                    <a:pt x="2062" y="1"/>
                    <a:pt x="2024" y="19"/>
                    <a:pt x="1999" y="43"/>
                  </a:cubicBezTo>
                  <a:lnTo>
                    <a:pt x="40" y="2331"/>
                  </a:lnTo>
                  <a:cubicBezTo>
                    <a:pt x="0" y="2390"/>
                    <a:pt x="0" y="2470"/>
                    <a:pt x="60" y="2520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10"/>
                  </a:cubicBezTo>
                  <a:lnTo>
                    <a:pt x="2158" y="262"/>
                  </a:lnTo>
                  <a:cubicBezTo>
                    <a:pt x="2178" y="192"/>
                    <a:pt x="2168" y="103"/>
                    <a:pt x="2128" y="3"/>
                  </a:cubicBezTo>
                  <a:cubicBezTo>
                    <a:pt x="2120" y="2"/>
                    <a:pt x="2111" y="1"/>
                    <a:pt x="2102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2"/>
            <p:cNvSpPr/>
            <p:nvPr/>
          </p:nvSpPr>
          <p:spPr>
            <a:xfrm>
              <a:off x="5736300" y="34805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1" y="1"/>
                  </a:moveTo>
                  <a:cubicBezTo>
                    <a:pt x="269" y="1"/>
                    <a:pt x="165" y="51"/>
                    <a:pt x="109" y="151"/>
                  </a:cubicBezTo>
                  <a:cubicBezTo>
                    <a:pt x="0" y="360"/>
                    <a:pt x="119" y="679"/>
                    <a:pt x="378" y="867"/>
                  </a:cubicBezTo>
                  <a:cubicBezTo>
                    <a:pt x="504" y="960"/>
                    <a:pt x="642" y="1007"/>
                    <a:pt x="763" y="1007"/>
                  </a:cubicBezTo>
                  <a:cubicBezTo>
                    <a:pt x="890" y="1007"/>
                    <a:pt x="998" y="955"/>
                    <a:pt x="1054" y="848"/>
                  </a:cubicBezTo>
                  <a:cubicBezTo>
                    <a:pt x="1164" y="649"/>
                    <a:pt x="1034" y="330"/>
                    <a:pt x="776" y="141"/>
                  </a:cubicBezTo>
                  <a:cubicBezTo>
                    <a:pt x="648" y="48"/>
                    <a:pt x="511" y="1"/>
                    <a:pt x="3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42"/>
            <p:cNvSpPr/>
            <p:nvPr/>
          </p:nvSpPr>
          <p:spPr>
            <a:xfrm>
              <a:off x="5743500" y="34883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4" y="449"/>
                    <a:pt x="311" y="471"/>
                    <a:pt x="368" y="471"/>
                  </a:cubicBezTo>
                  <a:cubicBezTo>
                    <a:pt x="426" y="471"/>
                    <a:pt x="473" y="449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42"/>
            <p:cNvSpPr/>
            <p:nvPr/>
          </p:nvSpPr>
          <p:spPr>
            <a:xfrm>
              <a:off x="5750200" y="3468025"/>
              <a:ext cx="24900" cy="25250"/>
            </a:xfrm>
            <a:custGeom>
              <a:avLst/>
              <a:gdLst/>
              <a:ahLst/>
              <a:cxnLst/>
              <a:rect l="l" t="t" r="r" b="b"/>
              <a:pathLst>
                <a:path w="996" h="1010" extrusionOk="0">
                  <a:moveTo>
                    <a:pt x="218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4" y="146"/>
                    <a:pt x="73" y="136"/>
                    <a:pt x="117" y="136"/>
                  </a:cubicBezTo>
                  <a:cubicBezTo>
                    <a:pt x="218" y="136"/>
                    <a:pt x="349" y="188"/>
                    <a:pt x="508" y="313"/>
                  </a:cubicBezTo>
                  <a:cubicBezTo>
                    <a:pt x="757" y="502"/>
                    <a:pt x="886" y="811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2"/>
            <p:cNvSpPr/>
            <p:nvPr/>
          </p:nvSpPr>
          <p:spPr>
            <a:xfrm>
              <a:off x="5757925" y="345982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2"/>
                    <a:pt x="110" y="132"/>
                  </a:cubicBezTo>
                  <a:cubicBezTo>
                    <a:pt x="213" y="132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69"/>
                  </a:cubicBezTo>
                  <a:lnTo>
                    <a:pt x="925" y="810"/>
                  </a:lnTo>
                  <a:cubicBezTo>
                    <a:pt x="975" y="621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2"/>
            <p:cNvSpPr/>
            <p:nvPr/>
          </p:nvSpPr>
          <p:spPr>
            <a:xfrm>
              <a:off x="5812875" y="337665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2"/>
            <p:cNvSpPr/>
            <p:nvPr/>
          </p:nvSpPr>
          <p:spPr>
            <a:xfrm>
              <a:off x="5822075" y="339957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6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6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2"/>
            <p:cNvSpPr/>
            <p:nvPr/>
          </p:nvSpPr>
          <p:spPr>
            <a:xfrm>
              <a:off x="5809150" y="33742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1"/>
                  </a:moveTo>
                  <a:cubicBezTo>
                    <a:pt x="577" y="1"/>
                    <a:pt x="368" y="107"/>
                    <a:pt x="219" y="284"/>
                  </a:cubicBezTo>
                  <a:cubicBezTo>
                    <a:pt x="10" y="523"/>
                    <a:pt x="0" y="831"/>
                    <a:pt x="189" y="950"/>
                  </a:cubicBezTo>
                  <a:cubicBezTo>
                    <a:pt x="246" y="984"/>
                    <a:pt x="313" y="1001"/>
                    <a:pt x="385" y="1001"/>
                  </a:cubicBezTo>
                  <a:cubicBezTo>
                    <a:pt x="565" y="1001"/>
                    <a:pt x="773" y="899"/>
                    <a:pt x="915" y="722"/>
                  </a:cubicBezTo>
                  <a:cubicBezTo>
                    <a:pt x="1124" y="473"/>
                    <a:pt x="1134" y="175"/>
                    <a:pt x="945" y="55"/>
                  </a:cubicBezTo>
                  <a:cubicBezTo>
                    <a:pt x="890" y="18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2"/>
            <p:cNvSpPr/>
            <p:nvPr/>
          </p:nvSpPr>
          <p:spPr>
            <a:xfrm>
              <a:off x="5815600" y="338047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0"/>
                    <a:pt x="100" y="135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2"/>
            <p:cNvSpPr/>
            <p:nvPr/>
          </p:nvSpPr>
          <p:spPr>
            <a:xfrm>
              <a:off x="5821825" y="3387575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2" y="675"/>
                    <a:pt x="353" y="775"/>
                    <a:pt x="174" y="775"/>
                  </a:cubicBezTo>
                  <a:cubicBezTo>
                    <a:pt x="111" y="775"/>
                    <a:pt x="52" y="762"/>
                    <a:pt x="0" y="737"/>
                  </a:cubicBezTo>
                  <a:lnTo>
                    <a:pt x="0" y="73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2"/>
            <p:cNvSpPr/>
            <p:nvPr/>
          </p:nvSpPr>
          <p:spPr>
            <a:xfrm>
              <a:off x="5830775" y="33957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4" y="896"/>
                    <a:pt x="211" y="901"/>
                    <a:pt x="248" y="901"/>
                  </a:cubicBezTo>
                  <a:cubicBezTo>
                    <a:pt x="429" y="901"/>
                    <a:pt x="640" y="788"/>
                    <a:pt x="796" y="608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2"/>
            <p:cNvSpPr/>
            <p:nvPr/>
          </p:nvSpPr>
          <p:spPr>
            <a:xfrm>
              <a:off x="5806400" y="3362475"/>
              <a:ext cx="16675" cy="24125"/>
            </a:xfrm>
            <a:custGeom>
              <a:avLst/>
              <a:gdLst/>
              <a:ahLst/>
              <a:cxnLst/>
              <a:rect l="l" t="t" r="r" b="b"/>
              <a:pathLst>
                <a:path w="667" h="965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78"/>
                    <a:pt x="11" y="69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2"/>
            <p:cNvSpPr/>
            <p:nvPr/>
          </p:nvSpPr>
          <p:spPr>
            <a:xfrm>
              <a:off x="5740025" y="33727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2"/>
            <p:cNvSpPr/>
            <p:nvPr/>
          </p:nvSpPr>
          <p:spPr>
            <a:xfrm>
              <a:off x="5763150" y="3381775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0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1"/>
                    <a:pt x="239" y="2500"/>
                  </a:cubicBezTo>
                  <a:lnTo>
                    <a:pt x="2158" y="262"/>
                  </a:lnTo>
                  <a:cubicBezTo>
                    <a:pt x="2178" y="183"/>
                    <a:pt x="2168" y="93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2"/>
            <p:cNvSpPr/>
            <p:nvPr/>
          </p:nvSpPr>
          <p:spPr>
            <a:xfrm>
              <a:off x="5736300" y="34329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62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2"/>
            <p:cNvSpPr/>
            <p:nvPr/>
          </p:nvSpPr>
          <p:spPr>
            <a:xfrm>
              <a:off x="5743500" y="344075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2"/>
                  </a:cubicBezTo>
                  <a:cubicBezTo>
                    <a:pt x="0" y="171"/>
                    <a:pt x="60" y="320"/>
                    <a:pt x="179" y="410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0"/>
                  </a:cubicBezTo>
                  <a:cubicBezTo>
                    <a:pt x="547" y="310"/>
                    <a:pt x="488" y="161"/>
                    <a:pt x="368" y="72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2"/>
            <p:cNvSpPr/>
            <p:nvPr/>
          </p:nvSpPr>
          <p:spPr>
            <a:xfrm>
              <a:off x="5750200" y="3420300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2"/>
            <p:cNvSpPr/>
            <p:nvPr/>
          </p:nvSpPr>
          <p:spPr>
            <a:xfrm>
              <a:off x="5757925" y="3412125"/>
              <a:ext cx="24375" cy="24200"/>
            </a:xfrm>
            <a:custGeom>
              <a:avLst/>
              <a:gdLst/>
              <a:ahLst/>
              <a:cxnLst/>
              <a:rect l="l" t="t" r="r" b="b"/>
              <a:pathLst>
                <a:path w="975" h="968" extrusionOk="0">
                  <a:moveTo>
                    <a:pt x="211" y="0"/>
                  </a:moveTo>
                  <a:cubicBezTo>
                    <a:pt x="183" y="0"/>
                    <a:pt x="156" y="4"/>
                    <a:pt x="130" y="13"/>
                  </a:cubicBezTo>
                  <a:lnTo>
                    <a:pt x="0" y="162"/>
                  </a:lnTo>
                  <a:cubicBezTo>
                    <a:pt x="34" y="148"/>
                    <a:pt x="71" y="141"/>
                    <a:pt x="111" y="141"/>
                  </a:cubicBezTo>
                  <a:cubicBezTo>
                    <a:pt x="214" y="141"/>
                    <a:pt x="341" y="190"/>
                    <a:pt x="498" y="312"/>
                  </a:cubicBezTo>
                  <a:cubicBezTo>
                    <a:pt x="736" y="491"/>
                    <a:pt x="856" y="769"/>
                    <a:pt x="796" y="968"/>
                  </a:cubicBezTo>
                  <a:lnTo>
                    <a:pt x="925" y="819"/>
                  </a:lnTo>
                  <a:cubicBezTo>
                    <a:pt x="975" y="620"/>
                    <a:pt x="846" y="361"/>
                    <a:pt x="617" y="192"/>
                  </a:cubicBezTo>
                  <a:cubicBezTo>
                    <a:pt x="470" y="86"/>
                    <a:pt x="337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2"/>
            <p:cNvSpPr/>
            <p:nvPr/>
          </p:nvSpPr>
          <p:spPr>
            <a:xfrm>
              <a:off x="5797700" y="4046950"/>
              <a:ext cx="35825" cy="35850"/>
            </a:xfrm>
            <a:custGeom>
              <a:avLst/>
              <a:gdLst/>
              <a:ahLst/>
              <a:cxnLst/>
              <a:rect l="l" t="t" r="r" b="b"/>
              <a:pathLst>
                <a:path w="1433" h="1434" extrusionOk="0">
                  <a:moveTo>
                    <a:pt x="1433" y="1"/>
                  </a:moveTo>
                  <a:lnTo>
                    <a:pt x="1433" y="1"/>
                  </a:lnTo>
                  <a:cubicBezTo>
                    <a:pt x="1293" y="100"/>
                    <a:pt x="1174" y="220"/>
                    <a:pt x="1045" y="329"/>
                  </a:cubicBezTo>
                  <a:cubicBezTo>
                    <a:pt x="925" y="448"/>
                    <a:pt x="806" y="568"/>
                    <a:pt x="677" y="677"/>
                  </a:cubicBezTo>
                  <a:cubicBezTo>
                    <a:pt x="567" y="797"/>
                    <a:pt x="448" y="926"/>
                    <a:pt x="329" y="1045"/>
                  </a:cubicBezTo>
                  <a:cubicBezTo>
                    <a:pt x="219" y="1174"/>
                    <a:pt x="110" y="1294"/>
                    <a:pt x="1" y="1433"/>
                  </a:cubicBezTo>
                  <a:cubicBezTo>
                    <a:pt x="130" y="1324"/>
                    <a:pt x="259" y="1214"/>
                    <a:pt x="378" y="1095"/>
                  </a:cubicBezTo>
                  <a:cubicBezTo>
                    <a:pt x="508" y="985"/>
                    <a:pt x="627" y="866"/>
                    <a:pt x="746" y="747"/>
                  </a:cubicBezTo>
                  <a:cubicBezTo>
                    <a:pt x="866" y="627"/>
                    <a:pt x="985" y="508"/>
                    <a:pt x="1095" y="379"/>
                  </a:cubicBezTo>
                  <a:cubicBezTo>
                    <a:pt x="1214" y="259"/>
                    <a:pt x="1323" y="130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2"/>
            <p:cNvSpPr/>
            <p:nvPr/>
          </p:nvSpPr>
          <p:spPr>
            <a:xfrm>
              <a:off x="5797700" y="4046950"/>
              <a:ext cx="35825" cy="35850"/>
            </a:xfrm>
            <a:custGeom>
              <a:avLst/>
              <a:gdLst/>
              <a:ahLst/>
              <a:cxnLst/>
              <a:rect l="l" t="t" r="r" b="b"/>
              <a:pathLst>
                <a:path w="1433" h="1434" extrusionOk="0">
                  <a:moveTo>
                    <a:pt x="1" y="1"/>
                  </a:moveTo>
                  <a:lnTo>
                    <a:pt x="1" y="1"/>
                  </a:lnTo>
                  <a:cubicBezTo>
                    <a:pt x="100" y="130"/>
                    <a:pt x="219" y="259"/>
                    <a:pt x="329" y="379"/>
                  </a:cubicBezTo>
                  <a:cubicBezTo>
                    <a:pt x="448" y="508"/>
                    <a:pt x="558" y="627"/>
                    <a:pt x="677" y="747"/>
                  </a:cubicBezTo>
                  <a:cubicBezTo>
                    <a:pt x="796" y="866"/>
                    <a:pt x="916" y="985"/>
                    <a:pt x="1045" y="1095"/>
                  </a:cubicBezTo>
                  <a:cubicBezTo>
                    <a:pt x="1174" y="1214"/>
                    <a:pt x="1293" y="1324"/>
                    <a:pt x="1433" y="1433"/>
                  </a:cubicBezTo>
                  <a:cubicBezTo>
                    <a:pt x="1323" y="1294"/>
                    <a:pt x="1214" y="1174"/>
                    <a:pt x="1095" y="1045"/>
                  </a:cubicBezTo>
                  <a:cubicBezTo>
                    <a:pt x="985" y="926"/>
                    <a:pt x="866" y="806"/>
                    <a:pt x="746" y="677"/>
                  </a:cubicBezTo>
                  <a:cubicBezTo>
                    <a:pt x="627" y="568"/>
                    <a:pt x="508" y="448"/>
                    <a:pt x="378" y="329"/>
                  </a:cubicBezTo>
                  <a:cubicBezTo>
                    <a:pt x="259" y="220"/>
                    <a:pt x="130" y="1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2"/>
            <p:cNvSpPr/>
            <p:nvPr/>
          </p:nvSpPr>
          <p:spPr>
            <a:xfrm>
              <a:off x="5790250" y="4063625"/>
              <a:ext cx="50500" cy="2250"/>
            </a:xfrm>
            <a:custGeom>
              <a:avLst/>
              <a:gdLst/>
              <a:ahLst/>
              <a:cxnLst/>
              <a:rect l="l" t="t" r="r" b="b"/>
              <a:pathLst>
                <a:path w="2020" h="90" extrusionOk="0">
                  <a:moveTo>
                    <a:pt x="1015" y="0"/>
                  </a:moveTo>
                  <a:cubicBezTo>
                    <a:pt x="846" y="0"/>
                    <a:pt x="676" y="0"/>
                    <a:pt x="507" y="10"/>
                  </a:cubicBezTo>
                  <a:cubicBezTo>
                    <a:pt x="338" y="20"/>
                    <a:pt x="169" y="30"/>
                    <a:pt x="0" y="50"/>
                  </a:cubicBezTo>
                  <a:cubicBezTo>
                    <a:pt x="169" y="70"/>
                    <a:pt x="338" y="80"/>
                    <a:pt x="507" y="80"/>
                  </a:cubicBezTo>
                  <a:cubicBezTo>
                    <a:pt x="676" y="90"/>
                    <a:pt x="846" y="90"/>
                    <a:pt x="1015" y="90"/>
                  </a:cubicBezTo>
                  <a:cubicBezTo>
                    <a:pt x="1184" y="90"/>
                    <a:pt x="1353" y="90"/>
                    <a:pt x="1522" y="80"/>
                  </a:cubicBezTo>
                  <a:cubicBezTo>
                    <a:pt x="1691" y="80"/>
                    <a:pt x="1850" y="70"/>
                    <a:pt x="2019" y="50"/>
                  </a:cubicBezTo>
                  <a:cubicBezTo>
                    <a:pt x="1850" y="30"/>
                    <a:pt x="1691" y="20"/>
                    <a:pt x="1522" y="10"/>
                  </a:cubicBezTo>
                  <a:cubicBezTo>
                    <a:pt x="1353" y="0"/>
                    <a:pt x="1184" y="0"/>
                    <a:pt x="1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2"/>
            <p:cNvSpPr/>
            <p:nvPr/>
          </p:nvSpPr>
          <p:spPr>
            <a:xfrm>
              <a:off x="5814350" y="4039500"/>
              <a:ext cx="2525" cy="50750"/>
            </a:xfrm>
            <a:custGeom>
              <a:avLst/>
              <a:gdLst/>
              <a:ahLst/>
              <a:cxnLst/>
              <a:rect l="l" t="t" r="r" b="b"/>
              <a:pathLst>
                <a:path w="101" h="2030" extrusionOk="0">
                  <a:moveTo>
                    <a:pt x="51" y="1"/>
                  </a:moveTo>
                  <a:cubicBezTo>
                    <a:pt x="31" y="170"/>
                    <a:pt x="21" y="339"/>
                    <a:pt x="11" y="508"/>
                  </a:cubicBezTo>
                  <a:cubicBezTo>
                    <a:pt x="1" y="677"/>
                    <a:pt x="1" y="846"/>
                    <a:pt x="1" y="1015"/>
                  </a:cubicBezTo>
                  <a:cubicBezTo>
                    <a:pt x="1" y="1184"/>
                    <a:pt x="1" y="1353"/>
                    <a:pt x="11" y="1522"/>
                  </a:cubicBezTo>
                  <a:cubicBezTo>
                    <a:pt x="21" y="1691"/>
                    <a:pt x="31" y="1860"/>
                    <a:pt x="51" y="2029"/>
                  </a:cubicBezTo>
                  <a:cubicBezTo>
                    <a:pt x="71" y="1860"/>
                    <a:pt x="80" y="1691"/>
                    <a:pt x="80" y="1522"/>
                  </a:cubicBezTo>
                  <a:cubicBezTo>
                    <a:pt x="90" y="1353"/>
                    <a:pt x="90" y="1184"/>
                    <a:pt x="100" y="1015"/>
                  </a:cubicBezTo>
                  <a:cubicBezTo>
                    <a:pt x="100" y="846"/>
                    <a:pt x="90" y="677"/>
                    <a:pt x="80" y="508"/>
                  </a:cubicBezTo>
                  <a:cubicBezTo>
                    <a:pt x="80" y="339"/>
                    <a:pt x="71" y="170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2"/>
            <p:cNvSpPr/>
            <p:nvPr/>
          </p:nvSpPr>
          <p:spPr>
            <a:xfrm>
              <a:off x="5809150" y="4048200"/>
              <a:ext cx="12700" cy="33350"/>
            </a:xfrm>
            <a:custGeom>
              <a:avLst/>
              <a:gdLst/>
              <a:ahLst/>
              <a:cxnLst/>
              <a:rect l="l" t="t" r="r" b="b"/>
              <a:pathLst>
                <a:path w="508" h="1334" extrusionOk="0">
                  <a:moveTo>
                    <a:pt x="507" y="1"/>
                  </a:moveTo>
                  <a:cubicBezTo>
                    <a:pt x="458" y="100"/>
                    <a:pt x="408" y="209"/>
                    <a:pt x="358" y="319"/>
                  </a:cubicBezTo>
                  <a:cubicBezTo>
                    <a:pt x="308" y="428"/>
                    <a:pt x="269" y="538"/>
                    <a:pt x="229" y="657"/>
                  </a:cubicBezTo>
                  <a:cubicBezTo>
                    <a:pt x="189" y="766"/>
                    <a:pt x="139" y="876"/>
                    <a:pt x="109" y="995"/>
                  </a:cubicBezTo>
                  <a:cubicBezTo>
                    <a:pt x="70" y="1105"/>
                    <a:pt x="30" y="1214"/>
                    <a:pt x="0" y="1333"/>
                  </a:cubicBezTo>
                  <a:cubicBezTo>
                    <a:pt x="60" y="1224"/>
                    <a:pt x="109" y="1115"/>
                    <a:pt x="159" y="1005"/>
                  </a:cubicBezTo>
                  <a:cubicBezTo>
                    <a:pt x="199" y="896"/>
                    <a:pt x="249" y="786"/>
                    <a:pt x="288" y="677"/>
                  </a:cubicBezTo>
                  <a:cubicBezTo>
                    <a:pt x="328" y="568"/>
                    <a:pt x="368" y="448"/>
                    <a:pt x="408" y="339"/>
                  </a:cubicBezTo>
                  <a:cubicBezTo>
                    <a:pt x="448" y="229"/>
                    <a:pt x="477" y="110"/>
                    <a:pt x="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2"/>
            <p:cNvSpPr/>
            <p:nvPr/>
          </p:nvSpPr>
          <p:spPr>
            <a:xfrm>
              <a:off x="5798700" y="4058400"/>
              <a:ext cx="33575" cy="12700"/>
            </a:xfrm>
            <a:custGeom>
              <a:avLst/>
              <a:gdLst/>
              <a:ahLst/>
              <a:cxnLst/>
              <a:rect l="l" t="t" r="r" b="b"/>
              <a:pathLst>
                <a:path w="1343" h="508" extrusionOk="0">
                  <a:moveTo>
                    <a:pt x="0" y="0"/>
                  </a:moveTo>
                  <a:cubicBezTo>
                    <a:pt x="110" y="60"/>
                    <a:pt x="219" y="110"/>
                    <a:pt x="329" y="150"/>
                  </a:cubicBezTo>
                  <a:cubicBezTo>
                    <a:pt x="438" y="199"/>
                    <a:pt x="547" y="249"/>
                    <a:pt x="667" y="289"/>
                  </a:cubicBezTo>
                  <a:cubicBezTo>
                    <a:pt x="776" y="329"/>
                    <a:pt x="885" y="368"/>
                    <a:pt x="995" y="408"/>
                  </a:cubicBezTo>
                  <a:cubicBezTo>
                    <a:pt x="1114" y="448"/>
                    <a:pt x="1224" y="478"/>
                    <a:pt x="1343" y="508"/>
                  </a:cubicBezTo>
                  <a:cubicBezTo>
                    <a:pt x="1234" y="448"/>
                    <a:pt x="1124" y="408"/>
                    <a:pt x="1015" y="358"/>
                  </a:cubicBezTo>
                  <a:cubicBezTo>
                    <a:pt x="905" y="309"/>
                    <a:pt x="796" y="269"/>
                    <a:pt x="687" y="229"/>
                  </a:cubicBezTo>
                  <a:cubicBezTo>
                    <a:pt x="577" y="189"/>
                    <a:pt x="458" y="140"/>
                    <a:pt x="348" y="110"/>
                  </a:cubicBezTo>
                  <a:cubicBezTo>
                    <a:pt x="239" y="70"/>
                    <a:pt x="120" y="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2"/>
            <p:cNvSpPr/>
            <p:nvPr/>
          </p:nvSpPr>
          <p:spPr>
            <a:xfrm>
              <a:off x="5799200" y="4057400"/>
              <a:ext cx="32600" cy="14700"/>
            </a:xfrm>
            <a:custGeom>
              <a:avLst/>
              <a:gdLst/>
              <a:ahLst/>
              <a:cxnLst/>
              <a:rect l="l" t="t" r="r" b="b"/>
              <a:pathLst>
                <a:path w="1304" h="588" extrusionOk="0">
                  <a:moveTo>
                    <a:pt x="1303" y="1"/>
                  </a:moveTo>
                  <a:cubicBezTo>
                    <a:pt x="1194" y="40"/>
                    <a:pt x="1084" y="80"/>
                    <a:pt x="965" y="130"/>
                  </a:cubicBezTo>
                  <a:cubicBezTo>
                    <a:pt x="856" y="170"/>
                    <a:pt x="746" y="219"/>
                    <a:pt x="637" y="269"/>
                  </a:cubicBezTo>
                  <a:cubicBezTo>
                    <a:pt x="527" y="319"/>
                    <a:pt x="418" y="369"/>
                    <a:pt x="318" y="418"/>
                  </a:cubicBezTo>
                  <a:cubicBezTo>
                    <a:pt x="209" y="478"/>
                    <a:pt x="110" y="528"/>
                    <a:pt x="0" y="587"/>
                  </a:cubicBezTo>
                  <a:cubicBezTo>
                    <a:pt x="120" y="558"/>
                    <a:pt x="229" y="508"/>
                    <a:pt x="338" y="468"/>
                  </a:cubicBezTo>
                  <a:cubicBezTo>
                    <a:pt x="448" y="428"/>
                    <a:pt x="557" y="379"/>
                    <a:pt x="667" y="329"/>
                  </a:cubicBezTo>
                  <a:cubicBezTo>
                    <a:pt x="776" y="279"/>
                    <a:pt x="885" y="229"/>
                    <a:pt x="985" y="170"/>
                  </a:cubicBezTo>
                  <a:cubicBezTo>
                    <a:pt x="1094" y="120"/>
                    <a:pt x="1204" y="60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2"/>
            <p:cNvSpPr/>
            <p:nvPr/>
          </p:nvSpPr>
          <p:spPr>
            <a:xfrm>
              <a:off x="5808150" y="4048450"/>
              <a:ext cx="14700" cy="32600"/>
            </a:xfrm>
            <a:custGeom>
              <a:avLst/>
              <a:gdLst/>
              <a:ahLst/>
              <a:cxnLst/>
              <a:rect l="l" t="t" r="r" b="b"/>
              <a:pathLst>
                <a:path w="588" h="1304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20"/>
                    <a:pt x="80" y="229"/>
                    <a:pt x="130" y="339"/>
                  </a:cubicBezTo>
                  <a:cubicBezTo>
                    <a:pt x="169" y="448"/>
                    <a:pt x="219" y="558"/>
                    <a:pt x="269" y="667"/>
                  </a:cubicBezTo>
                  <a:cubicBezTo>
                    <a:pt x="319" y="776"/>
                    <a:pt x="368" y="886"/>
                    <a:pt x="418" y="995"/>
                  </a:cubicBezTo>
                  <a:cubicBezTo>
                    <a:pt x="478" y="1095"/>
                    <a:pt x="527" y="1204"/>
                    <a:pt x="587" y="1303"/>
                  </a:cubicBezTo>
                  <a:cubicBezTo>
                    <a:pt x="557" y="1194"/>
                    <a:pt x="507" y="1085"/>
                    <a:pt x="468" y="975"/>
                  </a:cubicBezTo>
                  <a:cubicBezTo>
                    <a:pt x="418" y="856"/>
                    <a:pt x="378" y="746"/>
                    <a:pt x="328" y="637"/>
                  </a:cubicBezTo>
                  <a:cubicBezTo>
                    <a:pt x="279" y="538"/>
                    <a:pt x="229" y="428"/>
                    <a:pt x="169" y="319"/>
                  </a:cubicBezTo>
                  <a:cubicBezTo>
                    <a:pt x="120" y="209"/>
                    <a:pt x="60" y="1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3" name="Google Shape;3403;p42"/>
          <p:cNvGrpSpPr/>
          <p:nvPr/>
        </p:nvGrpSpPr>
        <p:grpSpPr>
          <a:xfrm>
            <a:off x="7737930" y="-375134"/>
            <a:ext cx="1385698" cy="3432265"/>
            <a:chOff x="7737930" y="-375134"/>
            <a:chExt cx="1385698" cy="3432265"/>
          </a:xfrm>
        </p:grpSpPr>
        <p:sp>
          <p:nvSpPr>
            <p:cNvPr id="3404" name="Google Shape;3404;p42"/>
            <p:cNvSpPr/>
            <p:nvPr/>
          </p:nvSpPr>
          <p:spPr>
            <a:xfrm>
              <a:off x="8422026" y="-375134"/>
              <a:ext cx="19097" cy="982141"/>
            </a:xfrm>
            <a:custGeom>
              <a:avLst/>
              <a:gdLst/>
              <a:ahLst/>
              <a:cxnLst/>
              <a:rect l="l" t="t" r="r" b="b"/>
              <a:pathLst>
                <a:path w="84" h="4320" extrusionOk="0">
                  <a:moveTo>
                    <a:pt x="1" y="1"/>
                  </a:moveTo>
                  <a:lnTo>
                    <a:pt x="1" y="4320"/>
                  </a:lnTo>
                  <a:lnTo>
                    <a:pt x="83" y="432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42"/>
            <p:cNvSpPr/>
            <p:nvPr/>
          </p:nvSpPr>
          <p:spPr>
            <a:xfrm>
              <a:off x="8088503" y="525844"/>
              <a:ext cx="684551" cy="163690"/>
            </a:xfrm>
            <a:custGeom>
              <a:avLst/>
              <a:gdLst/>
              <a:ahLst/>
              <a:cxnLst/>
              <a:rect l="l" t="t" r="r" b="b"/>
              <a:pathLst>
                <a:path w="3011" h="720" extrusionOk="0">
                  <a:moveTo>
                    <a:pt x="1" y="0"/>
                  </a:moveTo>
                  <a:lnTo>
                    <a:pt x="1" y="720"/>
                  </a:lnTo>
                  <a:lnTo>
                    <a:pt x="3010" y="720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6" name="Google Shape;3406;p42"/>
            <p:cNvGrpSpPr/>
            <p:nvPr/>
          </p:nvGrpSpPr>
          <p:grpSpPr>
            <a:xfrm>
              <a:off x="8088503" y="2389866"/>
              <a:ext cx="684551" cy="667265"/>
              <a:chOff x="8088503" y="2389866"/>
              <a:chExt cx="684551" cy="667265"/>
            </a:xfrm>
          </p:grpSpPr>
          <p:sp>
            <p:nvSpPr>
              <p:cNvPr id="3407" name="Google Shape;3407;p42"/>
              <p:cNvSpPr/>
              <p:nvPr/>
            </p:nvSpPr>
            <p:spPr>
              <a:xfrm>
                <a:off x="874941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42"/>
              <p:cNvSpPr/>
              <p:nvPr/>
            </p:nvSpPr>
            <p:spPr>
              <a:xfrm>
                <a:off x="870575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42"/>
              <p:cNvSpPr/>
              <p:nvPr/>
            </p:nvSpPr>
            <p:spPr>
              <a:xfrm>
                <a:off x="8662107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42"/>
              <p:cNvSpPr/>
              <p:nvPr/>
            </p:nvSpPr>
            <p:spPr>
              <a:xfrm>
                <a:off x="8618456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42"/>
              <p:cNvSpPr/>
              <p:nvPr/>
            </p:nvSpPr>
            <p:spPr>
              <a:xfrm>
                <a:off x="8574805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42"/>
              <p:cNvSpPr/>
              <p:nvPr/>
            </p:nvSpPr>
            <p:spPr>
              <a:xfrm>
                <a:off x="8531154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42"/>
              <p:cNvSpPr/>
              <p:nvPr/>
            </p:nvSpPr>
            <p:spPr>
              <a:xfrm>
                <a:off x="8487503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42"/>
              <p:cNvSpPr/>
              <p:nvPr/>
            </p:nvSpPr>
            <p:spPr>
              <a:xfrm>
                <a:off x="8443851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42"/>
              <p:cNvSpPr/>
              <p:nvPr/>
            </p:nvSpPr>
            <p:spPr>
              <a:xfrm>
                <a:off x="8400200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42"/>
              <p:cNvSpPr/>
              <p:nvPr/>
            </p:nvSpPr>
            <p:spPr>
              <a:xfrm>
                <a:off x="8356549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42"/>
              <p:cNvSpPr/>
              <p:nvPr/>
            </p:nvSpPr>
            <p:spPr>
              <a:xfrm>
                <a:off x="8312898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42"/>
              <p:cNvSpPr/>
              <p:nvPr/>
            </p:nvSpPr>
            <p:spPr>
              <a:xfrm>
                <a:off x="8269247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42"/>
              <p:cNvSpPr/>
              <p:nvPr/>
            </p:nvSpPr>
            <p:spPr>
              <a:xfrm>
                <a:off x="8225823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42"/>
              <p:cNvSpPr/>
              <p:nvPr/>
            </p:nvSpPr>
            <p:spPr>
              <a:xfrm>
                <a:off x="8182172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42"/>
              <p:cNvSpPr/>
              <p:nvPr/>
            </p:nvSpPr>
            <p:spPr>
              <a:xfrm>
                <a:off x="813852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42"/>
              <p:cNvSpPr/>
              <p:nvPr/>
            </p:nvSpPr>
            <p:spPr>
              <a:xfrm>
                <a:off x="809486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42"/>
              <p:cNvSpPr/>
              <p:nvPr/>
            </p:nvSpPr>
            <p:spPr>
              <a:xfrm>
                <a:off x="8088503" y="2389866"/>
                <a:ext cx="684551" cy="16550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728" extrusionOk="0">
                    <a:moveTo>
                      <a:pt x="1" y="1"/>
                    </a:moveTo>
                    <a:lnTo>
                      <a:pt x="1" y="727"/>
                    </a:lnTo>
                    <a:lnTo>
                      <a:pt x="3010" y="727"/>
                    </a:lnTo>
                    <a:lnTo>
                      <a:pt x="30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4" name="Google Shape;3424;p42"/>
            <p:cNvSpPr/>
            <p:nvPr/>
          </p:nvSpPr>
          <p:spPr>
            <a:xfrm>
              <a:off x="7737930" y="639518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2"/>
            <p:cNvSpPr/>
            <p:nvPr/>
          </p:nvSpPr>
          <p:spPr>
            <a:xfrm>
              <a:off x="7737930" y="817304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72"/>
                    <a:pt x="0" y="377"/>
                  </a:cubicBezTo>
                  <a:lnTo>
                    <a:pt x="0" y="405"/>
                  </a:lnTo>
                  <a:cubicBezTo>
                    <a:pt x="0" y="617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7"/>
                    <a:pt x="6095" y="405"/>
                  </a:cubicBezTo>
                  <a:lnTo>
                    <a:pt x="6095" y="377"/>
                  </a:lnTo>
                  <a:cubicBezTo>
                    <a:pt x="6095" y="172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2"/>
            <p:cNvSpPr/>
            <p:nvPr/>
          </p:nvSpPr>
          <p:spPr>
            <a:xfrm>
              <a:off x="7737930" y="994862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2"/>
            <p:cNvSpPr/>
            <p:nvPr/>
          </p:nvSpPr>
          <p:spPr>
            <a:xfrm>
              <a:off x="7737930" y="1172648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2"/>
            <p:cNvSpPr/>
            <p:nvPr/>
          </p:nvSpPr>
          <p:spPr>
            <a:xfrm>
              <a:off x="7737930" y="1350206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2"/>
            <p:cNvSpPr/>
            <p:nvPr/>
          </p:nvSpPr>
          <p:spPr>
            <a:xfrm>
              <a:off x="7737930" y="1527992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2"/>
            <p:cNvSpPr/>
            <p:nvPr/>
          </p:nvSpPr>
          <p:spPr>
            <a:xfrm>
              <a:off x="7737930" y="1705550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2"/>
            <p:cNvSpPr/>
            <p:nvPr/>
          </p:nvSpPr>
          <p:spPr>
            <a:xfrm>
              <a:off x="7737930" y="1883336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0"/>
                  </a:moveTo>
                  <a:cubicBezTo>
                    <a:pt x="165" y="0"/>
                    <a:pt x="0" y="165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5"/>
                    <a:pt x="377" y="775"/>
                  </a:cubicBezTo>
                  <a:lnTo>
                    <a:pt x="5725" y="775"/>
                  </a:lnTo>
                  <a:cubicBezTo>
                    <a:pt x="5930" y="775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2"/>
            <p:cNvSpPr/>
            <p:nvPr/>
          </p:nvSpPr>
          <p:spPr>
            <a:xfrm>
              <a:off x="7737930" y="2060895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1"/>
                  </a:moveTo>
                  <a:cubicBezTo>
                    <a:pt x="165" y="1"/>
                    <a:pt x="0" y="166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6"/>
                    <a:pt x="377" y="776"/>
                  </a:cubicBezTo>
                  <a:lnTo>
                    <a:pt x="5725" y="776"/>
                  </a:lnTo>
                  <a:cubicBezTo>
                    <a:pt x="5930" y="776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6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2"/>
            <p:cNvSpPr/>
            <p:nvPr/>
          </p:nvSpPr>
          <p:spPr>
            <a:xfrm>
              <a:off x="7737930" y="2237089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2"/>
            <p:cNvSpPr/>
            <p:nvPr/>
          </p:nvSpPr>
          <p:spPr>
            <a:xfrm>
              <a:off x="7854788" y="66452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2"/>
            <p:cNvSpPr/>
            <p:nvPr/>
          </p:nvSpPr>
          <p:spPr>
            <a:xfrm>
              <a:off x="7854788" y="85618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1"/>
                  </a:moveTo>
                  <a:cubicBezTo>
                    <a:pt x="48" y="1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2"/>
            <p:cNvSpPr/>
            <p:nvPr/>
          </p:nvSpPr>
          <p:spPr>
            <a:xfrm>
              <a:off x="7854788" y="103396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46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2"/>
            <p:cNvSpPr/>
            <p:nvPr/>
          </p:nvSpPr>
          <p:spPr>
            <a:xfrm>
              <a:off x="7854788" y="1211524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2"/>
            <p:cNvSpPr/>
            <p:nvPr/>
          </p:nvSpPr>
          <p:spPr>
            <a:xfrm>
              <a:off x="7854788" y="137521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39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2"/>
            <p:cNvSpPr/>
            <p:nvPr/>
          </p:nvSpPr>
          <p:spPr>
            <a:xfrm>
              <a:off x="7854788" y="155300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39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2"/>
            <p:cNvSpPr/>
            <p:nvPr/>
          </p:nvSpPr>
          <p:spPr>
            <a:xfrm>
              <a:off x="7854788" y="1730559"/>
              <a:ext cx="1044446" cy="48652"/>
            </a:xfrm>
            <a:custGeom>
              <a:avLst/>
              <a:gdLst/>
              <a:ahLst/>
              <a:cxnLst/>
              <a:rect l="l" t="t" r="r" b="b"/>
              <a:pathLst>
                <a:path w="4594" h="214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65"/>
                    <a:pt x="48" y="213"/>
                    <a:pt x="110" y="213"/>
                  </a:cubicBezTo>
                  <a:lnTo>
                    <a:pt x="4484" y="213"/>
                  </a:lnTo>
                  <a:cubicBezTo>
                    <a:pt x="4539" y="213"/>
                    <a:pt x="4594" y="165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2"/>
            <p:cNvSpPr/>
            <p:nvPr/>
          </p:nvSpPr>
          <p:spPr>
            <a:xfrm>
              <a:off x="7854788" y="190834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65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65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2"/>
            <p:cNvSpPr/>
            <p:nvPr/>
          </p:nvSpPr>
          <p:spPr>
            <a:xfrm>
              <a:off x="7854788" y="2084311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56"/>
                    <a:pt x="0" y="111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1"/>
                  </a:cubicBezTo>
                  <a:cubicBezTo>
                    <a:pt x="4594" y="56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2"/>
            <p:cNvSpPr/>
            <p:nvPr/>
          </p:nvSpPr>
          <p:spPr>
            <a:xfrm>
              <a:off x="7854788" y="2262097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42"/>
          <p:cNvGrpSpPr/>
          <p:nvPr/>
        </p:nvGrpSpPr>
        <p:grpSpPr>
          <a:xfrm flipH="1">
            <a:off x="-1071840" y="3591935"/>
            <a:ext cx="3110032" cy="3073141"/>
            <a:chOff x="1043900" y="4321850"/>
            <a:chExt cx="547975" cy="541475"/>
          </a:xfrm>
        </p:grpSpPr>
        <p:sp>
          <p:nvSpPr>
            <p:cNvPr id="3445" name="Google Shape;3445;p42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2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2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2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2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2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2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42"/>
          <p:cNvGrpSpPr/>
          <p:nvPr/>
        </p:nvGrpSpPr>
        <p:grpSpPr>
          <a:xfrm>
            <a:off x="6687319" y="3591936"/>
            <a:ext cx="3219802" cy="2381029"/>
            <a:chOff x="2032825" y="4801875"/>
            <a:chExt cx="664000" cy="491025"/>
          </a:xfrm>
        </p:grpSpPr>
        <p:sp>
          <p:nvSpPr>
            <p:cNvPr id="3453" name="Google Shape;3453;p42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rgbClr val="5E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2"/>
            <p:cNvSpPr/>
            <p:nvPr/>
          </p:nvSpPr>
          <p:spPr>
            <a:xfrm>
              <a:off x="2229750" y="4801875"/>
              <a:ext cx="467075" cy="410950"/>
            </a:xfrm>
            <a:custGeom>
              <a:avLst/>
              <a:gdLst/>
              <a:ahLst/>
              <a:cxnLst/>
              <a:rect l="l" t="t" r="r" b="b"/>
              <a:pathLst>
                <a:path w="18683" h="16438" extrusionOk="0">
                  <a:moveTo>
                    <a:pt x="10544" y="0"/>
                  </a:moveTo>
                  <a:cubicBezTo>
                    <a:pt x="9486" y="0"/>
                    <a:pt x="7401" y="2237"/>
                    <a:pt x="5917" y="2820"/>
                  </a:cubicBezTo>
                  <a:cubicBezTo>
                    <a:pt x="5917" y="2820"/>
                    <a:pt x="1489" y="4507"/>
                    <a:pt x="741" y="6049"/>
                  </a:cubicBezTo>
                  <a:cubicBezTo>
                    <a:pt x="1" y="7592"/>
                    <a:pt x="3717" y="10896"/>
                    <a:pt x="5369" y="14070"/>
                  </a:cubicBezTo>
                  <a:cubicBezTo>
                    <a:pt x="6288" y="15828"/>
                    <a:pt x="7137" y="16438"/>
                    <a:pt x="7974" y="16438"/>
                  </a:cubicBezTo>
                  <a:cubicBezTo>
                    <a:pt x="8648" y="16438"/>
                    <a:pt x="9315" y="16041"/>
                    <a:pt x="10003" y="15530"/>
                  </a:cubicBezTo>
                  <a:cubicBezTo>
                    <a:pt x="11546" y="14386"/>
                    <a:pt x="15831" y="11266"/>
                    <a:pt x="17257" y="9511"/>
                  </a:cubicBezTo>
                  <a:cubicBezTo>
                    <a:pt x="18683" y="7763"/>
                    <a:pt x="17545" y="7763"/>
                    <a:pt x="15028" y="5076"/>
                  </a:cubicBezTo>
                  <a:cubicBezTo>
                    <a:pt x="12512" y="2388"/>
                    <a:pt x="11758" y="640"/>
                    <a:pt x="10840" y="78"/>
                  </a:cubicBezTo>
                  <a:cubicBezTo>
                    <a:pt x="10754" y="25"/>
                    <a:pt x="10654" y="0"/>
                    <a:pt x="10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2"/>
            <p:cNvSpPr/>
            <p:nvPr/>
          </p:nvSpPr>
          <p:spPr>
            <a:xfrm>
              <a:off x="2434750" y="4811875"/>
              <a:ext cx="41675" cy="326350"/>
            </a:xfrm>
            <a:custGeom>
              <a:avLst/>
              <a:gdLst/>
              <a:ahLst/>
              <a:cxnLst/>
              <a:rect l="l" t="t" r="r" b="b"/>
              <a:pathLst>
                <a:path w="1667" h="13054" extrusionOk="0">
                  <a:moveTo>
                    <a:pt x="1666" y="0"/>
                  </a:moveTo>
                  <a:cubicBezTo>
                    <a:pt x="1666" y="1"/>
                    <a:pt x="0" y="10942"/>
                    <a:pt x="213" y="13053"/>
                  </a:cubicBezTo>
                  <a:cubicBezTo>
                    <a:pt x="1447" y="6938"/>
                    <a:pt x="1666" y="1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2"/>
            <p:cNvSpPr/>
            <p:nvPr/>
          </p:nvSpPr>
          <p:spPr>
            <a:xfrm>
              <a:off x="2254450" y="4957575"/>
              <a:ext cx="394225" cy="38550"/>
            </a:xfrm>
            <a:custGeom>
              <a:avLst/>
              <a:gdLst/>
              <a:ahLst/>
              <a:cxnLst/>
              <a:rect l="l" t="t" r="r" b="b"/>
              <a:pathLst>
                <a:path w="15769" h="1542" extrusionOk="0">
                  <a:moveTo>
                    <a:pt x="664" y="1"/>
                  </a:moveTo>
                  <a:cubicBezTo>
                    <a:pt x="398" y="1"/>
                    <a:pt x="174" y="9"/>
                    <a:pt x="0" y="27"/>
                  </a:cubicBezTo>
                  <a:cubicBezTo>
                    <a:pt x="7391" y="1357"/>
                    <a:pt x="15768" y="1542"/>
                    <a:pt x="15768" y="1542"/>
                  </a:cubicBezTo>
                  <a:cubicBezTo>
                    <a:pt x="15768" y="1542"/>
                    <a:pt x="4289" y="1"/>
                    <a:pt x="664" y="1"/>
                  </a:cubicBezTo>
                  <a:close/>
                </a:path>
              </a:pathLst>
            </a:custGeom>
            <a:solidFill>
              <a:srgbClr val="191919">
                <a:alpha val="35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2"/>
            <p:cNvSpPr/>
            <p:nvPr/>
          </p:nvSpPr>
          <p:spPr>
            <a:xfrm>
              <a:off x="2276900" y="4964400"/>
              <a:ext cx="378100" cy="202000"/>
            </a:xfrm>
            <a:custGeom>
              <a:avLst/>
              <a:gdLst/>
              <a:ahLst/>
              <a:cxnLst/>
              <a:rect l="l" t="t" r="r" b="b"/>
              <a:pathLst>
                <a:path w="15124" h="8080" extrusionOk="0">
                  <a:moveTo>
                    <a:pt x="0" y="1"/>
                  </a:moveTo>
                  <a:cubicBezTo>
                    <a:pt x="68" y="73"/>
                    <a:pt x="135" y="146"/>
                    <a:pt x="202" y="218"/>
                  </a:cubicBezTo>
                  <a:lnTo>
                    <a:pt x="202" y="218"/>
                  </a:lnTo>
                  <a:cubicBezTo>
                    <a:pt x="127" y="130"/>
                    <a:pt x="59" y="57"/>
                    <a:pt x="0" y="1"/>
                  </a:cubicBezTo>
                  <a:close/>
                  <a:moveTo>
                    <a:pt x="202" y="218"/>
                  </a:moveTo>
                  <a:cubicBezTo>
                    <a:pt x="1248" y="1441"/>
                    <a:pt x="3747" y="5517"/>
                    <a:pt x="5231" y="7117"/>
                  </a:cubicBezTo>
                  <a:cubicBezTo>
                    <a:pt x="5845" y="7782"/>
                    <a:pt x="6105" y="8079"/>
                    <a:pt x="6385" y="8079"/>
                  </a:cubicBezTo>
                  <a:cubicBezTo>
                    <a:pt x="6827" y="8079"/>
                    <a:pt x="7322" y="7338"/>
                    <a:pt x="9344" y="6130"/>
                  </a:cubicBezTo>
                  <a:cubicBezTo>
                    <a:pt x="12642" y="4162"/>
                    <a:pt x="15123" y="1290"/>
                    <a:pt x="15124" y="1289"/>
                  </a:cubicBezTo>
                  <a:lnTo>
                    <a:pt x="15124" y="1289"/>
                  </a:lnTo>
                  <a:cubicBezTo>
                    <a:pt x="15123" y="1290"/>
                    <a:pt x="11483" y="4347"/>
                    <a:pt x="10003" y="5204"/>
                  </a:cubicBezTo>
                  <a:cubicBezTo>
                    <a:pt x="8515" y="6061"/>
                    <a:pt x="8254" y="6513"/>
                    <a:pt x="6684" y="6918"/>
                  </a:cubicBezTo>
                  <a:cubicBezTo>
                    <a:pt x="6521" y="6959"/>
                    <a:pt x="6368" y="6978"/>
                    <a:pt x="6223" y="6978"/>
                  </a:cubicBezTo>
                  <a:cubicBezTo>
                    <a:pt x="4972" y="6978"/>
                    <a:pt x="4361" y="5556"/>
                    <a:pt x="3771" y="4690"/>
                  </a:cubicBezTo>
                  <a:cubicBezTo>
                    <a:pt x="3136" y="3751"/>
                    <a:pt x="1973" y="2138"/>
                    <a:pt x="202" y="218"/>
                  </a:cubicBez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2"/>
            <p:cNvSpPr/>
            <p:nvPr/>
          </p:nvSpPr>
          <p:spPr>
            <a:xfrm>
              <a:off x="2276900" y="4911450"/>
              <a:ext cx="219575" cy="288125"/>
            </a:xfrm>
            <a:custGeom>
              <a:avLst/>
              <a:gdLst/>
              <a:ahLst/>
              <a:cxnLst/>
              <a:rect l="l" t="t" r="r" b="b"/>
              <a:pathLst>
                <a:path w="8783" h="11525" extrusionOk="0">
                  <a:moveTo>
                    <a:pt x="3" y="491"/>
                  </a:moveTo>
                  <a:lnTo>
                    <a:pt x="3" y="491"/>
                  </a:lnTo>
                  <a:cubicBezTo>
                    <a:pt x="1" y="493"/>
                    <a:pt x="0" y="494"/>
                    <a:pt x="0" y="494"/>
                  </a:cubicBezTo>
                  <a:cubicBezTo>
                    <a:pt x="1" y="493"/>
                    <a:pt x="2" y="492"/>
                    <a:pt x="3" y="491"/>
                  </a:cubicBezTo>
                  <a:close/>
                  <a:moveTo>
                    <a:pt x="987" y="1"/>
                  </a:moveTo>
                  <a:cubicBezTo>
                    <a:pt x="753" y="1"/>
                    <a:pt x="433" y="113"/>
                    <a:pt x="3" y="491"/>
                  </a:cubicBezTo>
                  <a:lnTo>
                    <a:pt x="3" y="491"/>
                  </a:lnTo>
                  <a:cubicBezTo>
                    <a:pt x="32" y="466"/>
                    <a:pt x="259" y="277"/>
                    <a:pt x="555" y="277"/>
                  </a:cubicBezTo>
                  <a:cubicBezTo>
                    <a:pt x="713" y="277"/>
                    <a:pt x="891" y="332"/>
                    <a:pt x="1070" y="494"/>
                  </a:cubicBezTo>
                  <a:cubicBezTo>
                    <a:pt x="1611" y="987"/>
                    <a:pt x="7432" y="7932"/>
                    <a:pt x="7864" y="8625"/>
                  </a:cubicBezTo>
                  <a:cubicBezTo>
                    <a:pt x="8296" y="9317"/>
                    <a:pt x="7562" y="11525"/>
                    <a:pt x="7562" y="11525"/>
                  </a:cubicBezTo>
                  <a:lnTo>
                    <a:pt x="8056" y="11189"/>
                  </a:lnTo>
                  <a:cubicBezTo>
                    <a:pt x="8056" y="11189"/>
                    <a:pt x="8782" y="9070"/>
                    <a:pt x="8330" y="8378"/>
                  </a:cubicBezTo>
                  <a:cubicBezTo>
                    <a:pt x="7877" y="7679"/>
                    <a:pt x="1611" y="322"/>
                    <a:pt x="1460" y="192"/>
                  </a:cubicBezTo>
                  <a:cubicBezTo>
                    <a:pt x="1383" y="125"/>
                    <a:pt x="1234" y="1"/>
                    <a:pt x="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2"/>
            <p:cNvSpPr/>
            <p:nvPr/>
          </p:nvSpPr>
          <p:spPr>
            <a:xfrm>
              <a:off x="2331400" y="4881326"/>
              <a:ext cx="215501" cy="279870"/>
            </a:xfrm>
            <a:custGeom>
              <a:avLst/>
              <a:gdLst/>
              <a:ahLst/>
              <a:cxnLst/>
              <a:rect l="l" t="t" r="r" b="b"/>
              <a:pathLst>
                <a:path w="8762" h="11400" extrusionOk="0">
                  <a:moveTo>
                    <a:pt x="953" y="0"/>
                  </a:moveTo>
                  <a:cubicBezTo>
                    <a:pt x="708" y="0"/>
                    <a:pt x="391" y="106"/>
                    <a:pt x="0" y="451"/>
                  </a:cubicBezTo>
                  <a:cubicBezTo>
                    <a:pt x="0" y="451"/>
                    <a:pt x="252" y="293"/>
                    <a:pt x="570" y="293"/>
                  </a:cubicBezTo>
                  <a:cubicBezTo>
                    <a:pt x="762" y="293"/>
                    <a:pt x="979" y="350"/>
                    <a:pt x="1179" y="533"/>
                  </a:cubicBezTo>
                  <a:cubicBezTo>
                    <a:pt x="1714" y="1020"/>
                    <a:pt x="7411" y="7807"/>
                    <a:pt x="7843" y="8500"/>
                  </a:cubicBezTo>
                  <a:cubicBezTo>
                    <a:pt x="8275" y="9192"/>
                    <a:pt x="7548" y="11400"/>
                    <a:pt x="7548" y="11400"/>
                  </a:cubicBezTo>
                  <a:lnTo>
                    <a:pt x="8035" y="11064"/>
                  </a:lnTo>
                  <a:cubicBezTo>
                    <a:pt x="8035" y="11064"/>
                    <a:pt x="8762" y="8945"/>
                    <a:pt x="8309" y="8246"/>
                  </a:cubicBezTo>
                  <a:cubicBezTo>
                    <a:pt x="7857" y="7554"/>
                    <a:pt x="1694" y="369"/>
                    <a:pt x="1543" y="239"/>
                  </a:cubicBezTo>
                  <a:cubicBezTo>
                    <a:pt x="1459" y="170"/>
                    <a:pt x="1263" y="0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2"/>
            <p:cNvSpPr/>
            <p:nvPr/>
          </p:nvSpPr>
          <p:spPr>
            <a:xfrm>
              <a:off x="2392251" y="4851098"/>
              <a:ext cx="209204" cy="268914"/>
            </a:xfrm>
            <a:custGeom>
              <a:avLst/>
              <a:gdLst/>
              <a:ahLst/>
              <a:cxnLst/>
              <a:rect l="l" t="t" r="r" b="b"/>
              <a:pathLst>
                <a:path w="8406" h="11149" extrusionOk="0">
                  <a:moveTo>
                    <a:pt x="985" y="1"/>
                  </a:moveTo>
                  <a:cubicBezTo>
                    <a:pt x="739" y="1"/>
                    <a:pt x="400" y="121"/>
                    <a:pt x="0" y="556"/>
                  </a:cubicBezTo>
                  <a:lnTo>
                    <a:pt x="0" y="563"/>
                  </a:lnTo>
                  <a:cubicBezTo>
                    <a:pt x="0" y="563"/>
                    <a:pt x="367" y="338"/>
                    <a:pt x="687" y="338"/>
                  </a:cubicBezTo>
                  <a:cubicBezTo>
                    <a:pt x="796" y="338"/>
                    <a:pt x="899" y="363"/>
                    <a:pt x="980" y="433"/>
                  </a:cubicBezTo>
                  <a:cubicBezTo>
                    <a:pt x="1536" y="899"/>
                    <a:pt x="7055" y="7556"/>
                    <a:pt x="7486" y="8248"/>
                  </a:cubicBezTo>
                  <a:cubicBezTo>
                    <a:pt x="7918" y="8941"/>
                    <a:pt x="7185" y="11148"/>
                    <a:pt x="7185" y="11148"/>
                  </a:cubicBezTo>
                  <a:lnTo>
                    <a:pt x="7678" y="10812"/>
                  </a:lnTo>
                  <a:cubicBezTo>
                    <a:pt x="7678" y="10812"/>
                    <a:pt x="8405" y="8694"/>
                    <a:pt x="7953" y="8002"/>
                  </a:cubicBezTo>
                  <a:cubicBezTo>
                    <a:pt x="7500" y="7302"/>
                    <a:pt x="1515" y="255"/>
                    <a:pt x="1371" y="124"/>
                  </a:cubicBezTo>
                  <a:cubicBezTo>
                    <a:pt x="1306" y="71"/>
                    <a:pt x="1172" y="1"/>
                    <a:pt x="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42"/>
            <p:cNvSpPr/>
            <p:nvPr/>
          </p:nvSpPr>
          <p:spPr>
            <a:xfrm>
              <a:off x="2450499" y="4809900"/>
              <a:ext cx="195047" cy="271822"/>
            </a:xfrm>
            <a:custGeom>
              <a:avLst/>
              <a:gdLst/>
              <a:ahLst/>
              <a:cxnLst/>
              <a:rect l="l" t="t" r="r" b="b"/>
              <a:pathLst>
                <a:path w="8242" h="11193" extrusionOk="0">
                  <a:moveTo>
                    <a:pt x="766" y="1"/>
                  </a:moveTo>
                  <a:cubicBezTo>
                    <a:pt x="563" y="1"/>
                    <a:pt x="306" y="125"/>
                    <a:pt x="1" y="545"/>
                  </a:cubicBezTo>
                  <a:cubicBezTo>
                    <a:pt x="1" y="545"/>
                    <a:pt x="208" y="376"/>
                    <a:pt x="464" y="376"/>
                  </a:cubicBezTo>
                  <a:cubicBezTo>
                    <a:pt x="589" y="376"/>
                    <a:pt x="727" y="416"/>
                    <a:pt x="858" y="538"/>
                  </a:cubicBezTo>
                  <a:cubicBezTo>
                    <a:pt x="1386" y="1039"/>
                    <a:pt x="6884" y="7600"/>
                    <a:pt x="7316" y="8292"/>
                  </a:cubicBezTo>
                  <a:cubicBezTo>
                    <a:pt x="7748" y="8985"/>
                    <a:pt x="7021" y="11192"/>
                    <a:pt x="7021" y="11192"/>
                  </a:cubicBezTo>
                  <a:lnTo>
                    <a:pt x="7515" y="10856"/>
                  </a:lnTo>
                  <a:cubicBezTo>
                    <a:pt x="7515" y="10856"/>
                    <a:pt x="8241" y="8738"/>
                    <a:pt x="7789" y="8045"/>
                  </a:cubicBezTo>
                  <a:cubicBezTo>
                    <a:pt x="7337" y="7346"/>
                    <a:pt x="1393" y="367"/>
                    <a:pt x="1242" y="237"/>
                  </a:cubicBezTo>
                  <a:cubicBezTo>
                    <a:pt x="1161" y="167"/>
                    <a:pt x="999" y="1"/>
                    <a:pt x="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42"/>
            <p:cNvSpPr/>
            <p:nvPr/>
          </p:nvSpPr>
          <p:spPr>
            <a:xfrm>
              <a:off x="2387224" y="4958649"/>
              <a:ext cx="266920" cy="244827"/>
            </a:xfrm>
            <a:custGeom>
              <a:avLst/>
              <a:gdLst/>
              <a:ahLst/>
              <a:cxnLst/>
              <a:rect l="l" t="t" r="r" b="b"/>
              <a:pathLst>
                <a:path w="10764" h="9904" extrusionOk="0">
                  <a:moveTo>
                    <a:pt x="9746" y="0"/>
                  </a:moveTo>
                  <a:cubicBezTo>
                    <a:pt x="9538" y="0"/>
                    <a:pt x="9380" y="79"/>
                    <a:pt x="9303" y="114"/>
                  </a:cubicBezTo>
                  <a:cubicBezTo>
                    <a:pt x="9125" y="203"/>
                    <a:pt x="1227" y="5770"/>
                    <a:pt x="610" y="6325"/>
                  </a:cubicBezTo>
                  <a:cubicBezTo>
                    <a:pt x="0" y="6887"/>
                    <a:pt x="178" y="9458"/>
                    <a:pt x="178" y="9458"/>
                  </a:cubicBezTo>
                  <a:lnTo>
                    <a:pt x="569" y="9904"/>
                  </a:lnTo>
                  <a:cubicBezTo>
                    <a:pt x="569" y="9904"/>
                    <a:pt x="411" y="7251"/>
                    <a:pt x="1001" y="6689"/>
                  </a:cubicBezTo>
                  <a:cubicBezTo>
                    <a:pt x="1591" y="6126"/>
                    <a:pt x="8960" y="848"/>
                    <a:pt x="9605" y="505"/>
                  </a:cubicBezTo>
                  <a:cubicBezTo>
                    <a:pt x="9759" y="424"/>
                    <a:pt x="9906" y="393"/>
                    <a:pt x="10041" y="393"/>
                  </a:cubicBezTo>
                  <a:cubicBezTo>
                    <a:pt x="10464" y="393"/>
                    <a:pt x="10763" y="697"/>
                    <a:pt x="10763" y="697"/>
                  </a:cubicBezTo>
                  <a:cubicBezTo>
                    <a:pt x="10384" y="138"/>
                    <a:pt x="10021" y="0"/>
                    <a:pt x="9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42"/>
            <p:cNvSpPr/>
            <p:nvPr/>
          </p:nvSpPr>
          <p:spPr>
            <a:xfrm>
              <a:off x="2344425" y="4911050"/>
              <a:ext cx="263100" cy="236600"/>
            </a:xfrm>
            <a:custGeom>
              <a:avLst/>
              <a:gdLst/>
              <a:ahLst/>
              <a:cxnLst/>
              <a:rect l="l" t="t" r="r" b="b"/>
              <a:pathLst>
                <a:path w="10524" h="9464" extrusionOk="0">
                  <a:moveTo>
                    <a:pt x="9513" y="0"/>
                  </a:moveTo>
                  <a:cubicBezTo>
                    <a:pt x="9347" y="0"/>
                    <a:pt x="9223" y="63"/>
                    <a:pt x="9153" y="98"/>
                  </a:cubicBezTo>
                  <a:cubicBezTo>
                    <a:pt x="8974" y="181"/>
                    <a:pt x="1227" y="5658"/>
                    <a:pt x="610" y="6221"/>
                  </a:cubicBezTo>
                  <a:cubicBezTo>
                    <a:pt x="0" y="6783"/>
                    <a:pt x="179" y="9018"/>
                    <a:pt x="179" y="9018"/>
                  </a:cubicBezTo>
                  <a:lnTo>
                    <a:pt x="569" y="9463"/>
                  </a:lnTo>
                  <a:cubicBezTo>
                    <a:pt x="569" y="9463"/>
                    <a:pt x="412" y="7146"/>
                    <a:pt x="1001" y="6577"/>
                  </a:cubicBezTo>
                  <a:cubicBezTo>
                    <a:pt x="1591" y="6015"/>
                    <a:pt x="8789" y="791"/>
                    <a:pt x="9454" y="489"/>
                  </a:cubicBezTo>
                  <a:cubicBezTo>
                    <a:pt x="9574" y="433"/>
                    <a:pt x="9688" y="411"/>
                    <a:pt x="9793" y="411"/>
                  </a:cubicBezTo>
                  <a:cubicBezTo>
                    <a:pt x="10230" y="411"/>
                    <a:pt x="10524" y="798"/>
                    <a:pt x="10524" y="798"/>
                  </a:cubicBezTo>
                  <a:cubicBezTo>
                    <a:pt x="10124" y="152"/>
                    <a:pt x="9770" y="0"/>
                    <a:pt x="9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42"/>
            <p:cNvSpPr/>
            <p:nvPr/>
          </p:nvSpPr>
          <p:spPr>
            <a:xfrm>
              <a:off x="2305175" y="4861900"/>
              <a:ext cx="258825" cy="235175"/>
            </a:xfrm>
            <a:custGeom>
              <a:avLst/>
              <a:gdLst/>
              <a:ahLst/>
              <a:cxnLst/>
              <a:rect l="l" t="t" r="r" b="b"/>
              <a:pathLst>
                <a:path w="10353" h="9407" extrusionOk="0">
                  <a:moveTo>
                    <a:pt x="9388" y="1"/>
                  </a:moveTo>
                  <a:cubicBezTo>
                    <a:pt x="9245" y="1"/>
                    <a:pt x="9139" y="56"/>
                    <a:pt x="9070" y="90"/>
                  </a:cubicBezTo>
                  <a:cubicBezTo>
                    <a:pt x="8899" y="179"/>
                    <a:pt x="1228" y="5602"/>
                    <a:pt x="611" y="6164"/>
                  </a:cubicBezTo>
                  <a:cubicBezTo>
                    <a:pt x="0" y="6719"/>
                    <a:pt x="179" y="8954"/>
                    <a:pt x="179" y="8954"/>
                  </a:cubicBezTo>
                  <a:lnTo>
                    <a:pt x="569" y="9407"/>
                  </a:lnTo>
                  <a:cubicBezTo>
                    <a:pt x="569" y="9407"/>
                    <a:pt x="412" y="7083"/>
                    <a:pt x="1001" y="6521"/>
                  </a:cubicBezTo>
                  <a:cubicBezTo>
                    <a:pt x="1591" y="5958"/>
                    <a:pt x="8734" y="824"/>
                    <a:pt x="9372" y="481"/>
                  </a:cubicBezTo>
                  <a:cubicBezTo>
                    <a:pt x="9475" y="425"/>
                    <a:pt x="9576" y="403"/>
                    <a:pt x="9672" y="403"/>
                  </a:cubicBezTo>
                  <a:cubicBezTo>
                    <a:pt x="10051" y="403"/>
                    <a:pt x="10352" y="748"/>
                    <a:pt x="10352" y="748"/>
                  </a:cubicBezTo>
                  <a:cubicBezTo>
                    <a:pt x="9942" y="144"/>
                    <a:pt x="9618" y="1"/>
                    <a:pt x="9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42"/>
            <p:cNvSpPr/>
            <p:nvPr/>
          </p:nvSpPr>
          <p:spPr>
            <a:xfrm>
              <a:off x="2263000" y="4810925"/>
              <a:ext cx="263300" cy="233725"/>
            </a:xfrm>
            <a:custGeom>
              <a:avLst/>
              <a:gdLst/>
              <a:ahLst/>
              <a:cxnLst/>
              <a:rect l="l" t="t" r="r" b="b"/>
              <a:pathLst>
                <a:path w="10532" h="9349" extrusionOk="0">
                  <a:moveTo>
                    <a:pt x="9381" y="1"/>
                  </a:moveTo>
                  <a:cubicBezTo>
                    <a:pt x="9219" y="1"/>
                    <a:pt x="9097" y="43"/>
                    <a:pt x="9037" y="72"/>
                  </a:cubicBezTo>
                  <a:cubicBezTo>
                    <a:pt x="8858" y="161"/>
                    <a:pt x="1228" y="5543"/>
                    <a:pt x="618" y="6105"/>
                  </a:cubicBezTo>
                  <a:cubicBezTo>
                    <a:pt x="1" y="6667"/>
                    <a:pt x="179" y="8902"/>
                    <a:pt x="179" y="8902"/>
                  </a:cubicBezTo>
                  <a:lnTo>
                    <a:pt x="570" y="9348"/>
                  </a:lnTo>
                  <a:cubicBezTo>
                    <a:pt x="570" y="9348"/>
                    <a:pt x="412" y="7031"/>
                    <a:pt x="1009" y="6469"/>
                  </a:cubicBezTo>
                  <a:cubicBezTo>
                    <a:pt x="1598" y="5900"/>
                    <a:pt x="8694" y="806"/>
                    <a:pt x="9331" y="463"/>
                  </a:cubicBezTo>
                  <a:cubicBezTo>
                    <a:pt x="9462" y="394"/>
                    <a:pt x="9590" y="367"/>
                    <a:pt x="9710" y="367"/>
                  </a:cubicBezTo>
                  <a:cubicBezTo>
                    <a:pt x="10176" y="367"/>
                    <a:pt x="10531" y="778"/>
                    <a:pt x="10531" y="778"/>
                  </a:cubicBezTo>
                  <a:cubicBezTo>
                    <a:pt x="10105" y="144"/>
                    <a:pt x="9677" y="1"/>
                    <a:pt x="9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42"/>
            <p:cNvSpPr/>
            <p:nvPr/>
          </p:nvSpPr>
          <p:spPr>
            <a:xfrm>
              <a:off x="2382300" y="4900200"/>
              <a:ext cx="168150" cy="166025"/>
            </a:xfrm>
            <a:custGeom>
              <a:avLst/>
              <a:gdLst/>
              <a:ahLst/>
              <a:cxnLst/>
              <a:rect l="l" t="t" r="r" b="b"/>
              <a:pathLst>
                <a:path w="6726" h="6641" extrusionOk="0">
                  <a:moveTo>
                    <a:pt x="3585" y="1"/>
                  </a:moveTo>
                  <a:cubicBezTo>
                    <a:pt x="3504" y="1"/>
                    <a:pt x="3424" y="29"/>
                    <a:pt x="3360" y="87"/>
                  </a:cubicBezTo>
                  <a:lnTo>
                    <a:pt x="165" y="2822"/>
                  </a:lnTo>
                  <a:cubicBezTo>
                    <a:pt x="14" y="2953"/>
                    <a:pt x="0" y="3172"/>
                    <a:pt x="131" y="3323"/>
                  </a:cubicBezTo>
                  <a:lnTo>
                    <a:pt x="2859" y="6517"/>
                  </a:lnTo>
                  <a:cubicBezTo>
                    <a:pt x="2930" y="6599"/>
                    <a:pt x="3029" y="6641"/>
                    <a:pt x="3129" y="6641"/>
                  </a:cubicBezTo>
                  <a:cubicBezTo>
                    <a:pt x="3213" y="6641"/>
                    <a:pt x="3298" y="6611"/>
                    <a:pt x="3367" y="6552"/>
                  </a:cubicBezTo>
                  <a:lnTo>
                    <a:pt x="6554" y="3823"/>
                  </a:lnTo>
                  <a:cubicBezTo>
                    <a:pt x="6705" y="3693"/>
                    <a:pt x="6726" y="3467"/>
                    <a:pt x="6596" y="3316"/>
                  </a:cubicBezTo>
                  <a:lnTo>
                    <a:pt x="3860" y="128"/>
                  </a:lnTo>
                  <a:cubicBezTo>
                    <a:pt x="3788" y="44"/>
                    <a:pt x="3686" y="1"/>
                    <a:pt x="3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42"/>
            <p:cNvSpPr/>
            <p:nvPr/>
          </p:nvSpPr>
          <p:spPr>
            <a:xfrm>
              <a:off x="2032825" y="4877575"/>
              <a:ext cx="429200" cy="415275"/>
            </a:xfrm>
            <a:custGeom>
              <a:avLst/>
              <a:gdLst/>
              <a:ahLst/>
              <a:cxnLst/>
              <a:rect l="l" t="t" r="r" b="b"/>
              <a:pathLst>
                <a:path w="17168" h="16611" extrusionOk="0">
                  <a:moveTo>
                    <a:pt x="8278" y="0"/>
                  </a:moveTo>
                  <a:cubicBezTo>
                    <a:pt x="7250" y="0"/>
                    <a:pt x="5754" y="2977"/>
                    <a:pt x="4409" y="3995"/>
                  </a:cubicBezTo>
                  <a:cubicBezTo>
                    <a:pt x="4409" y="3995"/>
                    <a:pt x="604" y="6812"/>
                    <a:pt x="302" y="8499"/>
                  </a:cubicBezTo>
                  <a:cubicBezTo>
                    <a:pt x="1" y="10178"/>
                    <a:pt x="4471" y="12365"/>
                    <a:pt x="6925" y="14971"/>
                  </a:cubicBezTo>
                  <a:cubicBezTo>
                    <a:pt x="8037" y="16157"/>
                    <a:pt x="8895" y="16611"/>
                    <a:pt x="9611" y="16611"/>
                  </a:cubicBezTo>
                  <a:cubicBezTo>
                    <a:pt x="10472" y="16611"/>
                    <a:pt x="11128" y="15955"/>
                    <a:pt x="11772" y="15128"/>
                  </a:cubicBezTo>
                  <a:cubicBezTo>
                    <a:pt x="12951" y="13613"/>
                    <a:pt x="16235" y="9452"/>
                    <a:pt x="17133" y="7381"/>
                  </a:cubicBezTo>
                  <a:cubicBezTo>
                    <a:pt x="17147" y="7354"/>
                    <a:pt x="17154" y="7333"/>
                    <a:pt x="17167" y="7313"/>
                  </a:cubicBezTo>
                  <a:lnTo>
                    <a:pt x="16516" y="5188"/>
                  </a:lnTo>
                  <a:lnTo>
                    <a:pt x="16523" y="5188"/>
                  </a:lnTo>
                  <a:cubicBezTo>
                    <a:pt x="15913" y="4845"/>
                    <a:pt x="15008" y="4440"/>
                    <a:pt x="13794" y="3707"/>
                  </a:cubicBezTo>
                  <a:cubicBezTo>
                    <a:pt x="10648" y="1801"/>
                    <a:pt x="9448" y="313"/>
                    <a:pt x="8413" y="18"/>
                  </a:cubicBezTo>
                  <a:cubicBezTo>
                    <a:pt x="8369" y="6"/>
                    <a:pt x="8324" y="0"/>
                    <a:pt x="8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2"/>
            <p:cNvSpPr/>
            <p:nvPr/>
          </p:nvSpPr>
          <p:spPr>
            <a:xfrm>
              <a:off x="2033000" y="5006900"/>
              <a:ext cx="429025" cy="286000"/>
            </a:xfrm>
            <a:custGeom>
              <a:avLst/>
              <a:gdLst/>
              <a:ahLst/>
              <a:cxnLst/>
              <a:rect l="l" t="t" r="r" b="b"/>
              <a:pathLst>
                <a:path w="17161" h="11440" extrusionOk="0">
                  <a:moveTo>
                    <a:pt x="16488" y="1"/>
                  </a:moveTo>
                  <a:cubicBezTo>
                    <a:pt x="15563" y="2085"/>
                    <a:pt x="12313" y="6205"/>
                    <a:pt x="11141" y="7713"/>
                  </a:cubicBezTo>
                  <a:cubicBezTo>
                    <a:pt x="10497" y="8544"/>
                    <a:pt x="9842" y="9199"/>
                    <a:pt x="8979" y="9199"/>
                  </a:cubicBezTo>
                  <a:cubicBezTo>
                    <a:pt x="8262" y="9199"/>
                    <a:pt x="7402" y="8746"/>
                    <a:pt x="6287" y="7563"/>
                  </a:cubicBezTo>
                  <a:cubicBezTo>
                    <a:pt x="4573" y="5739"/>
                    <a:pt x="1879" y="4121"/>
                    <a:pt x="508" y="2736"/>
                  </a:cubicBezTo>
                  <a:cubicBezTo>
                    <a:pt x="405" y="2942"/>
                    <a:pt x="330" y="3141"/>
                    <a:pt x="295" y="3326"/>
                  </a:cubicBezTo>
                  <a:cubicBezTo>
                    <a:pt x="1" y="5005"/>
                    <a:pt x="4464" y="7192"/>
                    <a:pt x="6918" y="9798"/>
                  </a:cubicBezTo>
                  <a:cubicBezTo>
                    <a:pt x="8034" y="10985"/>
                    <a:pt x="8895" y="11440"/>
                    <a:pt x="9612" y="11440"/>
                  </a:cubicBezTo>
                  <a:cubicBezTo>
                    <a:pt x="10472" y="11440"/>
                    <a:pt x="11126" y="10785"/>
                    <a:pt x="11765" y="9955"/>
                  </a:cubicBezTo>
                  <a:cubicBezTo>
                    <a:pt x="12944" y="8440"/>
                    <a:pt x="16228" y="4279"/>
                    <a:pt x="17133" y="2208"/>
                  </a:cubicBezTo>
                  <a:cubicBezTo>
                    <a:pt x="17140" y="2181"/>
                    <a:pt x="17147" y="2160"/>
                    <a:pt x="17160" y="2140"/>
                  </a:cubicBezTo>
                  <a:lnTo>
                    <a:pt x="16516" y="15"/>
                  </a:lnTo>
                  <a:cubicBezTo>
                    <a:pt x="16502" y="8"/>
                    <a:pt x="16495" y="8"/>
                    <a:pt x="16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2"/>
            <p:cNvSpPr/>
            <p:nvPr/>
          </p:nvSpPr>
          <p:spPr>
            <a:xfrm>
              <a:off x="2217925" y="4878025"/>
              <a:ext cx="59000" cy="380000"/>
            </a:xfrm>
            <a:custGeom>
              <a:avLst/>
              <a:gdLst/>
              <a:ahLst/>
              <a:cxnLst/>
              <a:rect l="l" t="t" r="r" b="b"/>
              <a:pathLst>
                <a:path w="2360" h="15200" extrusionOk="0">
                  <a:moveTo>
                    <a:pt x="1009" y="0"/>
                  </a:moveTo>
                  <a:cubicBezTo>
                    <a:pt x="1009" y="1"/>
                    <a:pt x="1" y="2729"/>
                    <a:pt x="563" y="6973"/>
                  </a:cubicBezTo>
                  <a:cubicBezTo>
                    <a:pt x="1118" y="11216"/>
                    <a:pt x="1845" y="15199"/>
                    <a:pt x="1845" y="15199"/>
                  </a:cubicBezTo>
                  <a:lnTo>
                    <a:pt x="2359" y="14644"/>
                  </a:lnTo>
                  <a:cubicBezTo>
                    <a:pt x="2359" y="14644"/>
                    <a:pt x="351" y="5074"/>
                    <a:pt x="1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2"/>
            <p:cNvSpPr/>
            <p:nvPr/>
          </p:nvSpPr>
          <p:spPr>
            <a:xfrm>
              <a:off x="2047225" y="5011625"/>
              <a:ext cx="394750" cy="73625"/>
            </a:xfrm>
            <a:custGeom>
              <a:avLst/>
              <a:gdLst/>
              <a:ahLst/>
              <a:cxnLst/>
              <a:rect l="l" t="t" r="r" b="b"/>
              <a:pathLst>
                <a:path w="15790" h="2945" extrusionOk="0">
                  <a:moveTo>
                    <a:pt x="13957" y="1"/>
                  </a:moveTo>
                  <a:cubicBezTo>
                    <a:pt x="8591" y="1"/>
                    <a:pt x="1896" y="1939"/>
                    <a:pt x="1" y="2945"/>
                  </a:cubicBezTo>
                  <a:cubicBezTo>
                    <a:pt x="1" y="2945"/>
                    <a:pt x="6479" y="854"/>
                    <a:pt x="15789" y="86"/>
                  </a:cubicBezTo>
                  <a:cubicBezTo>
                    <a:pt x="15204" y="27"/>
                    <a:pt x="14590" y="1"/>
                    <a:pt x="13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1" name="Google Shape;3491;p42"/>
          <p:cNvGrpSpPr/>
          <p:nvPr/>
        </p:nvGrpSpPr>
        <p:grpSpPr>
          <a:xfrm>
            <a:off x="334480" y="3293704"/>
            <a:ext cx="731146" cy="707533"/>
            <a:chOff x="3216625" y="4232525"/>
            <a:chExt cx="126175" cy="122100"/>
          </a:xfrm>
        </p:grpSpPr>
        <p:sp>
          <p:nvSpPr>
            <p:cNvPr id="3492" name="Google Shape;3492;p42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2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2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2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2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2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2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2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2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2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2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2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2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2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2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2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2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2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2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507;p29">
            <a:extLst>
              <a:ext uri="{FF2B5EF4-FFF2-40B4-BE49-F238E27FC236}">
                <a16:creationId xmlns:a16="http://schemas.microsoft.com/office/drawing/2014/main" id="{7619A2C5-1428-E03C-4F00-ECA6E9A41D86}"/>
              </a:ext>
            </a:extLst>
          </p:cNvPr>
          <p:cNvSpPr txBox="1">
            <a:spLocks/>
          </p:cNvSpPr>
          <p:nvPr/>
        </p:nvSpPr>
        <p:spPr>
          <a:xfrm>
            <a:off x="3565738" y="1147439"/>
            <a:ext cx="2022648" cy="64325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89BB7A-0344-A28D-BE99-A9D0814D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780" y="1916865"/>
            <a:ext cx="6234930" cy="1625862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KHÁM PHÁ CÁC HOẠT ĐỘNG TRONG DỊP TẾT</a:t>
            </a:r>
            <a:endParaRPr lang="vi-VN" sz="32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3E4AF-02D4-0672-22E7-F4AAD63AA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4" r="494"/>
          <a:stretch/>
        </p:blipFill>
        <p:spPr>
          <a:xfrm>
            <a:off x="209283" y="1590321"/>
            <a:ext cx="2053752" cy="1450423"/>
          </a:xfrm>
          <a:prstGeom prst="roundRect">
            <a:avLst>
              <a:gd name="adj" fmla="val 9455"/>
            </a:avLst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E42FBFE-F7CE-9309-ECD8-6DFBB9FC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04" y="613951"/>
            <a:ext cx="7278592" cy="454861"/>
          </a:xfrm>
        </p:spPr>
        <p:txBody>
          <a:bodyPr anchor="ctr"/>
          <a:lstStyle/>
          <a:p>
            <a:r>
              <a:rPr lang="vi-VN" sz="22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ảnh </a:t>
            </a:r>
            <a:r>
              <a:rPr lang="vi-VN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các hoạt động trong dịp Tết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68085C-EED3-3AF5-F36F-D43F6A99B18A}"/>
              </a:ext>
            </a:extLst>
          </p:cNvPr>
          <p:cNvGrpSpPr/>
          <p:nvPr/>
        </p:nvGrpSpPr>
        <p:grpSpPr>
          <a:xfrm>
            <a:off x="1386114" y="3502379"/>
            <a:ext cx="6371772" cy="1101388"/>
            <a:chOff x="1558556" y="652668"/>
            <a:chExt cx="6371772" cy="9834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43D0695-4762-38CA-DA90-0E69467CD44C}"/>
                </a:ext>
              </a:extLst>
            </p:cNvPr>
            <p:cNvSpPr/>
            <p:nvPr/>
          </p:nvSpPr>
          <p:spPr>
            <a:xfrm>
              <a:off x="1558556" y="841412"/>
              <a:ext cx="6371772" cy="794754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Kể tên các hoạt động trong dịp Tết của gia đình em.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81829CC-EBD0-43CE-1B77-9FCAA1079921}"/>
                </a:ext>
              </a:extLst>
            </p:cNvPr>
            <p:cNvSpPr/>
            <p:nvPr/>
          </p:nvSpPr>
          <p:spPr>
            <a:xfrm>
              <a:off x="2863392" y="652668"/>
              <a:ext cx="3762100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THẢO LUẬN NHÓM</a:t>
              </a:r>
              <a:endPara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86085C9-4DD8-A688-190D-53FA03910E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88" r="788"/>
          <a:stretch/>
        </p:blipFill>
        <p:spPr>
          <a:xfrm>
            <a:off x="2434783" y="1585784"/>
            <a:ext cx="2053752" cy="1450423"/>
          </a:xfrm>
          <a:prstGeom prst="roundRect">
            <a:avLst>
              <a:gd name="adj" fmla="val 9455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78796E-086B-C7FA-C034-EAA33624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42" r="2142"/>
          <a:stretch/>
        </p:blipFill>
        <p:spPr>
          <a:xfrm>
            <a:off x="4660283" y="1590320"/>
            <a:ext cx="2053752" cy="1450423"/>
          </a:xfrm>
          <a:prstGeom prst="roundRect">
            <a:avLst>
              <a:gd name="adj" fmla="val 9455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14A134-E2B8-01EE-B9E1-8DC84F7F32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1" r="2801"/>
          <a:stretch/>
        </p:blipFill>
        <p:spPr>
          <a:xfrm>
            <a:off x="6885783" y="1585784"/>
            <a:ext cx="2053752" cy="1450423"/>
          </a:xfrm>
          <a:prstGeom prst="roundRect">
            <a:avLst>
              <a:gd name="adj" fmla="val 9455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772F381-7BEC-AFEC-B2FA-FD64E4D8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04" y="403494"/>
            <a:ext cx="7278592" cy="454861"/>
          </a:xfrm>
        </p:spPr>
        <p:txBody>
          <a:bodyPr anchor="ctr"/>
          <a:lstStyle/>
          <a:p>
            <a:r>
              <a:rPr lang="vi-VN" sz="22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ảnh </a:t>
            </a:r>
            <a:r>
              <a:rPr lang="vi-VN" sz="2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các hoạt động trong dịp Tết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C3C65-4D07-4C4D-5BB0-508693FD0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24"/>
          <a:stretch/>
        </p:blipFill>
        <p:spPr>
          <a:xfrm>
            <a:off x="362383" y="1153486"/>
            <a:ext cx="2563333" cy="1810305"/>
          </a:xfrm>
          <a:prstGeom prst="roundRect">
            <a:avLst>
              <a:gd name="adj" fmla="val 9455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CDE7A-A143-A05C-BEB0-3F6E12E68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9" b="1949"/>
          <a:stretch/>
        </p:blipFill>
        <p:spPr>
          <a:xfrm>
            <a:off x="3157185" y="1153485"/>
            <a:ext cx="2829630" cy="1810305"/>
          </a:xfrm>
          <a:prstGeom prst="roundRect">
            <a:avLst>
              <a:gd name="adj" fmla="val 9455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1511C-A0F7-5774-F13F-F997730DB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3" r="3933"/>
          <a:stretch/>
        </p:blipFill>
        <p:spPr>
          <a:xfrm>
            <a:off x="6218284" y="1153485"/>
            <a:ext cx="2563333" cy="1810305"/>
          </a:xfrm>
          <a:prstGeom prst="roundRect">
            <a:avLst>
              <a:gd name="adj" fmla="val 9455"/>
            </a:avLst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86E4E24-2F25-2D5D-4054-A618B16471CE}"/>
              </a:ext>
            </a:extLst>
          </p:cNvPr>
          <p:cNvGrpSpPr/>
          <p:nvPr/>
        </p:nvGrpSpPr>
        <p:grpSpPr>
          <a:xfrm>
            <a:off x="1386114" y="3262537"/>
            <a:ext cx="6371772" cy="1101388"/>
            <a:chOff x="1558556" y="652668"/>
            <a:chExt cx="6371772" cy="98349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C6FC27D-E7A4-538C-3B2B-61C9FE5D9DAA}"/>
                </a:ext>
              </a:extLst>
            </p:cNvPr>
            <p:cNvSpPr/>
            <p:nvPr/>
          </p:nvSpPr>
          <p:spPr>
            <a:xfrm>
              <a:off x="1558556" y="841412"/>
              <a:ext cx="6371772" cy="794754"/>
            </a:xfrm>
            <a:prstGeom prst="roundRect">
              <a:avLst>
                <a:gd name="adj" fmla="val 18210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tIns="252000"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Kể tên các hoạt động trong dịp Tết của gia đình em.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E5802B1-C7B7-8A8D-2FA5-0D1F45C0D1C9}"/>
                </a:ext>
              </a:extLst>
            </p:cNvPr>
            <p:cNvSpPr/>
            <p:nvPr/>
          </p:nvSpPr>
          <p:spPr>
            <a:xfrm>
              <a:off x="2863392" y="652668"/>
              <a:ext cx="3762100" cy="45922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vi-VN" sz="2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THẢO LUẬN NHÓM</a:t>
              </a:r>
              <a:endParaRPr lang="it-IT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371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5" name="Google Shape;3535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653" r="1653"/>
          <a:stretch/>
        </p:blipFill>
        <p:spPr>
          <a:xfrm>
            <a:off x="552047" y="1275339"/>
            <a:ext cx="2728500" cy="2821800"/>
          </a:xfrm>
          <a:prstGeom prst="ellipse">
            <a:avLst/>
          </a:prstGeom>
        </p:spPr>
      </p:pic>
      <p:grpSp>
        <p:nvGrpSpPr>
          <p:cNvPr id="3538" name="Google Shape;3538;p43"/>
          <p:cNvGrpSpPr/>
          <p:nvPr/>
        </p:nvGrpSpPr>
        <p:grpSpPr>
          <a:xfrm>
            <a:off x="1495907" y="3541148"/>
            <a:ext cx="840780" cy="813626"/>
            <a:chOff x="3216625" y="4232525"/>
            <a:chExt cx="126175" cy="122100"/>
          </a:xfrm>
        </p:grpSpPr>
        <p:sp>
          <p:nvSpPr>
            <p:cNvPr id="3539" name="Google Shape;353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43"/>
          <p:cNvGrpSpPr/>
          <p:nvPr/>
        </p:nvGrpSpPr>
        <p:grpSpPr>
          <a:xfrm>
            <a:off x="292833" y="4197215"/>
            <a:ext cx="840780" cy="813565"/>
            <a:chOff x="3216625" y="4232525"/>
            <a:chExt cx="126175" cy="122100"/>
          </a:xfrm>
        </p:grpSpPr>
        <p:sp>
          <p:nvSpPr>
            <p:cNvPr id="3559" name="Google Shape;3559;p43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3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3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3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3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3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3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3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3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3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3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3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3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3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3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3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3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3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3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9A9DB4F-A0B4-54A7-3039-9D36812B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688" y="524905"/>
            <a:ext cx="3134624" cy="454861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GỢI MỞ</a:t>
            </a:r>
            <a:endParaRPr lang="vi-VN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EC4E4-868A-6B48-24C6-D2889A7AF321}"/>
              </a:ext>
            </a:extLst>
          </p:cNvPr>
          <p:cNvSpPr txBox="1"/>
          <p:nvPr/>
        </p:nvSpPr>
        <p:spPr>
          <a:xfrm>
            <a:off x="3490783" y="1275339"/>
            <a:ext cx="519623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Kể tên các hoạt động của gia đình em trong dịp Tết Nguyên đán. Trong các hoạt động đó, em thích nhất hoạt động nào? Vì sao?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Những hình ảnh, chi tiết nào trong các hoạt động gợi liên tưởng về ngày Tết Nguyên đán?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/>
              <a:t>Màu sắc của trang phục nhân vật và cảnh vật trong các hoạt động đó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754207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C9837-7BCA-FF99-249E-BEE7D7EC528A}"/>
              </a:ext>
            </a:extLst>
          </p:cNvPr>
          <p:cNvSpPr txBox="1"/>
          <p:nvPr/>
        </p:nvSpPr>
        <p:spPr>
          <a:xfrm>
            <a:off x="1012313" y="1263442"/>
            <a:ext cx="6640166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Những hình ảnh, chi tiết liên tưởng về ngày Tết Nguyên đán: hoa đào, hoa mai, bánh chưng, bao lì xì, pháo hoa,…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Trang phục của nhân vật và cảnh vật trong các hoạt động ngày Tết Nguyên đán tươi tắn, rạng rỡ, màu sắc nổi bật (màu đỏ, màu vàng,…).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E4CC48C-D62B-A943-D3D2-2732FF046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70" y="547140"/>
            <a:ext cx="8139660" cy="523109"/>
          </a:xfrm>
        </p:spPr>
        <p:txBody>
          <a:bodyPr anchor="ctr"/>
          <a:lstStyle/>
          <a:p>
            <a:r>
              <a:rPr lang="vi-VN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của gia đình trong dịp Tết Nguyên đán</a:t>
            </a:r>
            <a:endParaRPr lang="vi-VN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18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p44"/>
          <p:cNvSpPr/>
          <p:nvPr/>
        </p:nvSpPr>
        <p:spPr>
          <a:xfrm>
            <a:off x="5359165" y="1948103"/>
            <a:ext cx="3329150" cy="3489722"/>
          </a:xfrm>
          <a:custGeom>
            <a:avLst/>
            <a:gdLst/>
            <a:ahLst/>
            <a:cxnLst/>
            <a:rect l="l" t="t" r="r" b="b"/>
            <a:pathLst>
              <a:path w="27287" h="30815" extrusionOk="0">
                <a:moveTo>
                  <a:pt x="13646" y="0"/>
                </a:moveTo>
                <a:cubicBezTo>
                  <a:pt x="13258" y="0"/>
                  <a:pt x="12869" y="101"/>
                  <a:pt x="12519" y="303"/>
                </a:cubicBezTo>
                <a:lnTo>
                  <a:pt x="1125" y="6885"/>
                </a:lnTo>
                <a:cubicBezTo>
                  <a:pt x="426" y="7283"/>
                  <a:pt x="1" y="8023"/>
                  <a:pt x="1" y="8825"/>
                </a:cubicBezTo>
                <a:lnTo>
                  <a:pt x="1" y="21988"/>
                </a:lnTo>
                <a:cubicBezTo>
                  <a:pt x="1" y="22790"/>
                  <a:pt x="426" y="23530"/>
                  <a:pt x="1125" y="23935"/>
                </a:cubicBezTo>
                <a:lnTo>
                  <a:pt x="12519" y="30516"/>
                </a:lnTo>
                <a:cubicBezTo>
                  <a:pt x="12869" y="30715"/>
                  <a:pt x="13258" y="30815"/>
                  <a:pt x="13646" y="30815"/>
                </a:cubicBezTo>
                <a:cubicBezTo>
                  <a:pt x="14034" y="30815"/>
                  <a:pt x="14422" y="30715"/>
                  <a:pt x="14768" y="30516"/>
                </a:cubicBezTo>
                <a:lnTo>
                  <a:pt x="26169" y="23935"/>
                </a:lnTo>
                <a:cubicBezTo>
                  <a:pt x="26861" y="23530"/>
                  <a:pt x="27286" y="22790"/>
                  <a:pt x="27286" y="21988"/>
                </a:cubicBezTo>
                <a:lnTo>
                  <a:pt x="27286" y="8825"/>
                </a:lnTo>
                <a:cubicBezTo>
                  <a:pt x="27286" y="8023"/>
                  <a:pt x="26861" y="7283"/>
                  <a:pt x="26169" y="6885"/>
                </a:cubicBezTo>
                <a:lnTo>
                  <a:pt x="14768" y="303"/>
                </a:lnTo>
                <a:cubicBezTo>
                  <a:pt x="14422" y="101"/>
                  <a:pt x="14034" y="0"/>
                  <a:pt x="13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3" name="Google Shape;3583;p44"/>
          <p:cNvSpPr txBox="1">
            <a:spLocks noGrp="1"/>
          </p:cNvSpPr>
          <p:nvPr>
            <p:ph type="title"/>
          </p:nvPr>
        </p:nvSpPr>
        <p:spPr>
          <a:xfrm>
            <a:off x="5855355" y="2825678"/>
            <a:ext cx="2336770" cy="18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Cả lớp nghe bài hát </a:t>
            </a:r>
            <a:r>
              <a:rPr lang="vi-VN" sz="2400" b="1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Như hoa mùa xuân</a:t>
            </a:r>
            <a:endParaRPr lang="vi-VN" sz="24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584" name="Google Shape;3584;p44"/>
          <p:cNvGrpSpPr/>
          <p:nvPr/>
        </p:nvGrpSpPr>
        <p:grpSpPr>
          <a:xfrm>
            <a:off x="4860883" y="2535885"/>
            <a:ext cx="840780" cy="813626"/>
            <a:chOff x="3216625" y="4232525"/>
            <a:chExt cx="126175" cy="122100"/>
          </a:xfrm>
        </p:grpSpPr>
        <p:sp>
          <p:nvSpPr>
            <p:cNvPr id="3585" name="Google Shape;3585;p44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4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4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4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4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4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4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4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4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4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4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4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4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4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4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4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4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4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4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4" name="Google Shape;3604;p44"/>
          <p:cNvGrpSpPr/>
          <p:nvPr/>
        </p:nvGrpSpPr>
        <p:grpSpPr>
          <a:xfrm flipH="1">
            <a:off x="-1422177" y="-1275165"/>
            <a:ext cx="3110032" cy="3073141"/>
            <a:chOff x="1043900" y="4321850"/>
            <a:chExt cx="547975" cy="541475"/>
          </a:xfrm>
        </p:grpSpPr>
        <p:sp>
          <p:nvSpPr>
            <p:cNvPr id="3605" name="Google Shape;3605;p44"/>
            <p:cNvSpPr/>
            <p:nvPr/>
          </p:nvSpPr>
          <p:spPr>
            <a:xfrm>
              <a:off x="1043900" y="4321850"/>
              <a:ext cx="547975" cy="541475"/>
            </a:xfrm>
            <a:custGeom>
              <a:avLst/>
              <a:gdLst/>
              <a:ahLst/>
              <a:cxnLst/>
              <a:rect l="l" t="t" r="r" b="b"/>
              <a:pathLst>
                <a:path w="21919" h="21659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44" y="8488"/>
                    <a:pt x="2078" y="9619"/>
                  </a:cubicBezTo>
                  <a:cubicBezTo>
                    <a:pt x="3312" y="10750"/>
                    <a:pt x="12780" y="21521"/>
                    <a:pt x="13122" y="21651"/>
                  </a:cubicBezTo>
                  <a:cubicBezTo>
                    <a:pt x="13137" y="21656"/>
                    <a:pt x="13153" y="21659"/>
                    <a:pt x="13172" y="21659"/>
                  </a:cubicBezTo>
                  <a:cubicBezTo>
                    <a:pt x="13614" y="21659"/>
                    <a:pt x="15296" y="20205"/>
                    <a:pt x="18182" y="17654"/>
                  </a:cubicBezTo>
                  <a:cubicBezTo>
                    <a:pt x="21191" y="14994"/>
                    <a:pt x="21918" y="14610"/>
                    <a:pt x="21884" y="13959"/>
                  </a:cubicBezTo>
                  <a:cubicBezTo>
                    <a:pt x="21856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4"/>
            <p:cNvSpPr/>
            <p:nvPr/>
          </p:nvSpPr>
          <p:spPr>
            <a:xfrm>
              <a:off x="1043900" y="4321850"/>
              <a:ext cx="547975" cy="494325"/>
            </a:xfrm>
            <a:custGeom>
              <a:avLst/>
              <a:gdLst/>
              <a:ahLst/>
              <a:cxnLst/>
              <a:rect l="l" t="t" r="r" b="b"/>
              <a:pathLst>
                <a:path w="21919" h="19773" extrusionOk="0">
                  <a:moveTo>
                    <a:pt x="7928" y="0"/>
                  </a:moveTo>
                  <a:cubicBezTo>
                    <a:pt x="7554" y="0"/>
                    <a:pt x="7284" y="316"/>
                    <a:pt x="6808" y="858"/>
                  </a:cubicBezTo>
                  <a:cubicBezTo>
                    <a:pt x="5876" y="1927"/>
                    <a:pt x="1639" y="5842"/>
                    <a:pt x="823" y="6466"/>
                  </a:cubicBezTo>
                  <a:cubicBezTo>
                    <a:pt x="1" y="7083"/>
                    <a:pt x="858" y="7967"/>
                    <a:pt x="2092" y="9105"/>
                  </a:cubicBezTo>
                  <a:cubicBezTo>
                    <a:pt x="3326" y="10236"/>
                    <a:pt x="12745" y="19628"/>
                    <a:pt x="13088" y="19759"/>
                  </a:cubicBezTo>
                  <a:cubicBezTo>
                    <a:pt x="13113" y="19768"/>
                    <a:pt x="13138" y="19773"/>
                    <a:pt x="13165" y="19773"/>
                  </a:cubicBezTo>
                  <a:cubicBezTo>
                    <a:pt x="13522" y="19773"/>
                    <a:pt x="14162" y="18935"/>
                    <a:pt x="16962" y="16461"/>
                  </a:cubicBezTo>
                  <a:cubicBezTo>
                    <a:pt x="19971" y="13801"/>
                    <a:pt x="21918" y="14610"/>
                    <a:pt x="21891" y="13959"/>
                  </a:cubicBezTo>
                  <a:cubicBezTo>
                    <a:pt x="21863" y="13301"/>
                    <a:pt x="20314" y="12067"/>
                    <a:pt x="18984" y="10641"/>
                  </a:cubicBezTo>
                  <a:lnTo>
                    <a:pt x="18984" y="10648"/>
                  </a:lnTo>
                  <a:cubicBezTo>
                    <a:pt x="18984" y="10648"/>
                    <a:pt x="11237" y="2311"/>
                    <a:pt x="9564" y="954"/>
                  </a:cubicBezTo>
                  <a:cubicBezTo>
                    <a:pt x="8741" y="292"/>
                    <a:pt x="8287" y="0"/>
                    <a:pt x="7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4"/>
            <p:cNvSpPr/>
            <p:nvPr/>
          </p:nvSpPr>
          <p:spPr>
            <a:xfrm>
              <a:off x="1066350" y="4330600"/>
              <a:ext cx="218725" cy="220950"/>
            </a:xfrm>
            <a:custGeom>
              <a:avLst/>
              <a:gdLst/>
              <a:ahLst/>
              <a:cxnLst/>
              <a:rect l="l" t="t" r="r" b="b"/>
              <a:pathLst>
                <a:path w="8749" h="8838" extrusionOk="0">
                  <a:moveTo>
                    <a:pt x="7220" y="0"/>
                  </a:moveTo>
                  <a:lnTo>
                    <a:pt x="8186" y="3264"/>
                  </a:lnTo>
                  <a:lnTo>
                    <a:pt x="3147" y="8200"/>
                  </a:lnTo>
                  <a:lnTo>
                    <a:pt x="1" y="7302"/>
                  </a:lnTo>
                  <a:lnTo>
                    <a:pt x="1" y="7302"/>
                  </a:lnTo>
                  <a:lnTo>
                    <a:pt x="3271" y="8837"/>
                  </a:lnTo>
                  <a:lnTo>
                    <a:pt x="8749" y="3552"/>
                  </a:lnTo>
                  <a:lnTo>
                    <a:pt x="72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4"/>
            <p:cNvSpPr/>
            <p:nvPr/>
          </p:nvSpPr>
          <p:spPr>
            <a:xfrm>
              <a:off x="1167650" y="4432850"/>
              <a:ext cx="102350" cy="89800"/>
            </a:xfrm>
            <a:custGeom>
              <a:avLst/>
              <a:gdLst/>
              <a:ahLst/>
              <a:cxnLst/>
              <a:rect l="l" t="t" r="r" b="b"/>
              <a:pathLst>
                <a:path w="4094" h="3592" extrusionOk="0">
                  <a:moveTo>
                    <a:pt x="2048" y="0"/>
                  </a:moveTo>
                  <a:cubicBezTo>
                    <a:pt x="1789" y="0"/>
                    <a:pt x="1526" y="56"/>
                    <a:pt x="1276" y="175"/>
                  </a:cubicBezTo>
                  <a:cubicBezTo>
                    <a:pt x="384" y="607"/>
                    <a:pt x="0" y="1676"/>
                    <a:pt x="432" y="2567"/>
                  </a:cubicBezTo>
                  <a:cubicBezTo>
                    <a:pt x="739" y="3215"/>
                    <a:pt x="1381" y="3592"/>
                    <a:pt x="2052" y="3592"/>
                  </a:cubicBezTo>
                  <a:cubicBezTo>
                    <a:pt x="2311" y="3592"/>
                    <a:pt x="2575" y="3536"/>
                    <a:pt x="2825" y="3417"/>
                  </a:cubicBezTo>
                  <a:cubicBezTo>
                    <a:pt x="3716" y="2985"/>
                    <a:pt x="4093" y="1916"/>
                    <a:pt x="3668" y="1025"/>
                  </a:cubicBezTo>
                  <a:cubicBezTo>
                    <a:pt x="3362" y="377"/>
                    <a:pt x="2719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4"/>
            <p:cNvSpPr/>
            <p:nvPr/>
          </p:nvSpPr>
          <p:spPr>
            <a:xfrm>
              <a:off x="1178800" y="4440550"/>
              <a:ext cx="80575" cy="74550"/>
            </a:xfrm>
            <a:custGeom>
              <a:avLst/>
              <a:gdLst/>
              <a:ahLst/>
              <a:cxnLst/>
              <a:rect l="l" t="t" r="r" b="b"/>
              <a:pathLst>
                <a:path w="3223" h="2982" extrusionOk="0">
                  <a:moveTo>
                    <a:pt x="1614" y="1"/>
                  </a:moveTo>
                  <a:cubicBezTo>
                    <a:pt x="907" y="1"/>
                    <a:pt x="278" y="504"/>
                    <a:pt x="144" y="1224"/>
                  </a:cubicBezTo>
                  <a:cubicBezTo>
                    <a:pt x="0" y="2033"/>
                    <a:pt x="535" y="2808"/>
                    <a:pt x="1344" y="2958"/>
                  </a:cubicBezTo>
                  <a:cubicBezTo>
                    <a:pt x="1432" y="2974"/>
                    <a:pt x="1521" y="2982"/>
                    <a:pt x="1608" y="2982"/>
                  </a:cubicBezTo>
                  <a:cubicBezTo>
                    <a:pt x="2315" y="2982"/>
                    <a:pt x="2944" y="2479"/>
                    <a:pt x="3078" y="1759"/>
                  </a:cubicBezTo>
                  <a:cubicBezTo>
                    <a:pt x="3222" y="950"/>
                    <a:pt x="2687" y="175"/>
                    <a:pt x="1879" y="24"/>
                  </a:cubicBezTo>
                  <a:cubicBezTo>
                    <a:pt x="1790" y="8"/>
                    <a:pt x="1702" y="1"/>
                    <a:pt x="1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4"/>
            <p:cNvSpPr/>
            <p:nvPr/>
          </p:nvSpPr>
          <p:spPr>
            <a:xfrm>
              <a:off x="1190775" y="4450375"/>
              <a:ext cx="56600" cy="55100"/>
            </a:xfrm>
            <a:custGeom>
              <a:avLst/>
              <a:gdLst/>
              <a:ahLst/>
              <a:cxnLst/>
              <a:rect l="l" t="t" r="r" b="b"/>
              <a:pathLst>
                <a:path w="2264" h="2204" extrusionOk="0">
                  <a:moveTo>
                    <a:pt x="1136" y="0"/>
                  </a:moveTo>
                  <a:cubicBezTo>
                    <a:pt x="548" y="0"/>
                    <a:pt x="55" y="457"/>
                    <a:pt x="28" y="1050"/>
                  </a:cubicBezTo>
                  <a:cubicBezTo>
                    <a:pt x="1" y="1661"/>
                    <a:pt x="474" y="2175"/>
                    <a:pt x="1084" y="2202"/>
                  </a:cubicBezTo>
                  <a:cubicBezTo>
                    <a:pt x="1101" y="2203"/>
                    <a:pt x="1118" y="2203"/>
                    <a:pt x="1135" y="2203"/>
                  </a:cubicBezTo>
                  <a:cubicBezTo>
                    <a:pt x="1723" y="2203"/>
                    <a:pt x="2209" y="1746"/>
                    <a:pt x="2236" y="1153"/>
                  </a:cubicBezTo>
                  <a:cubicBezTo>
                    <a:pt x="2263" y="543"/>
                    <a:pt x="1790" y="29"/>
                    <a:pt x="1187" y="1"/>
                  </a:cubicBezTo>
                  <a:cubicBezTo>
                    <a:pt x="1170" y="1"/>
                    <a:pt x="1153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4"/>
            <p:cNvSpPr/>
            <p:nvPr/>
          </p:nvSpPr>
          <p:spPr>
            <a:xfrm>
              <a:off x="1182725" y="4458275"/>
              <a:ext cx="225575" cy="208950"/>
            </a:xfrm>
            <a:custGeom>
              <a:avLst/>
              <a:gdLst/>
              <a:ahLst/>
              <a:cxnLst/>
              <a:rect l="l" t="t" r="r" b="b"/>
              <a:pathLst>
                <a:path w="9023" h="8358" extrusionOk="0">
                  <a:moveTo>
                    <a:pt x="8543" y="1"/>
                  </a:moveTo>
                  <a:lnTo>
                    <a:pt x="1" y="7912"/>
                  </a:lnTo>
                  <a:lnTo>
                    <a:pt x="405" y="8358"/>
                  </a:lnTo>
                  <a:lnTo>
                    <a:pt x="9023" y="508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yt1s.com - Như Hoa Mùa Xuân Remix  Candy Ngọc Hà  Ca Nhạc Thiếu Nhi Sôi Động Đón Tết MV 4K">
            <a:hlinkClick r:id="" action="ppaction://media"/>
            <a:extLst>
              <a:ext uri="{FF2B5EF4-FFF2-40B4-BE49-F238E27FC236}">
                <a16:creationId xmlns:a16="http://schemas.microsoft.com/office/drawing/2014/main" id="{89C77E78-2049-D19C-A95D-1D2D5CD10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4531" y="261405"/>
            <a:ext cx="413245" cy="413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2" name="Google Shape;3792;p50"/>
          <p:cNvGrpSpPr/>
          <p:nvPr/>
        </p:nvGrpSpPr>
        <p:grpSpPr>
          <a:xfrm>
            <a:off x="5250958" y="132697"/>
            <a:ext cx="840780" cy="813626"/>
            <a:chOff x="3216625" y="4232525"/>
            <a:chExt cx="126175" cy="122100"/>
          </a:xfrm>
        </p:grpSpPr>
        <p:sp>
          <p:nvSpPr>
            <p:cNvPr id="3793" name="Google Shape;3793;p50"/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0"/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0"/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0"/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0"/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0"/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0"/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0"/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0"/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0"/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0"/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0"/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0"/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0"/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0"/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0"/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0"/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0"/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0"/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2" name="Google Shape;3812;p50"/>
          <p:cNvGrpSpPr/>
          <p:nvPr/>
        </p:nvGrpSpPr>
        <p:grpSpPr>
          <a:xfrm>
            <a:off x="8078380" y="-533409"/>
            <a:ext cx="1385698" cy="3432265"/>
            <a:chOff x="7737930" y="-375134"/>
            <a:chExt cx="1385698" cy="3432265"/>
          </a:xfrm>
        </p:grpSpPr>
        <p:sp>
          <p:nvSpPr>
            <p:cNvPr id="3813" name="Google Shape;3813;p50"/>
            <p:cNvSpPr/>
            <p:nvPr/>
          </p:nvSpPr>
          <p:spPr>
            <a:xfrm>
              <a:off x="8422026" y="-375134"/>
              <a:ext cx="19097" cy="982141"/>
            </a:xfrm>
            <a:custGeom>
              <a:avLst/>
              <a:gdLst/>
              <a:ahLst/>
              <a:cxnLst/>
              <a:rect l="l" t="t" r="r" b="b"/>
              <a:pathLst>
                <a:path w="84" h="4320" extrusionOk="0">
                  <a:moveTo>
                    <a:pt x="1" y="1"/>
                  </a:moveTo>
                  <a:lnTo>
                    <a:pt x="1" y="4320"/>
                  </a:lnTo>
                  <a:lnTo>
                    <a:pt x="83" y="432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0"/>
            <p:cNvSpPr/>
            <p:nvPr/>
          </p:nvSpPr>
          <p:spPr>
            <a:xfrm>
              <a:off x="8088503" y="525844"/>
              <a:ext cx="684551" cy="163690"/>
            </a:xfrm>
            <a:custGeom>
              <a:avLst/>
              <a:gdLst/>
              <a:ahLst/>
              <a:cxnLst/>
              <a:rect l="l" t="t" r="r" b="b"/>
              <a:pathLst>
                <a:path w="3011" h="720" extrusionOk="0">
                  <a:moveTo>
                    <a:pt x="1" y="0"/>
                  </a:moveTo>
                  <a:lnTo>
                    <a:pt x="1" y="720"/>
                  </a:lnTo>
                  <a:lnTo>
                    <a:pt x="3010" y="720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5" name="Google Shape;3815;p50"/>
            <p:cNvGrpSpPr/>
            <p:nvPr/>
          </p:nvGrpSpPr>
          <p:grpSpPr>
            <a:xfrm>
              <a:off x="8088503" y="2389866"/>
              <a:ext cx="684551" cy="667265"/>
              <a:chOff x="8088503" y="2389866"/>
              <a:chExt cx="684551" cy="667265"/>
            </a:xfrm>
          </p:grpSpPr>
          <p:sp>
            <p:nvSpPr>
              <p:cNvPr id="3816" name="Google Shape;3816;p50"/>
              <p:cNvSpPr/>
              <p:nvPr/>
            </p:nvSpPr>
            <p:spPr>
              <a:xfrm>
                <a:off x="874941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50"/>
              <p:cNvSpPr/>
              <p:nvPr/>
            </p:nvSpPr>
            <p:spPr>
              <a:xfrm>
                <a:off x="870575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50"/>
              <p:cNvSpPr/>
              <p:nvPr/>
            </p:nvSpPr>
            <p:spPr>
              <a:xfrm>
                <a:off x="8662107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50"/>
              <p:cNvSpPr/>
              <p:nvPr/>
            </p:nvSpPr>
            <p:spPr>
              <a:xfrm>
                <a:off x="8618456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50"/>
              <p:cNvSpPr/>
              <p:nvPr/>
            </p:nvSpPr>
            <p:spPr>
              <a:xfrm>
                <a:off x="8574805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50"/>
              <p:cNvSpPr/>
              <p:nvPr/>
            </p:nvSpPr>
            <p:spPr>
              <a:xfrm>
                <a:off x="8531154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50"/>
              <p:cNvSpPr/>
              <p:nvPr/>
            </p:nvSpPr>
            <p:spPr>
              <a:xfrm>
                <a:off x="8487503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50"/>
              <p:cNvSpPr/>
              <p:nvPr/>
            </p:nvSpPr>
            <p:spPr>
              <a:xfrm>
                <a:off x="8443851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50"/>
              <p:cNvSpPr/>
              <p:nvPr/>
            </p:nvSpPr>
            <p:spPr>
              <a:xfrm>
                <a:off x="8400200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50"/>
              <p:cNvSpPr/>
              <p:nvPr/>
            </p:nvSpPr>
            <p:spPr>
              <a:xfrm>
                <a:off x="8356549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50"/>
              <p:cNvSpPr/>
              <p:nvPr/>
            </p:nvSpPr>
            <p:spPr>
              <a:xfrm>
                <a:off x="8312898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50"/>
              <p:cNvSpPr/>
              <p:nvPr/>
            </p:nvSpPr>
            <p:spPr>
              <a:xfrm>
                <a:off x="8269247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50"/>
              <p:cNvSpPr/>
              <p:nvPr/>
            </p:nvSpPr>
            <p:spPr>
              <a:xfrm>
                <a:off x="8225823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50"/>
              <p:cNvSpPr/>
              <p:nvPr/>
            </p:nvSpPr>
            <p:spPr>
              <a:xfrm>
                <a:off x="8182172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50"/>
              <p:cNvSpPr/>
              <p:nvPr/>
            </p:nvSpPr>
            <p:spPr>
              <a:xfrm>
                <a:off x="813852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50"/>
              <p:cNvSpPr/>
              <p:nvPr/>
            </p:nvSpPr>
            <p:spPr>
              <a:xfrm>
                <a:off x="809486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50"/>
              <p:cNvSpPr/>
              <p:nvPr/>
            </p:nvSpPr>
            <p:spPr>
              <a:xfrm>
                <a:off x="8088503" y="2389866"/>
                <a:ext cx="684551" cy="16550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728" extrusionOk="0">
                    <a:moveTo>
                      <a:pt x="1" y="1"/>
                    </a:moveTo>
                    <a:lnTo>
                      <a:pt x="1" y="727"/>
                    </a:lnTo>
                    <a:lnTo>
                      <a:pt x="3010" y="727"/>
                    </a:lnTo>
                    <a:lnTo>
                      <a:pt x="30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33" name="Google Shape;3833;p50"/>
            <p:cNvSpPr/>
            <p:nvPr/>
          </p:nvSpPr>
          <p:spPr>
            <a:xfrm>
              <a:off x="7737930" y="639518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0"/>
            <p:cNvSpPr/>
            <p:nvPr/>
          </p:nvSpPr>
          <p:spPr>
            <a:xfrm>
              <a:off x="7737930" y="817304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72"/>
                    <a:pt x="0" y="377"/>
                  </a:cubicBezTo>
                  <a:lnTo>
                    <a:pt x="0" y="405"/>
                  </a:lnTo>
                  <a:cubicBezTo>
                    <a:pt x="0" y="617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7"/>
                    <a:pt x="6095" y="405"/>
                  </a:cubicBezTo>
                  <a:lnTo>
                    <a:pt x="6095" y="377"/>
                  </a:lnTo>
                  <a:cubicBezTo>
                    <a:pt x="6095" y="172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0"/>
            <p:cNvSpPr/>
            <p:nvPr/>
          </p:nvSpPr>
          <p:spPr>
            <a:xfrm>
              <a:off x="7737930" y="994862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0"/>
            <p:cNvSpPr/>
            <p:nvPr/>
          </p:nvSpPr>
          <p:spPr>
            <a:xfrm>
              <a:off x="7737930" y="1172648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0"/>
            <p:cNvSpPr/>
            <p:nvPr/>
          </p:nvSpPr>
          <p:spPr>
            <a:xfrm>
              <a:off x="7737930" y="1350206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0"/>
            <p:cNvSpPr/>
            <p:nvPr/>
          </p:nvSpPr>
          <p:spPr>
            <a:xfrm>
              <a:off x="7737930" y="1527992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0"/>
            <p:cNvSpPr/>
            <p:nvPr/>
          </p:nvSpPr>
          <p:spPr>
            <a:xfrm>
              <a:off x="7737930" y="1705550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0"/>
            <p:cNvSpPr/>
            <p:nvPr/>
          </p:nvSpPr>
          <p:spPr>
            <a:xfrm>
              <a:off x="7737930" y="1883336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0"/>
                  </a:moveTo>
                  <a:cubicBezTo>
                    <a:pt x="165" y="0"/>
                    <a:pt x="0" y="165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5"/>
                    <a:pt x="377" y="775"/>
                  </a:cubicBezTo>
                  <a:lnTo>
                    <a:pt x="5725" y="775"/>
                  </a:lnTo>
                  <a:cubicBezTo>
                    <a:pt x="5930" y="775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0"/>
            <p:cNvSpPr/>
            <p:nvPr/>
          </p:nvSpPr>
          <p:spPr>
            <a:xfrm>
              <a:off x="7737930" y="2060895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1"/>
                  </a:moveTo>
                  <a:cubicBezTo>
                    <a:pt x="165" y="1"/>
                    <a:pt x="0" y="166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6"/>
                    <a:pt x="377" y="776"/>
                  </a:cubicBezTo>
                  <a:lnTo>
                    <a:pt x="5725" y="776"/>
                  </a:lnTo>
                  <a:cubicBezTo>
                    <a:pt x="5930" y="776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6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0"/>
            <p:cNvSpPr/>
            <p:nvPr/>
          </p:nvSpPr>
          <p:spPr>
            <a:xfrm>
              <a:off x="7737930" y="2237089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0"/>
            <p:cNvSpPr/>
            <p:nvPr/>
          </p:nvSpPr>
          <p:spPr>
            <a:xfrm>
              <a:off x="7854788" y="66452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0"/>
            <p:cNvSpPr/>
            <p:nvPr/>
          </p:nvSpPr>
          <p:spPr>
            <a:xfrm>
              <a:off x="7854788" y="85618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1"/>
                  </a:moveTo>
                  <a:cubicBezTo>
                    <a:pt x="48" y="1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0"/>
            <p:cNvSpPr/>
            <p:nvPr/>
          </p:nvSpPr>
          <p:spPr>
            <a:xfrm>
              <a:off x="7854788" y="103396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46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0"/>
            <p:cNvSpPr/>
            <p:nvPr/>
          </p:nvSpPr>
          <p:spPr>
            <a:xfrm>
              <a:off x="7854788" y="1211524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7854788" y="137521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39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7854788" y="155300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39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7854788" y="1730559"/>
              <a:ext cx="1044446" cy="48652"/>
            </a:xfrm>
            <a:custGeom>
              <a:avLst/>
              <a:gdLst/>
              <a:ahLst/>
              <a:cxnLst/>
              <a:rect l="l" t="t" r="r" b="b"/>
              <a:pathLst>
                <a:path w="4594" h="214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65"/>
                    <a:pt x="48" y="213"/>
                    <a:pt x="110" y="213"/>
                  </a:cubicBezTo>
                  <a:lnTo>
                    <a:pt x="4484" y="213"/>
                  </a:lnTo>
                  <a:cubicBezTo>
                    <a:pt x="4539" y="213"/>
                    <a:pt x="4594" y="165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7854788" y="190834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65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65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7854788" y="2084311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56"/>
                    <a:pt x="0" y="111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1"/>
                  </a:cubicBezTo>
                  <a:cubicBezTo>
                    <a:pt x="4594" y="56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7854788" y="2262097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50"/>
          <p:cNvGrpSpPr/>
          <p:nvPr/>
        </p:nvGrpSpPr>
        <p:grpSpPr>
          <a:xfrm>
            <a:off x="360847" y="-533394"/>
            <a:ext cx="704774" cy="3285315"/>
            <a:chOff x="5736300" y="3343825"/>
            <a:chExt cx="160125" cy="746425"/>
          </a:xfrm>
        </p:grpSpPr>
        <p:sp>
          <p:nvSpPr>
            <p:cNvPr id="3854" name="Google Shape;3854;p50"/>
            <p:cNvSpPr/>
            <p:nvPr/>
          </p:nvSpPr>
          <p:spPr>
            <a:xfrm>
              <a:off x="5814850" y="3343825"/>
              <a:ext cx="1525" cy="720575"/>
            </a:xfrm>
            <a:custGeom>
              <a:avLst/>
              <a:gdLst/>
              <a:ahLst/>
              <a:cxnLst/>
              <a:rect l="l" t="t" r="r" b="b"/>
              <a:pathLst>
                <a:path w="61" h="28823" extrusionOk="0">
                  <a:moveTo>
                    <a:pt x="1" y="0"/>
                  </a:moveTo>
                  <a:lnTo>
                    <a:pt x="1" y="28792"/>
                  </a:lnTo>
                  <a:cubicBezTo>
                    <a:pt x="1" y="28812"/>
                    <a:pt x="11" y="28822"/>
                    <a:pt x="31" y="28822"/>
                  </a:cubicBezTo>
                  <a:cubicBezTo>
                    <a:pt x="51" y="28822"/>
                    <a:pt x="60" y="28812"/>
                    <a:pt x="60" y="28792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5812875" y="399575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4"/>
                    <a:pt x="2644" y="3204"/>
                  </a:cubicBezTo>
                  <a:cubicBezTo>
                    <a:pt x="2740" y="3204"/>
                    <a:pt x="2849" y="3168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5822075" y="4018500"/>
              <a:ext cx="60925" cy="57400"/>
            </a:xfrm>
            <a:custGeom>
              <a:avLst/>
              <a:gdLst/>
              <a:ahLst/>
              <a:cxnLst/>
              <a:rect l="l" t="t" r="r" b="b"/>
              <a:pathLst>
                <a:path w="2437" h="2296" extrusionOk="0">
                  <a:moveTo>
                    <a:pt x="144" y="0"/>
                  </a:moveTo>
                  <a:cubicBezTo>
                    <a:pt x="110" y="0"/>
                    <a:pt x="75" y="15"/>
                    <a:pt x="50" y="45"/>
                  </a:cubicBezTo>
                  <a:cubicBezTo>
                    <a:pt x="0" y="95"/>
                    <a:pt x="0" y="174"/>
                    <a:pt x="50" y="224"/>
                  </a:cubicBezTo>
                  <a:lnTo>
                    <a:pt x="2168" y="2283"/>
                  </a:lnTo>
                  <a:cubicBezTo>
                    <a:pt x="2201" y="2291"/>
                    <a:pt x="2236" y="2296"/>
                    <a:pt x="2272" y="2296"/>
                  </a:cubicBezTo>
                  <a:cubicBezTo>
                    <a:pt x="2322" y="2296"/>
                    <a:pt x="2374" y="2286"/>
                    <a:pt x="2427" y="2263"/>
                  </a:cubicBezTo>
                  <a:cubicBezTo>
                    <a:pt x="2437" y="2223"/>
                    <a:pt x="2427" y="2173"/>
                    <a:pt x="2397" y="2133"/>
                  </a:cubicBezTo>
                  <a:lnTo>
                    <a:pt x="239" y="45"/>
                  </a:lnTo>
                  <a:cubicBezTo>
                    <a:pt x="214" y="15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5809150" y="39932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0"/>
                  </a:moveTo>
                  <a:cubicBezTo>
                    <a:pt x="578" y="0"/>
                    <a:pt x="368" y="102"/>
                    <a:pt x="219" y="279"/>
                  </a:cubicBezTo>
                  <a:cubicBezTo>
                    <a:pt x="10" y="528"/>
                    <a:pt x="0" y="826"/>
                    <a:pt x="189" y="946"/>
                  </a:cubicBezTo>
                  <a:cubicBezTo>
                    <a:pt x="246" y="983"/>
                    <a:pt x="314" y="1000"/>
                    <a:pt x="387" y="1000"/>
                  </a:cubicBezTo>
                  <a:cubicBezTo>
                    <a:pt x="566" y="1000"/>
                    <a:pt x="773" y="894"/>
                    <a:pt x="915" y="717"/>
                  </a:cubicBezTo>
                  <a:cubicBezTo>
                    <a:pt x="1124" y="478"/>
                    <a:pt x="1134" y="170"/>
                    <a:pt x="945" y="50"/>
                  </a:cubicBezTo>
                  <a:cubicBezTo>
                    <a:pt x="891" y="16"/>
                    <a:pt x="826" y="0"/>
                    <a:pt x="7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5815600" y="399957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7" y="1"/>
                  </a:moveTo>
                  <a:cubicBezTo>
                    <a:pt x="266" y="1"/>
                    <a:pt x="170" y="48"/>
                    <a:pt x="100" y="12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1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5821825" y="4006425"/>
              <a:ext cx="27125" cy="22900"/>
            </a:xfrm>
            <a:custGeom>
              <a:avLst/>
              <a:gdLst/>
              <a:ahLst/>
              <a:cxnLst/>
              <a:rect l="l" t="t" r="r" b="b"/>
              <a:pathLst>
                <a:path w="1085" h="916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4"/>
                    <a:pt x="355" y="779"/>
                    <a:pt x="177" y="779"/>
                  </a:cubicBezTo>
                  <a:cubicBezTo>
                    <a:pt x="113" y="779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4" y="906"/>
                    <a:pt x="245" y="916"/>
                    <a:pt x="297" y="916"/>
                  </a:cubicBezTo>
                  <a:cubicBezTo>
                    <a:pt x="478" y="916"/>
                    <a:pt x="690" y="804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5830775" y="4014625"/>
              <a:ext cx="25875" cy="22800"/>
            </a:xfrm>
            <a:custGeom>
              <a:avLst/>
              <a:gdLst/>
              <a:ahLst/>
              <a:cxnLst/>
              <a:rect l="l" t="t" r="r" b="b"/>
              <a:pathLst>
                <a:path w="1035" h="91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3"/>
                    <a:pt x="308" y="778"/>
                    <a:pt x="129" y="778"/>
                  </a:cubicBezTo>
                  <a:cubicBezTo>
                    <a:pt x="84" y="778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4" y="906"/>
                    <a:pt x="211" y="911"/>
                    <a:pt x="248" y="911"/>
                  </a:cubicBezTo>
                  <a:cubicBezTo>
                    <a:pt x="429" y="911"/>
                    <a:pt x="640" y="798"/>
                    <a:pt x="796" y="618"/>
                  </a:cubicBezTo>
                  <a:cubicBezTo>
                    <a:pt x="935" y="45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5806400" y="3981325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5740025" y="39918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5763150" y="4000875"/>
              <a:ext cx="54475" cy="63575"/>
            </a:xfrm>
            <a:custGeom>
              <a:avLst/>
              <a:gdLst/>
              <a:ahLst/>
              <a:cxnLst/>
              <a:rect l="l" t="t" r="r" b="b"/>
              <a:pathLst>
                <a:path w="2179" h="2543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61"/>
                    <a:pt x="60" y="2510"/>
                  </a:cubicBezTo>
                  <a:cubicBezTo>
                    <a:pt x="82" y="2533"/>
                    <a:pt x="111" y="2543"/>
                    <a:pt x="140" y="2543"/>
                  </a:cubicBezTo>
                  <a:cubicBezTo>
                    <a:pt x="175" y="2543"/>
                    <a:pt x="212" y="2528"/>
                    <a:pt x="239" y="2500"/>
                  </a:cubicBezTo>
                  <a:lnTo>
                    <a:pt x="2158" y="263"/>
                  </a:lnTo>
                  <a:lnTo>
                    <a:pt x="2158" y="25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0"/>
            <p:cNvSpPr/>
            <p:nvPr/>
          </p:nvSpPr>
          <p:spPr>
            <a:xfrm>
              <a:off x="5736300" y="40519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6" y="959"/>
                    <a:pt x="645" y="1007"/>
                    <a:pt x="767" y="1007"/>
                  </a:cubicBezTo>
                  <a:cubicBezTo>
                    <a:pt x="892" y="1007"/>
                    <a:pt x="999" y="957"/>
                    <a:pt x="1054" y="85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0"/>
            <p:cNvSpPr/>
            <p:nvPr/>
          </p:nvSpPr>
          <p:spPr>
            <a:xfrm>
              <a:off x="5743500" y="4059825"/>
              <a:ext cx="13700" cy="11850"/>
            </a:xfrm>
            <a:custGeom>
              <a:avLst/>
              <a:gdLst/>
              <a:ahLst/>
              <a:cxnLst/>
              <a:rect l="l" t="t" r="r" b="b"/>
              <a:pathLst>
                <a:path w="548" h="474" extrusionOk="0">
                  <a:moveTo>
                    <a:pt x="197" y="0"/>
                  </a:moveTo>
                  <a:cubicBezTo>
                    <a:pt x="135" y="0"/>
                    <a:pt x="82" y="25"/>
                    <a:pt x="50" y="73"/>
                  </a:cubicBezTo>
                  <a:cubicBezTo>
                    <a:pt x="0" y="172"/>
                    <a:pt x="60" y="321"/>
                    <a:pt x="179" y="411"/>
                  </a:cubicBezTo>
                  <a:cubicBezTo>
                    <a:pt x="241" y="453"/>
                    <a:pt x="304" y="473"/>
                    <a:pt x="359" y="473"/>
                  </a:cubicBezTo>
                  <a:cubicBezTo>
                    <a:pt x="420" y="473"/>
                    <a:pt x="471" y="448"/>
                    <a:pt x="498" y="401"/>
                  </a:cubicBezTo>
                  <a:cubicBezTo>
                    <a:pt x="547" y="301"/>
                    <a:pt x="488" y="152"/>
                    <a:pt x="368" y="63"/>
                  </a:cubicBezTo>
                  <a:cubicBezTo>
                    <a:pt x="312" y="20"/>
                    <a:pt x="251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5750200" y="4039400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1"/>
                  </a:moveTo>
                  <a:cubicBezTo>
                    <a:pt x="188" y="1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4" y="149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6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5757925" y="403120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4"/>
                  </a:lnTo>
                  <a:cubicBezTo>
                    <a:pt x="32" y="140"/>
                    <a:pt x="66" y="134"/>
                    <a:pt x="103" y="134"/>
                  </a:cubicBezTo>
                  <a:cubicBezTo>
                    <a:pt x="207" y="134"/>
                    <a:pt x="336" y="188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5812875" y="3948000"/>
              <a:ext cx="83550" cy="80250"/>
            </a:xfrm>
            <a:custGeom>
              <a:avLst/>
              <a:gdLst/>
              <a:ahLst/>
              <a:cxnLst/>
              <a:rect l="l" t="t" r="r" b="b"/>
              <a:pathLst>
                <a:path w="3342" h="3210" extrusionOk="0">
                  <a:moveTo>
                    <a:pt x="856" y="1"/>
                  </a:moveTo>
                  <a:lnTo>
                    <a:pt x="0" y="82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5822075" y="3970950"/>
              <a:ext cx="60925" cy="57300"/>
            </a:xfrm>
            <a:custGeom>
              <a:avLst/>
              <a:gdLst/>
              <a:ahLst/>
              <a:cxnLst/>
              <a:rect l="l" t="t" r="r" b="b"/>
              <a:pathLst>
                <a:path w="2437" h="2292" extrusionOk="0">
                  <a:moveTo>
                    <a:pt x="144" y="0"/>
                  </a:moveTo>
                  <a:cubicBezTo>
                    <a:pt x="110" y="0"/>
                    <a:pt x="75" y="13"/>
                    <a:pt x="50" y="37"/>
                  </a:cubicBezTo>
                  <a:cubicBezTo>
                    <a:pt x="0" y="87"/>
                    <a:pt x="0" y="177"/>
                    <a:pt x="50" y="226"/>
                  </a:cubicBezTo>
                  <a:lnTo>
                    <a:pt x="2168" y="2275"/>
                  </a:lnTo>
                  <a:cubicBezTo>
                    <a:pt x="2205" y="2284"/>
                    <a:pt x="2244" y="2291"/>
                    <a:pt x="2284" y="2291"/>
                  </a:cubicBezTo>
                  <a:cubicBezTo>
                    <a:pt x="2331" y="2291"/>
                    <a:pt x="2379" y="2282"/>
                    <a:pt x="2427" y="2255"/>
                  </a:cubicBezTo>
                  <a:cubicBezTo>
                    <a:pt x="2437" y="2215"/>
                    <a:pt x="2427" y="2166"/>
                    <a:pt x="2397" y="2136"/>
                  </a:cubicBezTo>
                  <a:lnTo>
                    <a:pt x="239" y="37"/>
                  </a:lnTo>
                  <a:cubicBezTo>
                    <a:pt x="214" y="13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5809150" y="39456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0"/>
                  </a:moveTo>
                  <a:cubicBezTo>
                    <a:pt x="577" y="0"/>
                    <a:pt x="368" y="107"/>
                    <a:pt x="219" y="284"/>
                  </a:cubicBezTo>
                  <a:cubicBezTo>
                    <a:pt x="10" y="522"/>
                    <a:pt x="0" y="831"/>
                    <a:pt x="189" y="950"/>
                  </a:cubicBezTo>
                  <a:cubicBezTo>
                    <a:pt x="246" y="984"/>
                    <a:pt x="313" y="1000"/>
                    <a:pt x="385" y="1000"/>
                  </a:cubicBezTo>
                  <a:cubicBezTo>
                    <a:pt x="565" y="1000"/>
                    <a:pt x="773" y="899"/>
                    <a:pt x="915" y="721"/>
                  </a:cubicBezTo>
                  <a:cubicBezTo>
                    <a:pt x="1124" y="473"/>
                    <a:pt x="1134" y="174"/>
                    <a:pt x="945" y="55"/>
                  </a:cubicBezTo>
                  <a:cubicBezTo>
                    <a:pt x="890" y="18"/>
                    <a:pt x="824" y="0"/>
                    <a:pt x="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5815600" y="3951850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94"/>
                    <a:pt x="90" y="443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lnTo>
                    <a:pt x="428" y="344"/>
                  </a:lnTo>
                  <a:cubicBezTo>
                    <a:pt x="528" y="225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5821825" y="395895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20"/>
                    <a:pt x="905" y="279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5830775" y="39671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8" y="668"/>
                    <a:pt x="313" y="768"/>
                    <a:pt x="135" y="768"/>
                  </a:cubicBezTo>
                  <a:cubicBezTo>
                    <a:pt x="88" y="768"/>
                    <a:pt x="42" y="761"/>
                    <a:pt x="0" y="746"/>
                  </a:cubicBezTo>
                  <a:lnTo>
                    <a:pt x="0" y="746"/>
                  </a:lnTo>
                  <a:lnTo>
                    <a:pt x="140" y="886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5806400" y="393382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5740025" y="3944150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5763150" y="3953125"/>
              <a:ext cx="54475" cy="63725"/>
            </a:xfrm>
            <a:custGeom>
              <a:avLst/>
              <a:gdLst/>
              <a:ahLst/>
              <a:cxnLst/>
              <a:rect l="l" t="t" r="r" b="b"/>
              <a:pathLst>
                <a:path w="2179" h="2549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91"/>
                    <a:pt x="0" y="2471"/>
                    <a:pt x="60" y="2521"/>
                  </a:cubicBezTo>
                  <a:cubicBezTo>
                    <a:pt x="82" y="2539"/>
                    <a:pt x="111" y="2548"/>
                    <a:pt x="140" y="2548"/>
                  </a:cubicBezTo>
                  <a:cubicBezTo>
                    <a:pt x="175" y="2548"/>
                    <a:pt x="211" y="2534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0"/>
            <p:cNvSpPr/>
            <p:nvPr/>
          </p:nvSpPr>
          <p:spPr>
            <a:xfrm>
              <a:off x="5736300" y="40043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0"/>
                  </a:moveTo>
                  <a:cubicBezTo>
                    <a:pt x="271" y="0"/>
                    <a:pt x="166" y="52"/>
                    <a:pt x="109" y="154"/>
                  </a:cubicBezTo>
                  <a:cubicBezTo>
                    <a:pt x="0" y="353"/>
                    <a:pt x="119" y="672"/>
                    <a:pt x="378" y="870"/>
                  </a:cubicBezTo>
                  <a:cubicBezTo>
                    <a:pt x="502" y="961"/>
                    <a:pt x="638" y="1006"/>
                    <a:pt x="758" y="1006"/>
                  </a:cubicBezTo>
                  <a:cubicBezTo>
                    <a:pt x="887" y="1006"/>
                    <a:pt x="997" y="954"/>
                    <a:pt x="1054" y="851"/>
                  </a:cubicBezTo>
                  <a:cubicBezTo>
                    <a:pt x="1164" y="652"/>
                    <a:pt x="1034" y="333"/>
                    <a:pt x="776" y="144"/>
                  </a:cubicBezTo>
                  <a:cubicBezTo>
                    <a:pt x="650" y="47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0"/>
            <p:cNvSpPr/>
            <p:nvPr/>
          </p:nvSpPr>
          <p:spPr>
            <a:xfrm>
              <a:off x="5743500" y="401222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0"/>
                  </a:moveTo>
                  <a:cubicBezTo>
                    <a:pt x="130" y="0"/>
                    <a:pt x="80" y="22"/>
                    <a:pt x="50" y="67"/>
                  </a:cubicBezTo>
                  <a:cubicBezTo>
                    <a:pt x="0" y="167"/>
                    <a:pt x="60" y="316"/>
                    <a:pt x="179" y="405"/>
                  </a:cubicBezTo>
                  <a:cubicBezTo>
                    <a:pt x="242" y="449"/>
                    <a:pt x="308" y="471"/>
                    <a:pt x="364" y="471"/>
                  </a:cubicBezTo>
                  <a:cubicBezTo>
                    <a:pt x="423" y="471"/>
                    <a:pt x="472" y="446"/>
                    <a:pt x="498" y="395"/>
                  </a:cubicBezTo>
                  <a:cubicBezTo>
                    <a:pt x="547" y="306"/>
                    <a:pt x="488" y="157"/>
                    <a:pt x="368" y="67"/>
                  </a:cubicBezTo>
                  <a:cubicBezTo>
                    <a:pt x="309" y="22"/>
                    <a:pt x="244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5750200" y="3991825"/>
              <a:ext cx="24900" cy="25325"/>
            </a:xfrm>
            <a:custGeom>
              <a:avLst/>
              <a:gdLst/>
              <a:ahLst/>
              <a:cxnLst/>
              <a:rect l="l" t="t" r="r" b="b"/>
              <a:pathLst>
                <a:path w="996" h="1013" extrusionOk="0">
                  <a:moveTo>
                    <a:pt x="224" y="0"/>
                  </a:moveTo>
                  <a:cubicBezTo>
                    <a:pt x="192" y="0"/>
                    <a:pt x="161" y="6"/>
                    <a:pt x="130" y="18"/>
                  </a:cubicBezTo>
                  <a:lnTo>
                    <a:pt x="1" y="157"/>
                  </a:lnTo>
                  <a:cubicBezTo>
                    <a:pt x="31" y="143"/>
                    <a:pt x="67" y="136"/>
                    <a:pt x="106" y="136"/>
                  </a:cubicBezTo>
                  <a:cubicBezTo>
                    <a:pt x="209" y="136"/>
                    <a:pt x="343" y="187"/>
                    <a:pt x="508" y="316"/>
                  </a:cubicBezTo>
                  <a:cubicBezTo>
                    <a:pt x="757" y="505"/>
                    <a:pt x="886" y="814"/>
                    <a:pt x="787" y="1012"/>
                  </a:cubicBezTo>
                  <a:lnTo>
                    <a:pt x="926" y="853"/>
                  </a:lnTo>
                  <a:cubicBezTo>
                    <a:pt x="996" y="654"/>
                    <a:pt x="866" y="366"/>
                    <a:pt x="628" y="187"/>
                  </a:cubicBezTo>
                  <a:cubicBezTo>
                    <a:pt x="485" y="84"/>
                    <a:pt x="349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5757925" y="3983475"/>
              <a:ext cx="24375" cy="24475"/>
            </a:xfrm>
            <a:custGeom>
              <a:avLst/>
              <a:gdLst/>
              <a:ahLst/>
              <a:cxnLst/>
              <a:rect l="l" t="t" r="r" b="b"/>
              <a:pathLst>
                <a:path w="975" h="97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lnTo>
                    <a:pt x="498" y="322"/>
                  </a:lnTo>
                  <a:cubicBezTo>
                    <a:pt x="736" y="501"/>
                    <a:pt x="856" y="770"/>
                    <a:pt x="796" y="97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5812875" y="390052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4"/>
                    <a:pt x="2644" y="3204"/>
                  </a:cubicBezTo>
                  <a:cubicBezTo>
                    <a:pt x="2740" y="3204"/>
                    <a:pt x="2849" y="3168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5822075" y="3923225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1"/>
                  </a:moveTo>
                  <a:cubicBezTo>
                    <a:pt x="113" y="1"/>
                    <a:pt x="76" y="16"/>
                    <a:pt x="50" y="47"/>
                  </a:cubicBezTo>
                  <a:cubicBezTo>
                    <a:pt x="0" y="97"/>
                    <a:pt x="0" y="176"/>
                    <a:pt x="50" y="226"/>
                  </a:cubicBezTo>
                  <a:lnTo>
                    <a:pt x="2168" y="2285"/>
                  </a:lnTo>
                  <a:cubicBezTo>
                    <a:pt x="2201" y="2293"/>
                    <a:pt x="2236" y="2298"/>
                    <a:pt x="2272" y="2298"/>
                  </a:cubicBezTo>
                  <a:cubicBezTo>
                    <a:pt x="2322" y="2298"/>
                    <a:pt x="2374" y="2288"/>
                    <a:pt x="2427" y="2265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5809150" y="3898000"/>
              <a:ext cx="28350" cy="25050"/>
            </a:xfrm>
            <a:custGeom>
              <a:avLst/>
              <a:gdLst/>
              <a:ahLst/>
              <a:cxnLst/>
              <a:rect l="l" t="t" r="r" b="b"/>
              <a:pathLst>
                <a:path w="1134" h="1002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4"/>
                    <a:pt x="314" y="1001"/>
                    <a:pt x="387" y="1001"/>
                  </a:cubicBezTo>
                  <a:cubicBezTo>
                    <a:pt x="566" y="1001"/>
                    <a:pt x="773" y="895"/>
                    <a:pt x="915" y="718"/>
                  </a:cubicBezTo>
                  <a:cubicBezTo>
                    <a:pt x="1124" y="479"/>
                    <a:pt x="1134" y="171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5815600" y="3904350"/>
              <a:ext cx="13200" cy="11625"/>
            </a:xfrm>
            <a:custGeom>
              <a:avLst/>
              <a:gdLst/>
              <a:ahLst/>
              <a:cxnLst/>
              <a:rect l="l" t="t" r="r" b="b"/>
              <a:pathLst>
                <a:path w="528" h="465" extrusionOk="0">
                  <a:moveTo>
                    <a:pt x="347" y="1"/>
                  </a:moveTo>
                  <a:cubicBezTo>
                    <a:pt x="266" y="1"/>
                    <a:pt x="170" y="48"/>
                    <a:pt x="100" y="12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5" y="458"/>
                    <a:pt x="145" y="465"/>
                    <a:pt x="178" y="465"/>
                  </a:cubicBezTo>
                  <a:cubicBezTo>
                    <a:pt x="260" y="465"/>
                    <a:pt x="357" y="420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1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5821825" y="391120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4"/>
                    <a:pt x="355" y="779"/>
                    <a:pt x="177" y="779"/>
                  </a:cubicBezTo>
                  <a:cubicBezTo>
                    <a:pt x="113" y="779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3" y="903"/>
                    <a:pt x="242" y="912"/>
                    <a:pt x="293" y="912"/>
                  </a:cubicBezTo>
                  <a:cubicBezTo>
                    <a:pt x="474" y="912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5830775" y="39196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6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4" y="896"/>
                    <a:pt x="211" y="901"/>
                    <a:pt x="248" y="901"/>
                  </a:cubicBezTo>
                  <a:cubicBezTo>
                    <a:pt x="429" y="901"/>
                    <a:pt x="640" y="788"/>
                    <a:pt x="796" y="608"/>
                  </a:cubicBezTo>
                  <a:cubicBezTo>
                    <a:pt x="935" y="448"/>
                    <a:pt x="1035" y="27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5806400" y="3886100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5740025" y="3896625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5763150" y="3905425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3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09"/>
                  </a:cubicBezTo>
                  <a:lnTo>
                    <a:pt x="2158" y="262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5736300" y="3956700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6" y="959"/>
                    <a:pt x="645" y="1006"/>
                    <a:pt x="767" y="1006"/>
                  </a:cubicBezTo>
                  <a:cubicBezTo>
                    <a:pt x="892" y="1006"/>
                    <a:pt x="999" y="957"/>
                    <a:pt x="1054" y="85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0"/>
            <p:cNvSpPr/>
            <p:nvPr/>
          </p:nvSpPr>
          <p:spPr>
            <a:xfrm>
              <a:off x="5743500" y="396450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7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5"/>
                  </a:cubicBezTo>
                  <a:cubicBezTo>
                    <a:pt x="547" y="305"/>
                    <a:pt x="488" y="156"/>
                    <a:pt x="368" y="67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0"/>
            <p:cNvSpPr/>
            <p:nvPr/>
          </p:nvSpPr>
          <p:spPr>
            <a:xfrm>
              <a:off x="5750200" y="3944175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4" y="149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09"/>
                  </a:cubicBezTo>
                  <a:lnTo>
                    <a:pt x="926" y="86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0"/>
            <p:cNvSpPr/>
            <p:nvPr/>
          </p:nvSpPr>
          <p:spPr>
            <a:xfrm>
              <a:off x="5757925" y="393597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3"/>
                  </a:lnTo>
                  <a:cubicBezTo>
                    <a:pt x="34" y="140"/>
                    <a:pt x="70" y="132"/>
                    <a:pt x="110" y="132"/>
                  </a:cubicBezTo>
                  <a:cubicBezTo>
                    <a:pt x="213" y="132"/>
                    <a:pt x="340" y="183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0"/>
            <p:cNvSpPr/>
            <p:nvPr/>
          </p:nvSpPr>
          <p:spPr>
            <a:xfrm>
              <a:off x="5812875" y="385277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0"/>
            <p:cNvSpPr/>
            <p:nvPr/>
          </p:nvSpPr>
          <p:spPr>
            <a:xfrm>
              <a:off x="5822075" y="3875700"/>
              <a:ext cx="60925" cy="57250"/>
            </a:xfrm>
            <a:custGeom>
              <a:avLst/>
              <a:gdLst/>
              <a:ahLst/>
              <a:cxnLst/>
              <a:rect l="l" t="t" r="r" b="b"/>
              <a:pathLst>
                <a:path w="2437" h="2290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8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7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0"/>
            <p:cNvSpPr/>
            <p:nvPr/>
          </p:nvSpPr>
          <p:spPr>
            <a:xfrm>
              <a:off x="5809150" y="38504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0"/>
                  </a:moveTo>
                  <a:cubicBezTo>
                    <a:pt x="577" y="0"/>
                    <a:pt x="368" y="106"/>
                    <a:pt x="219" y="283"/>
                  </a:cubicBezTo>
                  <a:cubicBezTo>
                    <a:pt x="10" y="522"/>
                    <a:pt x="0" y="830"/>
                    <a:pt x="189" y="950"/>
                  </a:cubicBezTo>
                  <a:cubicBezTo>
                    <a:pt x="246" y="984"/>
                    <a:pt x="313" y="1000"/>
                    <a:pt x="385" y="1000"/>
                  </a:cubicBezTo>
                  <a:cubicBezTo>
                    <a:pt x="565" y="1000"/>
                    <a:pt x="773" y="899"/>
                    <a:pt x="915" y="721"/>
                  </a:cubicBezTo>
                  <a:cubicBezTo>
                    <a:pt x="1124" y="472"/>
                    <a:pt x="1134" y="174"/>
                    <a:pt x="945" y="55"/>
                  </a:cubicBezTo>
                  <a:cubicBezTo>
                    <a:pt x="890" y="17"/>
                    <a:pt x="824" y="0"/>
                    <a:pt x="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0"/>
            <p:cNvSpPr/>
            <p:nvPr/>
          </p:nvSpPr>
          <p:spPr>
            <a:xfrm>
              <a:off x="5815600" y="385662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4"/>
                    <a:pt x="90" y="443"/>
                  </a:cubicBezTo>
                  <a:cubicBezTo>
                    <a:pt x="116" y="460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0"/>
            <p:cNvSpPr/>
            <p:nvPr/>
          </p:nvSpPr>
          <p:spPr>
            <a:xfrm>
              <a:off x="5821825" y="3863725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19"/>
                    <a:pt x="905" y="279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799"/>
                    <a:pt x="836" y="617"/>
                  </a:cubicBezTo>
                  <a:cubicBezTo>
                    <a:pt x="985" y="448"/>
                    <a:pt x="1084" y="289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0"/>
            <p:cNvSpPr/>
            <p:nvPr/>
          </p:nvSpPr>
          <p:spPr>
            <a:xfrm>
              <a:off x="5830775" y="387192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8" y="668"/>
                    <a:pt x="313" y="768"/>
                    <a:pt x="135" y="768"/>
                  </a:cubicBezTo>
                  <a:cubicBezTo>
                    <a:pt x="88" y="768"/>
                    <a:pt x="42" y="761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0"/>
            <p:cNvSpPr/>
            <p:nvPr/>
          </p:nvSpPr>
          <p:spPr>
            <a:xfrm>
              <a:off x="5806400" y="3838600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09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0"/>
            <p:cNvSpPr/>
            <p:nvPr/>
          </p:nvSpPr>
          <p:spPr>
            <a:xfrm>
              <a:off x="5740025" y="3848925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0"/>
                  </a:moveTo>
                  <a:cubicBezTo>
                    <a:pt x="2347" y="0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0"/>
            <p:cNvSpPr/>
            <p:nvPr/>
          </p:nvSpPr>
          <p:spPr>
            <a:xfrm>
              <a:off x="5763150" y="385790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81"/>
                    <a:pt x="0" y="2471"/>
                    <a:pt x="60" y="2511"/>
                  </a:cubicBezTo>
                  <a:cubicBezTo>
                    <a:pt x="84" y="2534"/>
                    <a:pt x="114" y="2547"/>
                    <a:pt x="145" y="2547"/>
                  </a:cubicBezTo>
                  <a:cubicBezTo>
                    <a:pt x="179" y="2547"/>
                    <a:pt x="213" y="2532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0"/>
            <p:cNvSpPr/>
            <p:nvPr/>
          </p:nvSpPr>
          <p:spPr>
            <a:xfrm>
              <a:off x="5736300" y="3909050"/>
              <a:ext cx="29100" cy="25225"/>
            </a:xfrm>
            <a:custGeom>
              <a:avLst/>
              <a:gdLst/>
              <a:ahLst/>
              <a:cxnLst/>
              <a:rect l="l" t="t" r="r" b="b"/>
              <a:pathLst>
                <a:path w="1164" h="1009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4"/>
                    <a:pt x="1034" y="335"/>
                    <a:pt x="776" y="136"/>
                  </a:cubicBezTo>
                  <a:cubicBezTo>
                    <a:pt x="651" y="46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0"/>
            <p:cNvSpPr/>
            <p:nvPr/>
          </p:nvSpPr>
          <p:spPr>
            <a:xfrm>
              <a:off x="5743500" y="3916975"/>
              <a:ext cx="13700" cy="11825"/>
            </a:xfrm>
            <a:custGeom>
              <a:avLst/>
              <a:gdLst/>
              <a:ahLst/>
              <a:cxnLst/>
              <a:rect l="l" t="t" r="r" b="b"/>
              <a:pathLst>
                <a:path w="548" h="473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8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8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0"/>
            <p:cNvSpPr/>
            <p:nvPr/>
          </p:nvSpPr>
          <p:spPr>
            <a:xfrm>
              <a:off x="5750200" y="3896600"/>
              <a:ext cx="24900" cy="25325"/>
            </a:xfrm>
            <a:custGeom>
              <a:avLst/>
              <a:gdLst/>
              <a:ahLst/>
              <a:cxnLst/>
              <a:rect l="l" t="t" r="r" b="b"/>
              <a:pathLst>
                <a:path w="996" h="1013" extrusionOk="0">
                  <a:moveTo>
                    <a:pt x="224" y="0"/>
                  </a:moveTo>
                  <a:cubicBezTo>
                    <a:pt x="192" y="0"/>
                    <a:pt x="161" y="6"/>
                    <a:pt x="130" y="18"/>
                  </a:cubicBezTo>
                  <a:lnTo>
                    <a:pt x="1" y="157"/>
                  </a:lnTo>
                  <a:cubicBezTo>
                    <a:pt x="31" y="143"/>
                    <a:pt x="67" y="136"/>
                    <a:pt x="106" y="136"/>
                  </a:cubicBezTo>
                  <a:cubicBezTo>
                    <a:pt x="209" y="136"/>
                    <a:pt x="343" y="187"/>
                    <a:pt x="508" y="316"/>
                  </a:cubicBezTo>
                  <a:lnTo>
                    <a:pt x="508" y="306"/>
                  </a:lnTo>
                  <a:cubicBezTo>
                    <a:pt x="757" y="505"/>
                    <a:pt x="886" y="803"/>
                    <a:pt x="787" y="1012"/>
                  </a:cubicBezTo>
                  <a:lnTo>
                    <a:pt x="926" y="853"/>
                  </a:lnTo>
                  <a:cubicBezTo>
                    <a:pt x="996" y="654"/>
                    <a:pt x="866" y="366"/>
                    <a:pt x="628" y="187"/>
                  </a:cubicBezTo>
                  <a:cubicBezTo>
                    <a:pt x="485" y="84"/>
                    <a:pt x="349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0"/>
            <p:cNvSpPr/>
            <p:nvPr/>
          </p:nvSpPr>
          <p:spPr>
            <a:xfrm>
              <a:off x="5757925" y="3888250"/>
              <a:ext cx="24375" cy="24475"/>
            </a:xfrm>
            <a:custGeom>
              <a:avLst/>
              <a:gdLst/>
              <a:ahLst/>
              <a:cxnLst/>
              <a:rect l="l" t="t" r="r" b="b"/>
              <a:pathLst>
                <a:path w="975" h="97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lnTo>
                    <a:pt x="498" y="322"/>
                  </a:lnTo>
                  <a:cubicBezTo>
                    <a:pt x="736" y="501"/>
                    <a:pt x="856" y="770"/>
                    <a:pt x="796" y="97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0"/>
            <p:cNvSpPr/>
            <p:nvPr/>
          </p:nvSpPr>
          <p:spPr>
            <a:xfrm>
              <a:off x="5812875" y="3805275"/>
              <a:ext cx="83550" cy="80150"/>
            </a:xfrm>
            <a:custGeom>
              <a:avLst/>
              <a:gdLst/>
              <a:ahLst/>
              <a:cxnLst/>
              <a:rect l="l" t="t" r="r" b="b"/>
              <a:pathLst>
                <a:path w="3342" h="3206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8"/>
                    <a:pt x="3143" y="2418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0"/>
            <p:cNvSpPr/>
            <p:nvPr/>
          </p:nvSpPr>
          <p:spPr>
            <a:xfrm>
              <a:off x="5822075" y="3828000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1"/>
                  </a:moveTo>
                  <a:cubicBezTo>
                    <a:pt x="113" y="1"/>
                    <a:pt x="76" y="16"/>
                    <a:pt x="50" y="47"/>
                  </a:cubicBezTo>
                  <a:cubicBezTo>
                    <a:pt x="0" y="96"/>
                    <a:pt x="0" y="176"/>
                    <a:pt x="50" y="226"/>
                  </a:cubicBezTo>
                  <a:lnTo>
                    <a:pt x="2168" y="2284"/>
                  </a:lnTo>
                  <a:cubicBezTo>
                    <a:pt x="2201" y="2293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5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1"/>
                    <a:pt x="149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0"/>
            <p:cNvSpPr/>
            <p:nvPr/>
          </p:nvSpPr>
          <p:spPr>
            <a:xfrm>
              <a:off x="5809150" y="38027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4"/>
                    <a:pt x="314" y="1001"/>
                    <a:pt x="387" y="1001"/>
                  </a:cubicBezTo>
                  <a:cubicBezTo>
                    <a:pt x="566" y="1001"/>
                    <a:pt x="773" y="895"/>
                    <a:pt x="915" y="718"/>
                  </a:cubicBezTo>
                  <a:cubicBezTo>
                    <a:pt x="1124" y="479"/>
                    <a:pt x="1134" y="171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0"/>
            <p:cNvSpPr/>
            <p:nvPr/>
          </p:nvSpPr>
          <p:spPr>
            <a:xfrm>
              <a:off x="5815600" y="3809000"/>
              <a:ext cx="13200" cy="11700"/>
            </a:xfrm>
            <a:custGeom>
              <a:avLst/>
              <a:gdLst/>
              <a:ahLst/>
              <a:cxnLst/>
              <a:rect l="l" t="t" r="r" b="b"/>
              <a:pathLst>
                <a:path w="528" h="468" extrusionOk="0">
                  <a:moveTo>
                    <a:pt x="351" y="0"/>
                  </a:moveTo>
                  <a:cubicBezTo>
                    <a:pt x="268" y="0"/>
                    <a:pt x="171" y="45"/>
                    <a:pt x="100" y="130"/>
                  </a:cubicBezTo>
                  <a:cubicBezTo>
                    <a:pt x="1" y="250"/>
                    <a:pt x="1" y="389"/>
                    <a:pt x="90" y="449"/>
                  </a:cubicBezTo>
                  <a:cubicBezTo>
                    <a:pt x="114" y="462"/>
                    <a:pt x="142" y="468"/>
                    <a:pt x="171" y="468"/>
                  </a:cubicBezTo>
                  <a:cubicBezTo>
                    <a:pt x="255" y="468"/>
                    <a:pt x="355" y="420"/>
                    <a:pt x="428" y="339"/>
                  </a:cubicBezTo>
                  <a:cubicBezTo>
                    <a:pt x="528" y="220"/>
                    <a:pt x="528" y="81"/>
                    <a:pt x="438" y="21"/>
                  </a:cubicBezTo>
                  <a:cubicBezTo>
                    <a:pt x="413" y="7"/>
                    <a:pt x="383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0"/>
            <p:cNvSpPr/>
            <p:nvPr/>
          </p:nvSpPr>
          <p:spPr>
            <a:xfrm>
              <a:off x="5821825" y="3815975"/>
              <a:ext cx="27125" cy="22900"/>
            </a:xfrm>
            <a:custGeom>
              <a:avLst/>
              <a:gdLst/>
              <a:ahLst/>
              <a:cxnLst/>
              <a:rect l="l" t="t" r="r" b="b"/>
              <a:pathLst>
                <a:path w="1085" h="916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4" y="906"/>
                    <a:pt x="245" y="916"/>
                    <a:pt x="297" y="916"/>
                  </a:cubicBezTo>
                  <a:cubicBezTo>
                    <a:pt x="478" y="916"/>
                    <a:pt x="690" y="804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0"/>
            <p:cNvSpPr/>
            <p:nvPr/>
          </p:nvSpPr>
          <p:spPr>
            <a:xfrm>
              <a:off x="5830775" y="3824175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3"/>
                    <a:pt x="308" y="778"/>
                    <a:pt x="129" y="778"/>
                  </a:cubicBezTo>
                  <a:cubicBezTo>
                    <a:pt x="84" y="778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0"/>
            <p:cNvSpPr/>
            <p:nvPr/>
          </p:nvSpPr>
          <p:spPr>
            <a:xfrm>
              <a:off x="5806400" y="3790875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100"/>
                  </a:lnTo>
                  <a:cubicBezTo>
                    <a:pt x="140" y="487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1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0"/>
            <p:cNvSpPr/>
            <p:nvPr/>
          </p:nvSpPr>
          <p:spPr>
            <a:xfrm>
              <a:off x="5740025" y="380140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6"/>
                    <a:pt x="2268" y="66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0"/>
            <p:cNvSpPr/>
            <p:nvPr/>
          </p:nvSpPr>
          <p:spPr>
            <a:xfrm>
              <a:off x="5763150" y="3810200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3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0"/>
            <p:cNvSpPr/>
            <p:nvPr/>
          </p:nvSpPr>
          <p:spPr>
            <a:xfrm>
              <a:off x="5736300" y="3861475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6" y="1"/>
                  </a:moveTo>
                  <a:cubicBezTo>
                    <a:pt x="271" y="1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1"/>
                    <a:pt x="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0"/>
            <p:cNvSpPr/>
            <p:nvPr/>
          </p:nvSpPr>
          <p:spPr>
            <a:xfrm>
              <a:off x="5743500" y="38692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1"/>
                  </a:moveTo>
                  <a:cubicBezTo>
                    <a:pt x="132" y="1"/>
                    <a:pt x="81" y="25"/>
                    <a:pt x="50" y="76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4" y="449"/>
                    <a:pt x="311" y="472"/>
                    <a:pt x="368" y="472"/>
                  </a:cubicBezTo>
                  <a:cubicBezTo>
                    <a:pt x="426" y="472"/>
                    <a:pt x="473" y="449"/>
                    <a:pt x="498" y="405"/>
                  </a:cubicBezTo>
                  <a:cubicBezTo>
                    <a:pt x="547" y="305"/>
                    <a:pt x="488" y="156"/>
                    <a:pt x="368" y="67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0"/>
            <p:cNvSpPr/>
            <p:nvPr/>
          </p:nvSpPr>
          <p:spPr>
            <a:xfrm>
              <a:off x="5750200" y="3848950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6"/>
                    <a:pt x="117" y="136"/>
                  </a:cubicBezTo>
                  <a:cubicBezTo>
                    <a:pt x="218" y="136"/>
                    <a:pt x="349" y="188"/>
                    <a:pt x="508" y="313"/>
                  </a:cubicBezTo>
                  <a:cubicBezTo>
                    <a:pt x="757" y="502"/>
                    <a:pt x="886" y="810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0"/>
            <p:cNvSpPr/>
            <p:nvPr/>
          </p:nvSpPr>
          <p:spPr>
            <a:xfrm>
              <a:off x="5757925" y="3840750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53"/>
                  </a:lnTo>
                  <a:cubicBezTo>
                    <a:pt x="32" y="140"/>
                    <a:pt x="66" y="133"/>
                    <a:pt x="103" y="133"/>
                  </a:cubicBezTo>
                  <a:cubicBezTo>
                    <a:pt x="207" y="133"/>
                    <a:pt x="336" y="188"/>
                    <a:pt x="498" y="312"/>
                  </a:cubicBezTo>
                  <a:cubicBezTo>
                    <a:pt x="736" y="491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0"/>
            <p:cNvSpPr/>
            <p:nvPr/>
          </p:nvSpPr>
          <p:spPr>
            <a:xfrm>
              <a:off x="5812875" y="375755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2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0"/>
            <p:cNvSpPr/>
            <p:nvPr/>
          </p:nvSpPr>
          <p:spPr>
            <a:xfrm>
              <a:off x="5822075" y="378047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7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0"/>
            <p:cNvSpPr/>
            <p:nvPr/>
          </p:nvSpPr>
          <p:spPr>
            <a:xfrm>
              <a:off x="5809150" y="3755175"/>
              <a:ext cx="28350" cy="25050"/>
            </a:xfrm>
            <a:custGeom>
              <a:avLst/>
              <a:gdLst/>
              <a:ahLst/>
              <a:cxnLst/>
              <a:rect l="l" t="t" r="r" b="b"/>
              <a:pathLst>
                <a:path w="1134" h="1002" extrusionOk="0">
                  <a:moveTo>
                    <a:pt x="753" y="1"/>
                  </a:moveTo>
                  <a:cubicBezTo>
                    <a:pt x="577" y="1"/>
                    <a:pt x="368" y="107"/>
                    <a:pt x="219" y="284"/>
                  </a:cubicBezTo>
                  <a:cubicBezTo>
                    <a:pt x="10" y="523"/>
                    <a:pt x="0" y="831"/>
                    <a:pt x="189" y="951"/>
                  </a:cubicBezTo>
                  <a:cubicBezTo>
                    <a:pt x="246" y="985"/>
                    <a:pt x="313" y="1001"/>
                    <a:pt x="385" y="1001"/>
                  </a:cubicBezTo>
                  <a:cubicBezTo>
                    <a:pt x="565" y="1001"/>
                    <a:pt x="773" y="900"/>
                    <a:pt x="915" y="722"/>
                  </a:cubicBezTo>
                  <a:cubicBezTo>
                    <a:pt x="1124" y="473"/>
                    <a:pt x="1134" y="175"/>
                    <a:pt x="945" y="56"/>
                  </a:cubicBezTo>
                  <a:cubicBezTo>
                    <a:pt x="890" y="18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0"/>
            <p:cNvSpPr/>
            <p:nvPr/>
          </p:nvSpPr>
          <p:spPr>
            <a:xfrm>
              <a:off x="5815600" y="3761400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3"/>
                    <a:pt x="90" y="443"/>
                  </a:cubicBezTo>
                  <a:cubicBezTo>
                    <a:pt x="116" y="460"/>
                    <a:pt x="147" y="468"/>
                    <a:pt x="180" y="468"/>
                  </a:cubicBezTo>
                  <a:cubicBezTo>
                    <a:pt x="261" y="468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5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0"/>
            <p:cNvSpPr/>
            <p:nvPr/>
          </p:nvSpPr>
          <p:spPr>
            <a:xfrm>
              <a:off x="5821825" y="376850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0"/>
                  </a:moveTo>
                  <a:cubicBezTo>
                    <a:pt x="945" y="119"/>
                    <a:pt x="905" y="278"/>
                    <a:pt x="716" y="497"/>
                  </a:cubicBezTo>
                  <a:cubicBezTo>
                    <a:pt x="562" y="674"/>
                    <a:pt x="353" y="774"/>
                    <a:pt x="174" y="774"/>
                  </a:cubicBezTo>
                  <a:cubicBezTo>
                    <a:pt x="111" y="774"/>
                    <a:pt x="52" y="762"/>
                    <a:pt x="0" y="736"/>
                  </a:cubicBezTo>
                  <a:lnTo>
                    <a:pt x="0" y="736"/>
                  </a:lnTo>
                  <a:lnTo>
                    <a:pt x="149" y="875"/>
                  </a:lnTo>
                  <a:cubicBezTo>
                    <a:pt x="196" y="896"/>
                    <a:pt x="248" y="906"/>
                    <a:pt x="303" y="906"/>
                  </a:cubicBezTo>
                  <a:cubicBezTo>
                    <a:pt x="482" y="906"/>
                    <a:pt x="691" y="799"/>
                    <a:pt x="836" y="617"/>
                  </a:cubicBezTo>
                  <a:cubicBezTo>
                    <a:pt x="985" y="448"/>
                    <a:pt x="1084" y="288"/>
                    <a:pt x="1045" y="13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0"/>
            <p:cNvSpPr/>
            <p:nvPr/>
          </p:nvSpPr>
          <p:spPr>
            <a:xfrm>
              <a:off x="5830775" y="377670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0"/>
            <p:cNvSpPr/>
            <p:nvPr/>
          </p:nvSpPr>
          <p:spPr>
            <a:xfrm>
              <a:off x="5806400" y="374337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7"/>
                    <a:pt x="21" y="746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09"/>
                  </a:cubicBezTo>
                  <a:cubicBezTo>
                    <a:pt x="418" y="617"/>
                    <a:pt x="597" y="935"/>
                    <a:pt x="597" y="955"/>
                  </a:cubicBezTo>
                  <a:cubicBezTo>
                    <a:pt x="607" y="96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25"/>
                  </a:cubicBezTo>
                  <a:cubicBezTo>
                    <a:pt x="657" y="916"/>
                    <a:pt x="458" y="53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0"/>
            <p:cNvSpPr/>
            <p:nvPr/>
          </p:nvSpPr>
          <p:spPr>
            <a:xfrm>
              <a:off x="5740025" y="3753650"/>
              <a:ext cx="82075" cy="82500"/>
            </a:xfrm>
            <a:custGeom>
              <a:avLst/>
              <a:gdLst/>
              <a:ahLst/>
              <a:cxnLst/>
              <a:rect l="l" t="t" r="r" b="b"/>
              <a:pathLst>
                <a:path w="3283" h="330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4"/>
                  </a:lnTo>
                  <a:lnTo>
                    <a:pt x="865" y="3299"/>
                  </a:lnTo>
                  <a:lnTo>
                    <a:pt x="2944" y="863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0"/>
            <p:cNvSpPr/>
            <p:nvPr/>
          </p:nvSpPr>
          <p:spPr>
            <a:xfrm>
              <a:off x="5763150" y="3762675"/>
              <a:ext cx="54475" cy="63725"/>
            </a:xfrm>
            <a:custGeom>
              <a:avLst/>
              <a:gdLst/>
              <a:ahLst/>
              <a:cxnLst/>
              <a:rect l="l" t="t" r="r" b="b"/>
              <a:pathLst>
                <a:path w="2179" h="2549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2"/>
                  </a:lnTo>
                  <a:cubicBezTo>
                    <a:pt x="0" y="2381"/>
                    <a:pt x="0" y="2471"/>
                    <a:pt x="60" y="2520"/>
                  </a:cubicBezTo>
                  <a:cubicBezTo>
                    <a:pt x="82" y="2538"/>
                    <a:pt x="111" y="2548"/>
                    <a:pt x="140" y="2548"/>
                  </a:cubicBezTo>
                  <a:cubicBezTo>
                    <a:pt x="175" y="2548"/>
                    <a:pt x="211" y="2533"/>
                    <a:pt x="239" y="2501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0"/>
            <p:cNvSpPr/>
            <p:nvPr/>
          </p:nvSpPr>
          <p:spPr>
            <a:xfrm>
              <a:off x="5736300" y="3813825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0"/>
            <p:cNvSpPr/>
            <p:nvPr/>
          </p:nvSpPr>
          <p:spPr>
            <a:xfrm>
              <a:off x="5743500" y="3821750"/>
              <a:ext cx="13700" cy="11825"/>
            </a:xfrm>
            <a:custGeom>
              <a:avLst/>
              <a:gdLst/>
              <a:ahLst/>
              <a:cxnLst/>
              <a:rect l="l" t="t" r="r" b="b"/>
              <a:pathLst>
                <a:path w="548" h="473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0"/>
            <p:cNvSpPr/>
            <p:nvPr/>
          </p:nvSpPr>
          <p:spPr>
            <a:xfrm>
              <a:off x="5750200" y="3801200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7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61"/>
                    <a:pt x="866" y="373"/>
                    <a:pt x="628" y="194"/>
                  </a:cubicBezTo>
                  <a:cubicBezTo>
                    <a:pt x="483" y="81"/>
                    <a:pt x="344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0"/>
            <p:cNvSpPr/>
            <p:nvPr/>
          </p:nvSpPr>
          <p:spPr>
            <a:xfrm>
              <a:off x="5757925" y="379302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1" y="1"/>
                  </a:moveTo>
                  <a:cubicBezTo>
                    <a:pt x="183" y="1"/>
                    <a:pt x="156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1"/>
                    <a:pt x="111" y="141"/>
                  </a:cubicBezTo>
                  <a:cubicBezTo>
                    <a:pt x="214" y="141"/>
                    <a:pt x="341" y="191"/>
                    <a:pt x="498" y="312"/>
                  </a:cubicBezTo>
                  <a:cubicBezTo>
                    <a:pt x="736" y="501"/>
                    <a:pt x="856" y="769"/>
                    <a:pt x="796" y="968"/>
                  </a:cubicBezTo>
                  <a:lnTo>
                    <a:pt x="925" y="819"/>
                  </a:lnTo>
                  <a:cubicBezTo>
                    <a:pt x="975" y="620"/>
                    <a:pt x="846" y="362"/>
                    <a:pt x="617" y="193"/>
                  </a:cubicBezTo>
                  <a:cubicBezTo>
                    <a:pt x="470" y="87"/>
                    <a:pt x="337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0"/>
            <p:cNvSpPr/>
            <p:nvPr/>
          </p:nvSpPr>
          <p:spPr>
            <a:xfrm>
              <a:off x="5812875" y="371005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8"/>
                    <a:pt x="3143" y="2418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50"/>
            <p:cNvSpPr/>
            <p:nvPr/>
          </p:nvSpPr>
          <p:spPr>
            <a:xfrm>
              <a:off x="5822075" y="3732800"/>
              <a:ext cx="60925" cy="57425"/>
            </a:xfrm>
            <a:custGeom>
              <a:avLst/>
              <a:gdLst/>
              <a:ahLst/>
              <a:cxnLst/>
              <a:rect l="l" t="t" r="r" b="b"/>
              <a:pathLst>
                <a:path w="2437" h="2297" extrusionOk="0">
                  <a:moveTo>
                    <a:pt x="144" y="1"/>
                  </a:moveTo>
                  <a:cubicBezTo>
                    <a:pt x="110" y="1"/>
                    <a:pt x="75" y="16"/>
                    <a:pt x="50" y="46"/>
                  </a:cubicBezTo>
                  <a:cubicBezTo>
                    <a:pt x="0" y="95"/>
                    <a:pt x="0" y="175"/>
                    <a:pt x="50" y="225"/>
                  </a:cubicBezTo>
                  <a:lnTo>
                    <a:pt x="2168" y="2283"/>
                  </a:lnTo>
                  <a:cubicBezTo>
                    <a:pt x="2201" y="2292"/>
                    <a:pt x="2236" y="2296"/>
                    <a:pt x="2272" y="2296"/>
                  </a:cubicBezTo>
                  <a:cubicBezTo>
                    <a:pt x="2322" y="2296"/>
                    <a:pt x="2374" y="2287"/>
                    <a:pt x="2427" y="2263"/>
                  </a:cubicBezTo>
                  <a:cubicBezTo>
                    <a:pt x="2437" y="2224"/>
                    <a:pt x="2427" y="2164"/>
                    <a:pt x="2397" y="2134"/>
                  </a:cubicBezTo>
                  <a:lnTo>
                    <a:pt x="239" y="46"/>
                  </a:lnTo>
                  <a:cubicBezTo>
                    <a:pt x="214" y="16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50"/>
            <p:cNvSpPr/>
            <p:nvPr/>
          </p:nvSpPr>
          <p:spPr>
            <a:xfrm>
              <a:off x="5809150" y="3707550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9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50"/>
            <p:cNvSpPr/>
            <p:nvPr/>
          </p:nvSpPr>
          <p:spPr>
            <a:xfrm>
              <a:off x="5815600" y="3713800"/>
              <a:ext cx="13200" cy="11675"/>
            </a:xfrm>
            <a:custGeom>
              <a:avLst/>
              <a:gdLst/>
              <a:ahLst/>
              <a:cxnLst/>
              <a:rect l="l" t="t" r="r" b="b"/>
              <a:pathLst>
                <a:path w="528" h="467" extrusionOk="0">
                  <a:moveTo>
                    <a:pt x="357" y="1"/>
                  </a:moveTo>
                  <a:cubicBezTo>
                    <a:pt x="273" y="1"/>
                    <a:pt x="173" y="49"/>
                    <a:pt x="100" y="129"/>
                  </a:cubicBezTo>
                  <a:cubicBezTo>
                    <a:pt x="1" y="249"/>
                    <a:pt x="1" y="388"/>
                    <a:pt x="90" y="448"/>
                  </a:cubicBezTo>
                  <a:cubicBezTo>
                    <a:pt x="114" y="461"/>
                    <a:pt x="142" y="467"/>
                    <a:pt x="171" y="467"/>
                  </a:cubicBezTo>
                  <a:cubicBezTo>
                    <a:pt x="255" y="467"/>
                    <a:pt x="355" y="419"/>
                    <a:pt x="428" y="338"/>
                  </a:cubicBezTo>
                  <a:cubicBezTo>
                    <a:pt x="528" y="219"/>
                    <a:pt x="528" y="80"/>
                    <a:pt x="438" y="20"/>
                  </a:cubicBezTo>
                  <a:cubicBezTo>
                    <a:pt x="415" y="7"/>
                    <a:pt x="387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50"/>
            <p:cNvSpPr/>
            <p:nvPr/>
          </p:nvSpPr>
          <p:spPr>
            <a:xfrm>
              <a:off x="5821825" y="372075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6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50"/>
            <p:cNvSpPr/>
            <p:nvPr/>
          </p:nvSpPr>
          <p:spPr>
            <a:xfrm>
              <a:off x="5830775" y="3728950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1"/>
                    <a:pt x="0" y="757"/>
                  </a:cubicBezTo>
                  <a:lnTo>
                    <a:pt x="0" y="757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50"/>
            <p:cNvSpPr/>
            <p:nvPr/>
          </p:nvSpPr>
          <p:spPr>
            <a:xfrm>
              <a:off x="5806400" y="3695650"/>
              <a:ext cx="16675" cy="24375"/>
            </a:xfrm>
            <a:custGeom>
              <a:avLst/>
              <a:gdLst/>
              <a:ahLst/>
              <a:cxnLst/>
              <a:rect l="l" t="t" r="r" b="b"/>
              <a:pathLst>
                <a:path w="667" h="975" extrusionOk="0">
                  <a:moveTo>
                    <a:pt x="389" y="0"/>
                  </a:moveTo>
                  <a:lnTo>
                    <a:pt x="339" y="99"/>
                  </a:lnTo>
                  <a:cubicBezTo>
                    <a:pt x="140" y="487"/>
                    <a:pt x="11" y="706"/>
                    <a:pt x="11" y="706"/>
                  </a:cubicBezTo>
                  <a:cubicBezTo>
                    <a:pt x="1" y="726"/>
                    <a:pt x="11" y="746"/>
                    <a:pt x="21" y="756"/>
                  </a:cubicBezTo>
                  <a:cubicBezTo>
                    <a:pt x="26" y="759"/>
                    <a:pt x="32" y="760"/>
                    <a:pt x="38" y="760"/>
                  </a:cubicBezTo>
                  <a:cubicBezTo>
                    <a:pt x="51" y="760"/>
                    <a:pt x="63" y="753"/>
                    <a:pt x="70" y="74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17"/>
                    <a:pt x="597" y="945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5"/>
                  </a:cubicBezTo>
                  <a:cubicBezTo>
                    <a:pt x="657" y="955"/>
                    <a:pt x="667" y="945"/>
                    <a:pt x="657" y="925"/>
                  </a:cubicBezTo>
                  <a:cubicBezTo>
                    <a:pt x="657" y="925"/>
                    <a:pt x="458" y="547"/>
                    <a:pt x="398" y="109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50"/>
            <p:cNvSpPr/>
            <p:nvPr/>
          </p:nvSpPr>
          <p:spPr>
            <a:xfrm>
              <a:off x="5740025" y="3705950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8"/>
                  </a:lnTo>
                  <a:lnTo>
                    <a:pt x="2944" y="871"/>
                  </a:lnTo>
                  <a:cubicBezTo>
                    <a:pt x="2944" y="871"/>
                    <a:pt x="3282" y="543"/>
                    <a:pt x="2924" y="215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50"/>
            <p:cNvSpPr/>
            <p:nvPr/>
          </p:nvSpPr>
          <p:spPr>
            <a:xfrm>
              <a:off x="5763150" y="3714975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20"/>
                    <a:pt x="1999" y="52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50"/>
            <p:cNvSpPr/>
            <p:nvPr/>
          </p:nvSpPr>
          <p:spPr>
            <a:xfrm>
              <a:off x="5736300" y="3766250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6" y="0"/>
                  </a:moveTo>
                  <a:cubicBezTo>
                    <a:pt x="271" y="0"/>
                    <a:pt x="166" y="53"/>
                    <a:pt x="109" y="160"/>
                  </a:cubicBezTo>
                  <a:cubicBezTo>
                    <a:pt x="0" y="359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50"/>
            <p:cNvSpPr/>
            <p:nvPr/>
          </p:nvSpPr>
          <p:spPr>
            <a:xfrm>
              <a:off x="5743500" y="377405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5"/>
                    <a:pt x="50" y="76"/>
                  </a:cubicBezTo>
                  <a:cubicBezTo>
                    <a:pt x="0" y="166"/>
                    <a:pt x="60" y="315"/>
                    <a:pt x="179" y="405"/>
                  </a:cubicBezTo>
                  <a:cubicBezTo>
                    <a:pt x="242" y="453"/>
                    <a:pt x="308" y="475"/>
                    <a:pt x="364" y="475"/>
                  </a:cubicBezTo>
                  <a:cubicBezTo>
                    <a:pt x="423" y="475"/>
                    <a:pt x="472" y="451"/>
                    <a:pt x="498" y="405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50"/>
            <p:cNvSpPr/>
            <p:nvPr/>
          </p:nvSpPr>
          <p:spPr>
            <a:xfrm>
              <a:off x="5750200" y="3753725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8"/>
                    <a:pt x="72" y="140"/>
                    <a:pt x="115" y="140"/>
                  </a:cubicBezTo>
                  <a:cubicBezTo>
                    <a:pt x="217" y="140"/>
                    <a:pt x="348" y="187"/>
                    <a:pt x="508" y="313"/>
                  </a:cubicBezTo>
                  <a:cubicBezTo>
                    <a:pt x="757" y="50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50"/>
            <p:cNvSpPr/>
            <p:nvPr/>
          </p:nvSpPr>
          <p:spPr>
            <a:xfrm>
              <a:off x="5757925" y="3745525"/>
              <a:ext cx="24375" cy="24225"/>
            </a:xfrm>
            <a:custGeom>
              <a:avLst/>
              <a:gdLst/>
              <a:ahLst/>
              <a:cxnLst/>
              <a:rect l="l" t="t" r="r" b="b"/>
              <a:pathLst>
                <a:path w="975" h="969" extrusionOk="0">
                  <a:moveTo>
                    <a:pt x="217" y="0"/>
                  </a:moveTo>
                  <a:cubicBezTo>
                    <a:pt x="187" y="0"/>
                    <a:pt x="158" y="4"/>
                    <a:pt x="130" y="14"/>
                  </a:cubicBezTo>
                  <a:lnTo>
                    <a:pt x="0" y="153"/>
                  </a:lnTo>
                  <a:cubicBezTo>
                    <a:pt x="34" y="139"/>
                    <a:pt x="70" y="132"/>
                    <a:pt x="110" y="132"/>
                  </a:cubicBezTo>
                  <a:cubicBezTo>
                    <a:pt x="213" y="132"/>
                    <a:pt x="340" y="183"/>
                    <a:pt x="498" y="312"/>
                  </a:cubicBezTo>
                  <a:cubicBezTo>
                    <a:pt x="736" y="491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52"/>
                    <a:pt x="617" y="183"/>
                  </a:cubicBezTo>
                  <a:cubicBezTo>
                    <a:pt x="472" y="79"/>
                    <a:pt x="341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0"/>
            <p:cNvSpPr/>
            <p:nvPr/>
          </p:nvSpPr>
          <p:spPr>
            <a:xfrm>
              <a:off x="5812875" y="366232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0"/>
            <p:cNvSpPr/>
            <p:nvPr/>
          </p:nvSpPr>
          <p:spPr>
            <a:xfrm>
              <a:off x="5822075" y="3685250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3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50"/>
            <p:cNvSpPr/>
            <p:nvPr/>
          </p:nvSpPr>
          <p:spPr>
            <a:xfrm>
              <a:off x="5809150" y="3659850"/>
              <a:ext cx="28350" cy="25125"/>
            </a:xfrm>
            <a:custGeom>
              <a:avLst/>
              <a:gdLst/>
              <a:ahLst/>
              <a:cxnLst/>
              <a:rect l="l" t="t" r="r" b="b"/>
              <a:pathLst>
                <a:path w="1134" h="1005" extrusionOk="0">
                  <a:moveTo>
                    <a:pt x="761" y="1"/>
                  </a:moveTo>
                  <a:cubicBezTo>
                    <a:pt x="583" y="1"/>
                    <a:pt x="370" y="106"/>
                    <a:pt x="219" y="278"/>
                  </a:cubicBezTo>
                  <a:cubicBezTo>
                    <a:pt x="10" y="527"/>
                    <a:pt x="0" y="825"/>
                    <a:pt x="189" y="955"/>
                  </a:cubicBezTo>
                  <a:cubicBezTo>
                    <a:pt x="246" y="989"/>
                    <a:pt x="313" y="1005"/>
                    <a:pt x="385" y="1005"/>
                  </a:cubicBezTo>
                  <a:cubicBezTo>
                    <a:pt x="565" y="1005"/>
                    <a:pt x="773" y="903"/>
                    <a:pt x="915" y="726"/>
                  </a:cubicBezTo>
                  <a:cubicBezTo>
                    <a:pt x="1124" y="477"/>
                    <a:pt x="1134" y="179"/>
                    <a:pt x="945" y="50"/>
                  </a:cubicBezTo>
                  <a:cubicBezTo>
                    <a:pt x="892" y="16"/>
                    <a:pt x="829" y="1"/>
                    <a:pt x="7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0"/>
            <p:cNvSpPr/>
            <p:nvPr/>
          </p:nvSpPr>
          <p:spPr>
            <a:xfrm>
              <a:off x="5815600" y="366617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44"/>
                    <a:pt x="1" y="383"/>
                    <a:pt x="90" y="443"/>
                  </a:cubicBezTo>
                  <a:cubicBezTo>
                    <a:pt x="116" y="460"/>
                    <a:pt x="147" y="468"/>
                    <a:pt x="180" y="468"/>
                  </a:cubicBezTo>
                  <a:cubicBezTo>
                    <a:pt x="261" y="468"/>
                    <a:pt x="357" y="419"/>
                    <a:pt x="428" y="334"/>
                  </a:cubicBezTo>
                  <a:cubicBezTo>
                    <a:pt x="528" y="224"/>
                    <a:pt x="528" y="85"/>
                    <a:pt x="438" y="25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0"/>
            <p:cNvSpPr/>
            <p:nvPr/>
          </p:nvSpPr>
          <p:spPr>
            <a:xfrm>
              <a:off x="5821825" y="3673250"/>
              <a:ext cx="27125" cy="22700"/>
            </a:xfrm>
            <a:custGeom>
              <a:avLst/>
              <a:gdLst/>
              <a:ahLst/>
              <a:cxnLst/>
              <a:rect l="l" t="t" r="r" b="b"/>
              <a:pathLst>
                <a:path w="1085" h="908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3" y="666"/>
                    <a:pt x="356" y="770"/>
                    <a:pt x="178" y="770"/>
                  </a:cubicBezTo>
                  <a:cubicBezTo>
                    <a:pt x="114" y="770"/>
                    <a:pt x="53" y="756"/>
                    <a:pt x="0" y="727"/>
                  </a:cubicBezTo>
                  <a:lnTo>
                    <a:pt x="0" y="72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8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0"/>
            <p:cNvSpPr/>
            <p:nvPr/>
          </p:nvSpPr>
          <p:spPr>
            <a:xfrm>
              <a:off x="5830775" y="36814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19"/>
                    <a:pt x="856" y="279"/>
                    <a:pt x="677" y="487"/>
                  </a:cubicBezTo>
                  <a:lnTo>
                    <a:pt x="667" y="487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1"/>
                    <a:pt x="254" y="901"/>
                  </a:cubicBezTo>
                  <a:cubicBezTo>
                    <a:pt x="434" y="901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0"/>
            <p:cNvSpPr/>
            <p:nvPr/>
          </p:nvSpPr>
          <p:spPr>
            <a:xfrm>
              <a:off x="5806400" y="3648150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17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0"/>
            <p:cNvSpPr/>
            <p:nvPr/>
          </p:nvSpPr>
          <p:spPr>
            <a:xfrm>
              <a:off x="5740025" y="3658425"/>
              <a:ext cx="82075" cy="82750"/>
            </a:xfrm>
            <a:custGeom>
              <a:avLst/>
              <a:gdLst/>
              <a:ahLst/>
              <a:cxnLst/>
              <a:rect l="l" t="t" r="r" b="b"/>
              <a:pathLst>
                <a:path w="3283" h="331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309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50"/>
            <p:cNvSpPr/>
            <p:nvPr/>
          </p:nvSpPr>
          <p:spPr>
            <a:xfrm>
              <a:off x="5763150" y="366745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4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1"/>
                    <a:pt x="60" y="2510"/>
                  </a:cubicBezTo>
                  <a:cubicBezTo>
                    <a:pt x="84" y="2534"/>
                    <a:pt x="114" y="2547"/>
                    <a:pt x="145" y="2547"/>
                  </a:cubicBezTo>
                  <a:cubicBezTo>
                    <a:pt x="179" y="2547"/>
                    <a:pt x="213" y="2532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50"/>
            <p:cNvSpPr/>
            <p:nvPr/>
          </p:nvSpPr>
          <p:spPr>
            <a:xfrm>
              <a:off x="5736300" y="3718600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1"/>
                  </a:moveTo>
                  <a:cubicBezTo>
                    <a:pt x="274" y="1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6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1"/>
                    <a:pt x="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50"/>
            <p:cNvSpPr/>
            <p:nvPr/>
          </p:nvSpPr>
          <p:spPr>
            <a:xfrm>
              <a:off x="5743500" y="372652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7"/>
                    <a:pt x="179" y="406"/>
                  </a:cubicBezTo>
                  <a:cubicBezTo>
                    <a:pt x="242" y="450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7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50"/>
            <p:cNvSpPr/>
            <p:nvPr/>
          </p:nvSpPr>
          <p:spPr>
            <a:xfrm>
              <a:off x="5750200" y="3705975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7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61"/>
                    <a:pt x="866" y="373"/>
                    <a:pt x="628" y="194"/>
                  </a:cubicBezTo>
                  <a:cubicBezTo>
                    <a:pt x="483" y="81"/>
                    <a:pt x="344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50"/>
            <p:cNvSpPr/>
            <p:nvPr/>
          </p:nvSpPr>
          <p:spPr>
            <a:xfrm>
              <a:off x="5757925" y="369777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1"/>
                  </a:moveTo>
                  <a:cubicBezTo>
                    <a:pt x="187" y="1"/>
                    <a:pt x="158" y="5"/>
                    <a:pt x="130" y="14"/>
                  </a:cubicBezTo>
                  <a:lnTo>
                    <a:pt x="0" y="164"/>
                  </a:lnTo>
                  <a:cubicBezTo>
                    <a:pt x="34" y="150"/>
                    <a:pt x="71" y="142"/>
                    <a:pt x="111" y="142"/>
                  </a:cubicBezTo>
                  <a:cubicBezTo>
                    <a:pt x="214" y="142"/>
                    <a:pt x="341" y="192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3"/>
                    <a:pt x="617" y="193"/>
                  </a:cubicBezTo>
                  <a:cubicBezTo>
                    <a:pt x="472" y="81"/>
                    <a:pt x="340" y="1"/>
                    <a:pt x="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50"/>
            <p:cNvSpPr/>
            <p:nvPr/>
          </p:nvSpPr>
          <p:spPr>
            <a:xfrm>
              <a:off x="5812875" y="361482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50"/>
            <p:cNvSpPr/>
            <p:nvPr/>
          </p:nvSpPr>
          <p:spPr>
            <a:xfrm>
              <a:off x="5822075" y="3637550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0"/>
                  </a:moveTo>
                  <a:cubicBezTo>
                    <a:pt x="113" y="0"/>
                    <a:pt x="76" y="15"/>
                    <a:pt x="50" y="47"/>
                  </a:cubicBezTo>
                  <a:cubicBezTo>
                    <a:pt x="0" y="96"/>
                    <a:pt x="0" y="176"/>
                    <a:pt x="50" y="226"/>
                  </a:cubicBezTo>
                  <a:lnTo>
                    <a:pt x="2168" y="2284"/>
                  </a:lnTo>
                  <a:cubicBezTo>
                    <a:pt x="2201" y="2292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4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7"/>
                  </a:lnTo>
                  <a:cubicBezTo>
                    <a:pt x="215" y="13"/>
                    <a:pt x="182" y="0"/>
                    <a:pt x="149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50"/>
            <p:cNvSpPr/>
            <p:nvPr/>
          </p:nvSpPr>
          <p:spPr>
            <a:xfrm>
              <a:off x="5809150" y="36123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50"/>
            <p:cNvSpPr/>
            <p:nvPr/>
          </p:nvSpPr>
          <p:spPr>
            <a:xfrm>
              <a:off x="5815600" y="361852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51" y="1"/>
                  </a:moveTo>
                  <a:cubicBezTo>
                    <a:pt x="268" y="1"/>
                    <a:pt x="171" y="46"/>
                    <a:pt x="100" y="131"/>
                  </a:cubicBezTo>
                  <a:cubicBezTo>
                    <a:pt x="1" y="251"/>
                    <a:pt x="1" y="390"/>
                    <a:pt x="90" y="449"/>
                  </a:cubicBezTo>
                  <a:cubicBezTo>
                    <a:pt x="114" y="463"/>
                    <a:pt x="142" y="469"/>
                    <a:pt x="171" y="469"/>
                  </a:cubicBezTo>
                  <a:cubicBezTo>
                    <a:pt x="255" y="469"/>
                    <a:pt x="355" y="421"/>
                    <a:pt x="428" y="340"/>
                  </a:cubicBezTo>
                  <a:cubicBezTo>
                    <a:pt x="528" y="221"/>
                    <a:pt x="528" y="82"/>
                    <a:pt x="438" y="22"/>
                  </a:cubicBezTo>
                  <a:cubicBezTo>
                    <a:pt x="413" y="8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50"/>
            <p:cNvSpPr/>
            <p:nvPr/>
          </p:nvSpPr>
          <p:spPr>
            <a:xfrm>
              <a:off x="5821825" y="3625525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6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6"/>
                    <a:pt x="836" y="627"/>
                  </a:cubicBezTo>
                  <a:cubicBezTo>
                    <a:pt x="985" y="458"/>
                    <a:pt x="1084" y="289"/>
                    <a:pt x="1045" y="150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50"/>
            <p:cNvSpPr/>
            <p:nvPr/>
          </p:nvSpPr>
          <p:spPr>
            <a:xfrm>
              <a:off x="5830775" y="3633725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1"/>
                    <a:pt x="0" y="756"/>
                  </a:cubicBezTo>
                  <a:lnTo>
                    <a:pt x="0" y="756"/>
                  </a:lnTo>
                  <a:lnTo>
                    <a:pt x="140" y="896"/>
                  </a:lnTo>
                  <a:cubicBezTo>
                    <a:pt x="171" y="904"/>
                    <a:pt x="205" y="908"/>
                    <a:pt x="240" y="908"/>
                  </a:cubicBezTo>
                  <a:cubicBezTo>
                    <a:pt x="422" y="908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50"/>
            <p:cNvSpPr/>
            <p:nvPr/>
          </p:nvSpPr>
          <p:spPr>
            <a:xfrm>
              <a:off x="5806400" y="3600400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57"/>
                  </a:cubicBezTo>
                  <a:cubicBezTo>
                    <a:pt x="40" y="757"/>
                    <a:pt x="60" y="757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8"/>
                    <a:pt x="597" y="936"/>
                    <a:pt x="597" y="956"/>
                  </a:cubicBezTo>
                  <a:cubicBezTo>
                    <a:pt x="607" y="966"/>
                    <a:pt x="617" y="976"/>
                    <a:pt x="627" y="976"/>
                  </a:cubicBezTo>
                  <a:cubicBezTo>
                    <a:pt x="627" y="976"/>
                    <a:pt x="637" y="976"/>
                    <a:pt x="647" y="966"/>
                  </a:cubicBezTo>
                  <a:cubicBezTo>
                    <a:pt x="657" y="956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0"/>
            <p:cNvSpPr/>
            <p:nvPr/>
          </p:nvSpPr>
          <p:spPr>
            <a:xfrm>
              <a:off x="5740025" y="36109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6"/>
                    <a:pt x="2268" y="66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5"/>
                  </a:cubicBezTo>
                  <a:cubicBezTo>
                    <a:pt x="2750" y="44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0"/>
            <p:cNvSpPr/>
            <p:nvPr/>
          </p:nvSpPr>
          <p:spPr>
            <a:xfrm>
              <a:off x="5763150" y="3619750"/>
              <a:ext cx="54475" cy="63800"/>
            </a:xfrm>
            <a:custGeom>
              <a:avLst/>
              <a:gdLst/>
              <a:ahLst/>
              <a:cxnLst/>
              <a:rect l="l" t="t" r="r" b="b"/>
              <a:pathLst>
                <a:path w="2179" h="2552" extrusionOk="0">
                  <a:moveTo>
                    <a:pt x="2103" y="0"/>
                  </a:moveTo>
                  <a:cubicBezTo>
                    <a:pt x="2062" y="0"/>
                    <a:pt x="2024" y="19"/>
                    <a:pt x="1999" y="52"/>
                  </a:cubicBezTo>
                  <a:lnTo>
                    <a:pt x="40" y="2330"/>
                  </a:lnTo>
                  <a:cubicBezTo>
                    <a:pt x="0" y="2390"/>
                    <a:pt x="0" y="2469"/>
                    <a:pt x="60" y="2519"/>
                  </a:cubicBezTo>
                  <a:cubicBezTo>
                    <a:pt x="82" y="2541"/>
                    <a:pt x="111" y="2552"/>
                    <a:pt x="140" y="2552"/>
                  </a:cubicBezTo>
                  <a:cubicBezTo>
                    <a:pt x="175" y="2552"/>
                    <a:pt x="212" y="2536"/>
                    <a:pt x="239" y="2509"/>
                  </a:cubicBezTo>
                  <a:lnTo>
                    <a:pt x="2158" y="261"/>
                  </a:lnTo>
                  <a:cubicBezTo>
                    <a:pt x="2178" y="192"/>
                    <a:pt x="2168" y="102"/>
                    <a:pt x="2128" y="3"/>
                  </a:cubicBezTo>
                  <a:cubicBezTo>
                    <a:pt x="2120" y="1"/>
                    <a:pt x="2111" y="0"/>
                    <a:pt x="2103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0"/>
            <p:cNvSpPr/>
            <p:nvPr/>
          </p:nvSpPr>
          <p:spPr>
            <a:xfrm>
              <a:off x="5736300" y="3671025"/>
              <a:ext cx="29100" cy="25125"/>
            </a:xfrm>
            <a:custGeom>
              <a:avLst/>
              <a:gdLst/>
              <a:ahLst/>
              <a:cxnLst/>
              <a:rect l="l" t="t" r="r" b="b"/>
              <a:pathLst>
                <a:path w="1164" h="1005" extrusionOk="0">
                  <a:moveTo>
                    <a:pt x="396" y="0"/>
                  </a:moveTo>
                  <a:cubicBezTo>
                    <a:pt x="271" y="0"/>
                    <a:pt x="166" y="53"/>
                    <a:pt x="109" y="160"/>
                  </a:cubicBezTo>
                  <a:cubicBezTo>
                    <a:pt x="0" y="358"/>
                    <a:pt x="119" y="677"/>
                    <a:pt x="378" y="866"/>
                  </a:cubicBezTo>
                  <a:cubicBezTo>
                    <a:pt x="504" y="958"/>
                    <a:pt x="642" y="1005"/>
                    <a:pt x="763" y="1005"/>
                  </a:cubicBezTo>
                  <a:cubicBezTo>
                    <a:pt x="890" y="1005"/>
                    <a:pt x="998" y="953"/>
                    <a:pt x="1054" y="846"/>
                  </a:cubicBezTo>
                  <a:cubicBezTo>
                    <a:pt x="1164" y="647"/>
                    <a:pt x="1034" y="329"/>
                    <a:pt x="776" y="140"/>
                  </a:cubicBezTo>
                  <a:cubicBezTo>
                    <a:pt x="650" y="48"/>
                    <a:pt x="514" y="0"/>
                    <a:pt x="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0"/>
            <p:cNvSpPr/>
            <p:nvPr/>
          </p:nvSpPr>
          <p:spPr>
            <a:xfrm>
              <a:off x="5743500" y="3678825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2" y="453"/>
                    <a:pt x="308" y="475"/>
                    <a:pt x="364" y="475"/>
                  </a:cubicBezTo>
                  <a:cubicBezTo>
                    <a:pt x="423" y="475"/>
                    <a:pt x="472" y="450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0"/>
            <p:cNvSpPr/>
            <p:nvPr/>
          </p:nvSpPr>
          <p:spPr>
            <a:xfrm>
              <a:off x="5750200" y="3658500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5"/>
                    <a:pt x="117" y="135"/>
                  </a:cubicBezTo>
                  <a:cubicBezTo>
                    <a:pt x="218" y="135"/>
                    <a:pt x="349" y="188"/>
                    <a:pt x="508" y="312"/>
                  </a:cubicBezTo>
                  <a:cubicBezTo>
                    <a:pt x="757" y="501"/>
                    <a:pt x="886" y="810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0"/>
            <p:cNvSpPr/>
            <p:nvPr/>
          </p:nvSpPr>
          <p:spPr>
            <a:xfrm>
              <a:off x="5757925" y="365027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3"/>
                    <a:pt x="110" y="133"/>
                  </a:cubicBezTo>
                  <a:cubicBezTo>
                    <a:pt x="213" y="133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70"/>
                  </a:cubicBezTo>
                  <a:lnTo>
                    <a:pt x="925" y="820"/>
                  </a:lnTo>
                  <a:cubicBezTo>
                    <a:pt x="975" y="622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0"/>
            <p:cNvSpPr/>
            <p:nvPr/>
          </p:nvSpPr>
          <p:spPr>
            <a:xfrm>
              <a:off x="5812875" y="356710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rgbClr val="C11A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0"/>
            <p:cNvSpPr/>
            <p:nvPr/>
          </p:nvSpPr>
          <p:spPr>
            <a:xfrm>
              <a:off x="5822075" y="359002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6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7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50"/>
            <p:cNvSpPr/>
            <p:nvPr/>
          </p:nvSpPr>
          <p:spPr>
            <a:xfrm>
              <a:off x="5809150" y="356472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2" y="1"/>
                  </a:moveTo>
                  <a:cubicBezTo>
                    <a:pt x="576" y="1"/>
                    <a:pt x="367" y="105"/>
                    <a:pt x="219" y="274"/>
                  </a:cubicBezTo>
                  <a:cubicBezTo>
                    <a:pt x="10" y="523"/>
                    <a:pt x="0" y="831"/>
                    <a:pt x="189" y="951"/>
                  </a:cubicBezTo>
                  <a:cubicBezTo>
                    <a:pt x="246" y="985"/>
                    <a:pt x="313" y="1001"/>
                    <a:pt x="385" y="1001"/>
                  </a:cubicBezTo>
                  <a:cubicBezTo>
                    <a:pt x="565" y="1001"/>
                    <a:pt x="773" y="899"/>
                    <a:pt x="915" y="722"/>
                  </a:cubicBezTo>
                  <a:cubicBezTo>
                    <a:pt x="1124" y="473"/>
                    <a:pt x="1134" y="175"/>
                    <a:pt x="945" y="55"/>
                  </a:cubicBezTo>
                  <a:cubicBezTo>
                    <a:pt x="890" y="18"/>
                    <a:pt x="823" y="1"/>
                    <a:pt x="7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50"/>
            <p:cNvSpPr/>
            <p:nvPr/>
          </p:nvSpPr>
          <p:spPr>
            <a:xfrm>
              <a:off x="5815600" y="357092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1"/>
                    <a:pt x="100" y="13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20"/>
                    <a:pt x="428" y="335"/>
                  </a:cubicBezTo>
                  <a:cubicBezTo>
                    <a:pt x="528" y="225"/>
                    <a:pt x="528" y="8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50"/>
            <p:cNvSpPr/>
            <p:nvPr/>
          </p:nvSpPr>
          <p:spPr>
            <a:xfrm>
              <a:off x="5821825" y="3577775"/>
              <a:ext cx="27125" cy="22950"/>
            </a:xfrm>
            <a:custGeom>
              <a:avLst/>
              <a:gdLst/>
              <a:ahLst/>
              <a:cxnLst/>
              <a:rect l="l" t="t" r="r" b="b"/>
              <a:pathLst>
                <a:path w="1085" h="918" extrusionOk="0">
                  <a:moveTo>
                    <a:pt x="905" y="1"/>
                  </a:moveTo>
                  <a:lnTo>
                    <a:pt x="905" y="1"/>
                  </a:lnTo>
                  <a:cubicBezTo>
                    <a:pt x="945" y="130"/>
                    <a:pt x="905" y="289"/>
                    <a:pt x="716" y="498"/>
                  </a:cubicBezTo>
                  <a:lnTo>
                    <a:pt x="716" y="508"/>
                  </a:lnTo>
                  <a:cubicBezTo>
                    <a:pt x="563" y="676"/>
                    <a:pt x="356" y="780"/>
                    <a:pt x="178" y="780"/>
                  </a:cubicBezTo>
                  <a:cubicBezTo>
                    <a:pt x="114" y="780"/>
                    <a:pt x="53" y="766"/>
                    <a:pt x="0" y="737"/>
                  </a:cubicBezTo>
                  <a:lnTo>
                    <a:pt x="0" y="737"/>
                  </a:lnTo>
                  <a:lnTo>
                    <a:pt x="149" y="886"/>
                  </a:lnTo>
                  <a:cubicBezTo>
                    <a:pt x="196" y="907"/>
                    <a:pt x="248" y="917"/>
                    <a:pt x="303" y="917"/>
                  </a:cubicBezTo>
                  <a:cubicBezTo>
                    <a:pt x="482" y="917"/>
                    <a:pt x="691" y="810"/>
                    <a:pt x="836" y="627"/>
                  </a:cubicBezTo>
                  <a:cubicBezTo>
                    <a:pt x="985" y="458"/>
                    <a:pt x="1084" y="299"/>
                    <a:pt x="1045" y="15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50"/>
            <p:cNvSpPr/>
            <p:nvPr/>
          </p:nvSpPr>
          <p:spPr>
            <a:xfrm>
              <a:off x="5830775" y="3586250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19"/>
                    <a:pt x="856" y="279"/>
                    <a:pt x="677" y="487"/>
                  </a:cubicBezTo>
                  <a:lnTo>
                    <a:pt x="667" y="487"/>
                  </a:lnTo>
                  <a:cubicBezTo>
                    <a:pt x="516" y="662"/>
                    <a:pt x="308" y="767"/>
                    <a:pt x="129" y="767"/>
                  </a:cubicBezTo>
                  <a:cubicBezTo>
                    <a:pt x="84" y="767"/>
                    <a:pt x="41" y="760"/>
                    <a:pt x="0" y="746"/>
                  </a:cubicBezTo>
                  <a:lnTo>
                    <a:pt x="0" y="746"/>
                  </a:lnTo>
                  <a:lnTo>
                    <a:pt x="140" y="885"/>
                  </a:lnTo>
                  <a:cubicBezTo>
                    <a:pt x="176" y="896"/>
                    <a:pt x="214" y="901"/>
                    <a:pt x="254" y="901"/>
                  </a:cubicBezTo>
                  <a:cubicBezTo>
                    <a:pt x="434" y="901"/>
                    <a:pt x="641" y="796"/>
                    <a:pt x="796" y="617"/>
                  </a:cubicBezTo>
                  <a:cubicBezTo>
                    <a:pt x="935" y="448"/>
                    <a:pt x="1035" y="288"/>
                    <a:pt x="995" y="139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50"/>
            <p:cNvSpPr/>
            <p:nvPr/>
          </p:nvSpPr>
          <p:spPr>
            <a:xfrm>
              <a:off x="5806400" y="3552925"/>
              <a:ext cx="16675" cy="24150"/>
            </a:xfrm>
            <a:custGeom>
              <a:avLst/>
              <a:gdLst/>
              <a:ahLst/>
              <a:cxnLst/>
              <a:rect l="l" t="t" r="r" b="b"/>
              <a:pathLst>
                <a:path w="667" h="966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50"/>
            <p:cNvSpPr/>
            <p:nvPr/>
          </p:nvSpPr>
          <p:spPr>
            <a:xfrm>
              <a:off x="5740025" y="356320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50"/>
            <p:cNvSpPr/>
            <p:nvPr/>
          </p:nvSpPr>
          <p:spPr>
            <a:xfrm>
              <a:off x="5763150" y="3572225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1"/>
                  </a:moveTo>
                  <a:cubicBezTo>
                    <a:pt x="2056" y="1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1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2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1"/>
                    <a:pt x="209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50"/>
            <p:cNvSpPr/>
            <p:nvPr/>
          </p:nvSpPr>
          <p:spPr>
            <a:xfrm>
              <a:off x="5736300" y="3623375"/>
              <a:ext cx="29100" cy="25200"/>
            </a:xfrm>
            <a:custGeom>
              <a:avLst/>
              <a:gdLst/>
              <a:ahLst/>
              <a:cxnLst/>
              <a:rect l="l" t="t" r="r" b="b"/>
              <a:pathLst>
                <a:path w="1164" h="1008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72"/>
                  </a:cubicBezTo>
                  <a:cubicBezTo>
                    <a:pt x="502" y="963"/>
                    <a:pt x="638" y="1008"/>
                    <a:pt x="758" y="1008"/>
                  </a:cubicBezTo>
                  <a:cubicBezTo>
                    <a:pt x="887" y="1008"/>
                    <a:pt x="997" y="955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50"/>
            <p:cNvSpPr/>
            <p:nvPr/>
          </p:nvSpPr>
          <p:spPr>
            <a:xfrm>
              <a:off x="5743500" y="363120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2"/>
                  </a:cubicBezTo>
                  <a:cubicBezTo>
                    <a:pt x="0" y="171"/>
                    <a:pt x="60" y="320"/>
                    <a:pt x="179" y="410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0"/>
                  </a:cubicBezTo>
                  <a:cubicBezTo>
                    <a:pt x="547" y="310"/>
                    <a:pt x="488" y="161"/>
                    <a:pt x="368" y="72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0"/>
            <p:cNvSpPr/>
            <p:nvPr/>
          </p:nvSpPr>
          <p:spPr>
            <a:xfrm>
              <a:off x="5750200" y="3610750"/>
              <a:ext cx="24900" cy="25500"/>
            </a:xfrm>
            <a:custGeom>
              <a:avLst/>
              <a:gdLst/>
              <a:ahLst/>
              <a:cxnLst/>
              <a:rect l="l" t="t" r="r" b="b"/>
              <a:pathLst>
                <a:path w="996" h="1020" extrusionOk="0">
                  <a:moveTo>
                    <a:pt x="218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0"/>
            <p:cNvSpPr/>
            <p:nvPr/>
          </p:nvSpPr>
          <p:spPr>
            <a:xfrm>
              <a:off x="5757925" y="360255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64"/>
                  </a:lnTo>
                  <a:cubicBezTo>
                    <a:pt x="34" y="150"/>
                    <a:pt x="71" y="142"/>
                    <a:pt x="111" y="142"/>
                  </a:cubicBezTo>
                  <a:cubicBezTo>
                    <a:pt x="214" y="142"/>
                    <a:pt x="341" y="191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2"/>
                    <a:pt x="617" y="193"/>
                  </a:cubicBezTo>
                  <a:cubicBezTo>
                    <a:pt x="472" y="81"/>
                    <a:pt x="340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0"/>
            <p:cNvSpPr/>
            <p:nvPr/>
          </p:nvSpPr>
          <p:spPr>
            <a:xfrm>
              <a:off x="5812875" y="3519600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0"/>
            <p:cNvSpPr/>
            <p:nvPr/>
          </p:nvSpPr>
          <p:spPr>
            <a:xfrm>
              <a:off x="5822075" y="3542325"/>
              <a:ext cx="60925" cy="57450"/>
            </a:xfrm>
            <a:custGeom>
              <a:avLst/>
              <a:gdLst/>
              <a:ahLst/>
              <a:cxnLst/>
              <a:rect l="l" t="t" r="r" b="b"/>
              <a:pathLst>
                <a:path w="2437" h="2298" extrusionOk="0">
                  <a:moveTo>
                    <a:pt x="149" y="0"/>
                  </a:moveTo>
                  <a:cubicBezTo>
                    <a:pt x="113" y="0"/>
                    <a:pt x="76" y="15"/>
                    <a:pt x="50" y="46"/>
                  </a:cubicBezTo>
                  <a:cubicBezTo>
                    <a:pt x="0" y="96"/>
                    <a:pt x="0" y="176"/>
                    <a:pt x="50" y="225"/>
                  </a:cubicBezTo>
                  <a:lnTo>
                    <a:pt x="2168" y="2284"/>
                  </a:lnTo>
                  <a:cubicBezTo>
                    <a:pt x="2201" y="2292"/>
                    <a:pt x="2236" y="2297"/>
                    <a:pt x="2272" y="2297"/>
                  </a:cubicBezTo>
                  <a:cubicBezTo>
                    <a:pt x="2322" y="2297"/>
                    <a:pt x="2374" y="2288"/>
                    <a:pt x="2427" y="2264"/>
                  </a:cubicBezTo>
                  <a:cubicBezTo>
                    <a:pt x="2437" y="2215"/>
                    <a:pt x="2427" y="2165"/>
                    <a:pt x="2397" y="2135"/>
                  </a:cubicBezTo>
                  <a:lnTo>
                    <a:pt x="239" y="36"/>
                  </a:lnTo>
                  <a:cubicBezTo>
                    <a:pt x="215" y="13"/>
                    <a:pt x="182" y="0"/>
                    <a:pt x="149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0"/>
            <p:cNvSpPr/>
            <p:nvPr/>
          </p:nvSpPr>
          <p:spPr>
            <a:xfrm>
              <a:off x="5809150" y="3517100"/>
              <a:ext cx="28350" cy="24925"/>
            </a:xfrm>
            <a:custGeom>
              <a:avLst/>
              <a:gdLst/>
              <a:ahLst/>
              <a:cxnLst/>
              <a:rect l="l" t="t" r="r" b="b"/>
              <a:pathLst>
                <a:path w="1134" h="997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0"/>
                    <a:pt x="313" y="996"/>
                    <a:pt x="385" y="996"/>
                  </a:cubicBezTo>
                  <a:cubicBezTo>
                    <a:pt x="565" y="996"/>
                    <a:pt x="773" y="895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50"/>
            <p:cNvSpPr/>
            <p:nvPr/>
          </p:nvSpPr>
          <p:spPr>
            <a:xfrm>
              <a:off x="5815600" y="3523300"/>
              <a:ext cx="13200" cy="11625"/>
            </a:xfrm>
            <a:custGeom>
              <a:avLst/>
              <a:gdLst/>
              <a:ahLst/>
              <a:cxnLst/>
              <a:rect l="l" t="t" r="r" b="b"/>
              <a:pathLst>
                <a:path w="528" h="465" extrusionOk="0">
                  <a:moveTo>
                    <a:pt x="351" y="1"/>
                  </a:moveTo>
                  <a:cubicBezTo>
                    <a:pt x="268" y="1"/>
                    <a:pt x="171" y="45"/>
                    <a:pt x="100" y="131"/>
                  </a:cubicBezTo>
                  <a:cubicBezTo>
                    <a:pt x="1" y="250"/>
                    <a:pt x="1" y="390"/>
                    <a:pt x="90" y="439"/>
                  </a:cubicBezTo>
                  <a:cubicBezTo>
                    <a:pt x="116" y="457"/>
                    <a:pt x="148" y="465"/>
                    <a:pt x="181" y="465"/>
                  </a:cubicBezTo>
                  <a:cubicBezTo>
                    <a:pt x="263" y="465"/>
                    <a:pt x="358" y="417"/>
                    <a:pt x="428" y="340"/>
                  </a:cubicBezTo>
                  <a:cubicBezTo>
                    <a:pt x="528" y="221"/>
                    <a:pt x="528" y="81"/>
                    <a:pt x="438" y="22"/>
                  </a:cubicBezTo>
                  <a:cubicBezTo>
                    <a:pt x="413" y="8"/>
                    <a:pt x="38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50"/>
            <p:cNvSpPr/>
            <p:nvPr/>
          </p:nvSpPr>
          <p:spPr>
            <a:xfrm>
              <a:off x="5821825" y="3530300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8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5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5"/>
                    <a:pt x="836" y="627"/>
                  </a:cubicBezTo>
                  <a:cubicBezTo>
                    <a:pt x="985" y="458"/>
                    <a:pt x="1084" y="289"/>
                    <a:pt x="1045" y="14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50"/>
            <p:cNvSpPr/>
            <p:nvPr/>
          </p:nvSpPr>
          <p:spPr>
            <a:xfrm>
              <a:off x="5830775" y="3538500"/>
              <a:ext cx="25875" cy="22700"/>
            </a:xfrm>
            <a:custGeom>
              <a:avLst/>
              <a:gdLst/>
              <a:ahLst/>
              <a:cxnLst/>
              <a:rect l="l" t="t" r="r" b="b"/>
              <a:pathLst>
                <a:path w="1035" h="908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6" y="672"/>
                    <a:pt x="308" y="777"/>
                    <a:pt x="129" y="777"/>
                  </a:cubicBezTo>
                  <a:cubicBezTo>
                    <a:pt x="84" y="777"/>
                    <a:pt x="41" y="770"/>
                    <a:pt x="0" y="756"/>
                  </a:cubicBezTo>
                  <a:lnTo>
                    <a:pt x="0" y="756"/>
                  </a:lnTo>
                  <a:lnTo>
                    <a:pt x="140" y="896"/>
                  </a:lnTo>
                  <a:cubicBezTo>
                    <a:pt x="171" y="904"/>
                    <a:pt x="205" y="907"/>
                    <a:pt x="240" y="907"/>
                  </a:cubicBezTo>
                  <a:cubicBezTo>
                    <a:pt x="422" y="907"/>
                    <a:pt x="637" y="801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50"/>
            <p:cNvSpPr/>
            <p:nvPr/>
          </p:nvSpPr>
          <p:spPr>
            <a:xfrm>
              <a:off x="5806400" y="3505175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57"/>
                  </a:cubicBezTo>
                  <a:cubicBezTo>
                    <a:pt x="40" y="757"/>
                    <a:pt x="60" y="757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6"/>
                  </a:cubicBezTo>
                  <a:cubicBezTo>
                    <a:pt x="607" y="966"/>
                    <a:pt x="617" y="975"/>
                    <a:pt x="627" y="975"/>
                  </a:cubicBezTo>
                  <a:cubicBezTo>
                    <a:pt x="627" y="975"/>
                    <a:pt x="637" y="975"/>
                    <a:pt x="647" y="966"/>
                  </a:cubicBezTo>
                  <a:cubicBezTo>
                    <a:pt x="657" y="956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50"/>
            <p:cNvSpPr/>
            <p:nvPr/>
          </p:nvSpPr>
          <p:spPr>
            <a:xfrm>
              <a:off x="5740025" y="3515700"/>
              <a:ext cx="82075" cy="82500"/>
            </a:xfrm>
            <a:custGeom>
              <a:avLst/>
              <a:gdLst/>
              <a:ahLst/>
              <a:cxnLst/>
              <a:rect l="l" t="t" r="r" b="b"/>
              <a:pathLst>
                <a:path w="3283" h="3300" extrusionOk="0">
                  <a:moveTo>
                    <a:pt x="2487" y="1"/>
                  </a:moveTo>
                  <a:cubicBezTo>
                    <a:pt x="2349" y="1"/>
                    <a:pt x="2268" y="67"/>
                    <a:pt x="2268" y="67"/>
                  </a:cubicBezTo>
                  <a:lnTo>
                    <a:pt x="0" y="2494"/>
                  </a:lnTo>
                  <a:lnTo>
                    <a:pt x="865" y="3299"/>
                  </a:lnTo>
                  <a:lnTo>
                    <a:pt x="2944" y="863"/>
                  </a:lnTo>
                  <a:cubicBezTo>
                    <a:pt x="2944" y="863"/>
                    <a:pt x="3282" y="535"/>
                    <a:pt x="2924" y="206"/>
                  </a:cubicBezTo>
                  <a:cubicBezTo>
                    <a:pt x="2750" y="45"/>
                    <a:pt x="259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0"/>
            <p:cNvSpPr/>
            <p:nvPr/>
          </p:nvSpPr>
          <p:spPr>
            <a:xfrm>
              <a:off x="5763150" y="3524500"/>
              <a:ext cx="54475" cy="63825"/>
            </a:xfrm>
            <a:custGeom>
              <a:avLst/>
              <a:gdLst/>
              <a:ahLst/>
              <a:cxnLst/>
              <a:rect l="l" t="t" r="r" b="b"/>
              <a:pathLst>
                <a:path w="2179" h="2553" extrusionOk="0">
                  <a:moveTo>
                    <a:pt x="2102" y="1"/>
                  </a:moveTo>
                  <a:cubicBezTo>
                    <a:pt x="2062" y="1"/>
                    <a:pt x="2024" y="19"/>
                    <a:pt x="1999" y="43"/>
                  </a:cubicBezTo>
                  <a:lnTo>
                    <a:pt x="40" y="2331"/>
                  </a:lnTo>
                  <a:cubicBezTo>
                    <a:pt x="0" y="2390"/>
                    <a:pt x="0" y="2470"/>
                    <a:pt x="60" y="2520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10"/>
                  </a:cubicBezTo>
                  <a:lnTo>
                    <a:pt x="2158" y="262"/>
                  </a:lnTo>
                  <a:cubicBezTo>
                    <a:pt x="2178" y="193"/>
                    <a:pt x="2168" y="103"/>
                    <a:pt x="2128" y="4"/>
                  </a:cubicBezTo>
                  <a:cubicBezTo>
                    <a:pt x="2120" y="2"/>
                    <a:pt x="2111" y="1"/>
                    <a:pt x="2102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50"/>
            <p:cNvSpPr/>
            <p:nvPr/>
          </p:nvSpPr>
          <p:spPr>
            <a:xfrm>
              <a:off x="5736300" y="3575775"/>
              <a:ext cx="29100" cy="25150"/>
            </a:xfrm>
            <a:custGeom>
              <a:avLst/>
              <a:gdLst/>
              <a:ahLst/>
              <a:cxnLst/>
              <a:rect l="l" t="t" r="r" b="b"/>
              <a:pathLst>
                <a:path w="1164" h="1006" extrusionOk="0">
                  <a:moveTo>
                    <a:pt x="391" y="0"/>
                  </a:moveTo>
                  <a:cubicBezTo>
                    <a:pt x="269" y="0"/>
                    <a:pt x="165" y="50"/>
                    <a:pt x="109" y="151"/>
                  </a:cubicBezTo>
                  <a:cubicBezTo>
                    <a:pt x="0" y="359"/>
                    <a:pt x="119" y="678"/>
                    <a:pt x="378" y="867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47"/>
                  </a:cubicBezTo>
                  <a:cubicBezTo>
                    <a:pt x="1164" y="648"/>
                    <a:pt x="1034" y="330"/>
                    <a:pt x="776" y="141"/>
                  </a:cubicBezTo>
                  <a:cubicBezTo>
                    <a:pt x="648" y="47"/>
                    <a:pt x="511" y="0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50"/>
            <p:cNvSpPr/>
            <p:nvPr/>
          </p:nvSpPr>
          <p:spPr>
            <a:xfrm>
              <a:off x="5743500" y="3583600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4" y="449"/>
                    <a:pt x="311" y="472"/>
                    <a:pt x="368" y="472"/>
                  </a:cubicBezTo>
                  <a:cubicBezTo>
                    <a:pt x="426" y="472"/>
                    <a:pt x="473" y="449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50"/>
            <p:cNvSpPr/>
            <p:nvPr/>
          </p:nvSpPr>
          <p:spPr>
            <a:xfrm>
              <a:off x="5750200" y="3563275"/>
              <a:ext cx="24900" cy="25225"/>
            </a:xfrm>
            <a:custGeom>
              <a:avLst/>
              <a:gdLst/>
              <a:ahLst/>
              <a:cxnLst/>
              <a:rect l="l" t="t" r="r" b="b"/>
              <a:pathLst>
                <a:path w="996" h="1009" extrusionOk="0">
                  <a:moveTo>
                    <a:pt x="218" y="0"/>
                  </a:moveTo>
                  <a:cubicBezTo>
                    <a:pt x="188" y="0"/>
                    <a:pt x="159" y="4"/>
                    <a:pt x="130" y="14"/>
                  </a:cubicBezTo>
                  <a:lnTo>
                    <a:pt x="1" y="163"/>
                  </a:lnTo>
                  <a:cubicBezTo>
                    <a:pt x="34" y="145"/>
                    <a:pt x="73" y="135"/>
                    <a:pt x="117" y="135"/>
                  </a:cubicBezTo>
                  <a:cubicBezTo>
                    <a:pt x="218" y="135"/>
                    <a:pt x="349" y="188"/>
                    <a:pt x="508" y="312"/>
                  </a:cubicBezTo>
                  <a:cubicBezTo>
                    <a:pt x="757" y="501"/>
                    <a:pt x="886" y="810"/>
                    <a:pt x="787" y="1009"/>
                  </a:cubicBezTo>
                  <a:lnTo>
                    <a:pt x="926" y="849"/>
                  </a:lnTo>
                  <a:cubicBezTo>
                    <a:pt x="996" y="651"/>
                    <a:pt x="866" y="36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50"/>
            <p:cNvSpPr/>
            <p:nvPr/>
          </p:nvSpPr>
          <p:spPr>
            <a:xfrm>
              <a:off x="5757925" y="3555050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3"/>
                    <a:pt x="110" y="133"/>
                  </a:cubicBezTo>
                  <a:cubicBezTo>
                    <a:pt x="213" y="133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70"/>
                  </a:cubicBezTo>
                  <a:lnTo>
                    <a:pt x="925" y="820"/>
                  </a:lnTo>
                  <a:cubicBezTo>
                    <a:pt x="975" y="621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50"/>
            <p:cNvSpPr/>
            <p:nvPr/>
          </p:nvSpPr>
          <p:spPr>
            <a:xfrm>
              <a:off x="5812875" y="3471875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50"/>
            <p:cNvSpPr/>
            <p:nvPr/>
          </p:nvSpPr>
          <p:spPr>
            <a:xfrm>
              <a:off x="5822075" y="3494800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7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6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31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50"/>
            <p:cNvSpPr/>
            <p:nvPr/>
          </p:nvSpPr>
          <p:spPr>
            <a:xfrm>
              <a:off x="5809150" y="3469400"/>
              <a:ext cx="28350" cy="25125"/>
            </a:xfrm>
            <a:custGeom>
              <a:avLst/>
              <a:gdLst/>
              <a:ahLst/>
              <a:cxnLst/>
              <a:rect l="l" t="t" r="r" b="b"/>
              <a:pathLst>
                <a:path w="1134" h="1005" extrusionOk="0">
                  <a:moveTo>
                    <a:pt x="761" y="1"/>
                  </a:moveTo>
                  <a:cubicBezTo>
                    <a:pt x="583" y="1"/>
                    <a:pt x="370" y="106"/>
                    <a:pt x="219" y="278"/>
                  </a:cubicBezTo>
                  <a:cubicBezTo>
                    <a:pt x="10" y="527"/>
                    <a:pt x="0" y="825"/>
                    <a:pt x="189" y="954"/>
                  </a:cubicBezTo>
                  <a:cubicBezTo>
                    <a:pt x="246" y="989"/>
                    <a:pt x="313" y="1005"/>
                    <a:pt x="385" y="1005"/>
                  </a:cubicBezTo>
                  <a:cubicBezTo>
                    <a:pt x="565" y="1005"/>
                    <a:pt x="773" y="903"/>
                    <a:pt x="915" y="726"/>
                  </a:cubicBezTo>
                  <a:cubicBezTo>
                    <a:pt x="1124" y="477"/>
                    <a:pt x="1134" y="179"/>
                    <a:pt x="945" y="49"/>
                  </a:cubicBezTo>
                  <a:cubicBezTo>
                    <a:pt x="892" y="16"/>
                    <a:pt x="829" y="1"/>
                    <a:pt x="7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50"/>
            <p:cNvSpPr/>
            <p:nvPr/>
          </p:nvSpPr>
          <p:spPr>
            <a:xfrm>
              <a:off x="5815600" y="3475700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1"/>
                    <a:pt x="100" y="136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25"/>
                    <a:pt x="528" y="7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50"/>
            <p:cNvSpPr/>
            <p:nvPr/>
          </p:nvSpPr>
          <p:spPr>
            <a:xfrm>
              <a:off x="5821825" y="3482800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3" y="666"/>
                    <a:pt x="356" y="769"/>
                    <a:pt x="178" y="769"/>
                  </a:cubicBezTo>
                  <a:cubicBezTo>
                    <a:pt x="114" y="769"/>
                    <a:pt x="53" y="756"/>
                    <a:pt x="0" y="727"/>
                  </a:cubicBezTo>
                  <a:lnTo>
                    <a:pt x="0" y="72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0"/>
            <p:cNvSpPr/>
            <p:nvPr/>
          </p:nvSpPr>
          <p:spPr>
            <a:xfrm>
              <a:off x="5830775" y="3491000"/>
              <a:ext cx="25875" cy="22575"/>
            </a:xfrm>
            <a:custGeom>
              <a:avLst/>
              <a:gdLst/>
              <a:ahLst/>
              <a:cxnLst/>
              <a:rect l="l" t="t" r="r" b="b"/>
              <a:pathLst>
                <a:path w="1035" h="903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6" y="897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8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50"/>
            <p:cNvSpPr/>
            <p:nvPr/>
          </p:nvSpPr>
          <p:spPr>
            <a:xfrm>
              <a:off x="5806400" y="3457700"/>
              <a:ext cx="16675" cy="24125"/>
            </a:xfrm>
            <a:custGeom>
              <a:avLst/>
              <a:gdLst/>
              <a:ahLst/>
              <a:cxnLst/>
              <a:rect l="l" t="t" r="r" b="b"/>
              <a:pathLst>
                <a:path w="667" h="965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88"/>
                    <a:pt x="11" y="70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50"/>
            <p:cNvSpPr/>
            <p:nvPr/>
          </p:nvSpPr>
          <p:spPr>
            <a:xfrm>
              <a:off x="5740025" y="3467975"/>
              <a:ext cx="82075" cy="82725"/>
            </a:xfrm>
            <a:custGeom>
              <a:avLst/>
              <a:gdLst/>
              <a:ahLst/>
              <a:cxnLst/>
              <a:rect l="l" t="t" r="r" b="b"/>
              <a:pathLst>
                <a:path w="3283" h="330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309"/>
                  </a:lnTo>
                  <a:lnTo>
                    <a:pt x="2944" y="872"/>
                  </a:lnTo>
                  <a:cubicBezTo>
                    <a:pt x="2944" y="87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50"/>
            <p:cNvSpPr/>
            <p:nvPr/>
          </p:nvSpPr>
          <p:spPr>
            <a:xfrm>
              <a:off x="5763150" y="3477000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0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1"/>
                    <a:pt x="239" y="2500"/>
                  </a:cubicBezTo>
                  <a:lnTo>
                    <a:pt x="2158" y="263"/>
                  </a:lnTo>
                  <a:cubicBezTo>
                    <a:pt x="2178" y="183"/>
                    <a:pt x="2168" y="94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50"/>
            <p:cNvSpPr/>
            <p:nvPr/>
          </p:nvSpPr>
          <p:spPr>
            <a:xfrm>
              <a:off x="5736300" y="3528150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62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50"/>
            <p:cNvSpPr/>
            <p:nvPr/>
          </p:nvSpPr>
          <p:spPr>
            <a:xfrm>
              <a:off x="5743500" y="35360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87" y="1"/>
                  </a:moveTo>
                  <a:cubicBezTo>
                    <a:pt x="130" y="1"/>
                    <a:pt x="80" y="23"/>
                    <a:pt x="50" y="68"/>
                  </a:cubicBezTo>
                  <a:cubicBezTo>
                    <a:pt x="0" y="167"/>
                    <a:pt x="60" y="316"/>
                    <a:pt x="179" y="406"/>
                  </a:cubicBezTo>
                  <a:cubicBezTo>
                    <a:pt x="242" y="449"/>
                    <a:pt x="308" y="472"/>
                    <a:pt x="364" y="472"/>
                  </a:cubicBezTo>
                  <a:cubicBezTo>
                    <a:pt x="423" y="472"/>
                    <a:pt x="472" y="447"/>
                    <a:pt x="498" y="396"/>
                  </a:cubicBezTo>
                  <a:cubicBezTo>
                    <a:pt x="547" y="306"/>
                    <a:pt x="488" y="157"/>
                    <a:pt x="368" y="68"/>
                  </a:cubicBezTo>
                  <a:cubicBezTo>
                    <a:pt x="309" y="23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50"/>
            <p:cNvSpPr/>
            <p:nvPr/>
          </p:nvSpPr>
          <p:spPr>
            <a:xfrm>
              <a:off x="5750200" y="3515525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1"/>
                  </a:moveTo>
                  <a:cubicBezTo>
                    <a:pt x="188" y="1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50"/>
            <p:cNvSpPr/>
            <p:nvPr/>
          </p:nvSpPr>
          <p:spPr>
            <a:xfrm>
              <a:off x="5757925" y="350732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6" y="0"/>
                  </a:moveTo>
                  <a:cubicBezTo>
                    <a:pt x="187" y="0"/>
                    <a:pt x="158" y="5"/>
                    <a:pt x="130" y="14"/>
                  </a:cubicBezTo>
                  <a:lnTo>
                    <a:pt x="0" y="163"/>
                  </a:lnTo>
                  <a:cubicBezTo>
                    <a:pt x="34" y="149"/>
                    <a:pt x="71" y="142"/>
                    <a:pt x="111" y="142"/>
                  </a:cubicBezTo>
                  <a:cubicBezTo>
                    <a:pt x="214" y="142"/>
                    <a:pt x="341" y="191"/>
                    <a:pt x="498" y="313"/>
                  </a:cubicBezTo>
                  <a:cubicBezTo>
                    <a:pt x="736" y="492"/>
                    <a:pt x="856" y="770"/>
                    <a:pt x="796" y="969"/>
                  </a:cubicBezTo>
                  <a:lnTo>
                    <a:pt x="925" y="820"/>
                  </a:lnTo>
                  <a:cubicBezTo>
                    <a:pt x="975" y="621"/>
                    <a:pt x="846" y="362"/>
                    <a:pt x="617" y="193"/>
                  </a:cubicBezTo>
                  <a:cubicBezTo>
                    <a:pt x="472" y="81"/>
                    <a:pt x="340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50"/>
            <p:cNvSpPr/>
            <p:nvPr/>
          </p:nvSpPr>
          <p:spPr>
            <a:xfrm>
              <a:off x="5812875" y="3424375"/>
              <a:ext cx="83550" cy="80125"/>
            </a:xfrm>
            <a:custGeom>
              <a:avLst/>
              <a:gdLst/>
              <a:ahLst/>
              <a:cxnLst/>
              <a:rect l="l" t="t" r="r" b="b"/>
              <a:pathLst>
                <a:path w="3342" h="3205" extrusionOk="0">
                  <a:moveTo>
                    <a:pt x="856" y="1"/>
                  </a:moveTo>
                  <a:lnTo>
                    <a:pt x="0" y="816"/>
                  </a:lnTo>
                  <a:lnTo>
                    <a:pt x="2298" y="3044"/>
                  </a:lnTo>
                  <a:cubicBezTo>
                    <a:pt x="2298" y="3044"/>
                    <a:pt x="2440" y="3205"/>
                    <a:pt x="2644" y="3205"/>
                  </a:cubicBezTo>
                  <a:cubicBezTo>
                    <a:pt x="2740" y="3205"/>
                    <a:pt x="2849" y="3169"/>
                    <a:pt x="2964" y="3064"/>
                  </a:cubicBezTo>
                  <a:cubicBezTo>
                    <a:pt x="3342" y="2696"/>
                    <a:pt x="3143" y="2417"/>
                    <a:pt x="3143" y="2417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50"/>
            <p:cNvSpPr/>
            <p:nvPr/>
          </p:nvSpPr>
          <p:spPr>
            <a:xfrm>
              <a:off x="5822075" y="3447075"/>
              <a:ext cx="60925" cy="57425"/>
            </a:xfrm>
            <a:custGeom>
              <a:avLst/>
              <a:gdLst/>
              <a:ahLst/>
              <a:cxnLst/>
              <a:rect l="l" t="t" r="r" b="b"/>
              <a:pathLst>
                <a:path w="2437" h="2297" extrusionOk="0">
                  <a:moveTo>
                    <a:pt x="144" y="0"/>
                  </a:moveTo>
                  <a:cubicBezTo>
                    <a:pt x="110" y="0"/>
                    <a:pt x="75" y="13"/>
                    <a:pt x="50" y="37"/>
                  </a:cubicBezTo>
                  <a:cubicBezTo>
                    <a:pt x="0" y="97"/>
                    <a:pt x="0" y="177"/>
                    <a:pt x="50" y="226"/>
                  </a:cubicBezTo>
                  <a:lnTo>
                    <a:pt x="2168" y="2275"/>
                  </a:lnTo>
                  <a:cubicBezTo>
                    <a:pt x="2205" y="2289"/>
                    <a:pt x="2244" y="2296"/>
                    <a:pt x="2285" y="2296"/>
                  </a:cubicBezTo>
                  <a:cubicBezTo>
                    <a:pt x="2331" y="2296"/>
                    <a:pt x="2379" y="2286"/>
                    <a:pt x="2427" y="2265"/>
                  </a:cubicBezTo>
                  <a:cubicBezTo>
                    <a:pt x="2437" y="2215"/>
                    <a:pt x="2427" y="2166"/>
                    <a:pt x="2397" y="2136"/>
                  </a:cubicBezTo>
                  <a:lnTo>
                    <a:pt x="239" y="37"/>
                  </a:lnTo>
                  <a:cubicBezTo>
                    <a:pt x="214" y="13"/>
                    <a:pt x="179" y="0"/>
                    <a:pt x="14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50"/>
            <p:cNvSpPr/>
            <p:nvPr/>
          </p:nvSpPr>
          <p:spPr>
            <a:xfrm>
              <a:off x="5809150" y="34218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5" y="1"/>
                  </a:moveTo>
                  <a:cubicBezTo>
                    <a:pt x="578" y="1"/>
                    <a:pt x="368" y="102"/>
                    <a:pt x="219" y="280"/>
                  </a:cubicBezTo>
                  <a:cubicBezTo>
                    <a:pt x="10" y="528"/>
                    <a:pt x="0" y="827"/>
                    <a:pt x="189" y="946"/>
                  </a:cubicBezTo>
                  <a:cubicBezTo>
                    <a:pt x="246" y="983"/>
                    <a:pt x="314" y="1001"/>
                    <a:pt x="387" y="1001"/>
                  </a:cubicBezTo>
                  <a:cubicBezTo>
                    <a:pt x="566" y="1001"/>
                    <a:pt x="773" y="894"/>
                    <a:pt x="915" y="717"/>
                  </a:cubicBezTo>
                  <a:cubicBezTo>
                    <a:pt x="1124" y="469"/>
                    <a:pt x="1134" y="170"/>
                    <a:pt x="945" y="51"/>
                  </a:cubicBezTo>
                  <a:cubicBezTo>
                    <a:pt x="891" y="17"/>
                    <a:pt x="826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50"/>
            <p:cNvSpPr/>
            <p:nvPr/>
          </p:nvSpPr>
          <p:spPr>
            <a:xfrm>
              <a:off x="5815600" y="3427975"/>
              <a:ext cx="13200" cy="11725"/>
            </a:xfrm>
            <a:custGeom>
              <a:avLst/>
              <a:gdLst/>
              <a:ahLst/>
              <a:cxnLst/>
              <a:rect l="l" t="t" r="r" b="b"/>
              <a:pathLst>
                <a:path w="528" h="469" extrusionOk="0">
                  <a:moveTo>
                    <a:pt x="349" y="0"/>
                  </a:moveTo>
                  <a:cubicBezTo>
                    <a:pt x="267" y="0"/>
                    <a:pt x="171" y="50"/>
                    <a:pt x="100" y="135"/>
                  </a:cubicBezTo>
                  <a:cubicBezTo>
                    <a:pt x="1" y="254"/>
                    <a:pt x="1" y="394"/>
                    <a:pt x="90" y="443"/>
                  </a:cubicBezTo>
                  <a:cubicBezTo>
                    <a:pt x="116" y="461"/>
                    <a:pt x="148" y="469"/>
                    <a:pt x="181" y="469"/>
                  </a:cubicBezTo>
                  <a:cubicBezTo>
                    <a:pt x="263" y="469"/>
                    <a:pt x="358" y="421"/>
                    <a:pt x="428" y="344"/>
                  </a:cubicBezTo>
                  <a:cubicBezTo>
                    <a:pt x="528" y="225"/>
                    <a:pt x="528" y="85"/>
                    <a:pt x="438" y="26"/>
                  </a:cubicBezTo>
                  <a:cubicBezTo>
                    <a:pt x="412" y="8"/>
                    <a:pt x="38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50"/>
            <p:cNvSpPr/>
            <p:nvPr/>
          </p:nvSpPr>
          <p:spPr>
            <a:xfrm>
              <a:off x="5821825" y="3435075"/>
              <a:ext cx="27125" cy="22800"/>
            </a:xfrm>
            <a:custGeom>
              <a:avLst/>
              <a:gdLst/>
              <a:ahLst/>
              <a:cxnLst/>
              <a:rect l="l" t="t" r="r" b="b"/>
              <a:pathLst>
                <a:path w="1085" h="912" extrusionOk="0">
                  <a:moveTo>
                    <a:pt x="905" y="0"/>
                  </a:moveTo>
                  <a:lnTo>
                    <a:pt x="905" y="0"/>
                  </a:lnTo>
                  <a:cubicBezTo>
                    <a:pt x="945" y="120"/>
                    <a:pt x="905" y="279"/>
                    <a:pt x="716" y="497"/>
                  </a:cubicBezTo>
                  <a:cubicBezTo>
                    <a:pt x="563" y="673"/>
                    <a:pt x="355" y="779"/>
                    <a:pt x="177" y="779"/>
                  </a:cubicBezTo>
                  <a:cubicBezTo>
                    <a:pt x="113" y="779"/>
                    <a:pt x="53" y="765"/>
                    <a:pt x="0" y="736"/>
                  </a:cubicBezTo>
                  <a:lnTo>
                    <a:pt x="0" y="736"/>
                  </a:lnTo>
                  <a:lnTo>
                    <a:pt x="149" y="885"/>
                  </a:lnTo>
                  <a:cubicBezTo>
                    <a:pt x="193" y="903"/>
                    <a:pt x="242" y="911"/>
                    <a:pt x="293" y="911"/>
                  </a:cubicBezTo>
                  <a:cubicBezTo>
                    <a:pt x="474" y="911"/>
                    <a:pt x="688" y="805"/>
                    <a:pt x="836" y="627"/>
                  </a:cubicBezTo>
                  <a:cubicBezTo>
                    <a:pt x="985" y="458"/>
                    <a:pt x="1084" y="289"/>
                    <a:pt x="1045" y="149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50"/>
            <p:cNvSpPr/>
            <p:nvPr/>
          </p:nvSpPr>
          <p:spPr>
            <a:xfrm>
              <a:off x="5830775" y="34432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0"/>
                  </a:moveTo>
                  <a:lnTo>
                    <a:pt x="856" y="0"/>
                  </a:lnTo>
                  <a:cubicBezTo>
                    <a:pt x="895" y="120"/>
                    <a:pt x="856" y="279"/>
                    <a:pt x="677" y="498"/>
                  </a:cubicBezTo>
                  <a:lnTo>
                    <a:pt x="667" y="498"/>
                  </a:lnTo>
                  <a:cubicBezTo>
                    <a:pt x="519" y="668"/>
                    <a:pt x="318" y="772"/>
                    <a:pt x="142" y="772"/>
                  </a:cubicBezTo>
                  <a:cubicBezTo>
                    <a:pt x="92" y="772"/>
                    <a:pt x="44" y="764"/>
                    <a:pt x="0" y="746"/>
                  </a:cubicBezTo>
                  <a:lnTo>
                    <a:pt x="0" y="746"/>
                  </a:lnTo>
                  <a:lnTo>
                    <a:pt x="140" y="886"/>
                  </a:lnTo>
                  <a:cubicBezTo>
                    <a:pt x="176" y="896"/>
                    <a:pt x="214" y="902"/>
                    <a:pt x="254" y="902"/>
                  </a:cubicBezTo>
                  <a:cubicBezTo>
                    <a:pt x="434" y="902"/>
                    <a:pt x="641" y="796"/>
                    <a:pt x="796" y="617"/>
                  </a:cubicBezTo>
                  <a:cubicBezTo>
                    <a:pt x="935" y="448"/>
                    <a:pt x="1035" y="289"/>
                    <a:pt x="995" y="150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50"/>
            <p:cNvSpPr/>
            <p:nvPr/>
          </p:nvSpPr>
          <p:spPr>
            <a:xfrm>
              <a:off x="5806400" y="3409950"/>
              <a:ext cx="16675" cy="24400"/>
            </a:xfrm>
            <a:custGeom>
              <a:avLst/>
              <a:gdLst/>
              <a:ahLst/>
              <a:cxnLst/>
              <a:rect l="l" t="t" r="r" b="b"/>
              <a:pathLst>
                <a:path w="667" h="976" extrusionOk="0">
                  <a:moveTo>
                    <a:pt x="389" y="1"/>
                  </a:moveTo>
                  <a:lnTo>
                    <a:pt x="339" y="90"/>
                  </a:lnTo>
                  <a:cubicBezTo>
                    <a:pt x="140" y="488"/>
                    <a:pt x="11" y="707"/>
                    <a:pt x="11" y="707"/>
                  </a:cubicBezTo>
                  <a:cubicBezTo>
                    <a:pt x="1" y="727"/>
                    <a:pt x="11" y="747"/>
                    <a:pt x="21" y="747"/>
                  </a:cubicBezTo>
                  <a:cubicBezTo>
                    <a:pt x="29" y="751"/>
                    <a:pt x="37" y="753"/>
                    <a:pt x="45" y="753"/>
                  </a:cubicBezTo>
                  <a:cubicBezTo>
                    <a:pt x="55" y="753"/>
                    <a:pt x="64" y="748"/>
                    <a:pt x="70" y="737"/>
                  </a:cubicBezTo>
                  <a:cubicBezTo>
                    <a:pt x="70" y="737"/>
                    <a:pt x="180" y="548"/>
                    <a:pt x="349" y="210"/>
                  </a:cubicBezTo>
                  <a:cubicBezTo>
                    <a:pt x="418" y="617"/>
                    <a:pt x="597" y="936"/>
                    <a:pt x="597" y="955"/>
                  </a:cubicBezTo>
                  <a:cubicBezTo>
                    <a:pt x="607" y="965"/>
                    <a:pt x="617" y="975"/>
                    <a:pt x="627" y="975"/>
                  </a:cubicBezTo>
                  <a:lnTo>
                    <a:pt x="627" y="965"/>
                  </a:lnTo>
                  <a:lnTo>
                    <a:pt x="647" y="965"/>
                  </a:lnTo>
                  <a:cubicBezTo>
                    <a:pt x="657" y="955"/>
                    <a:pt x="667" y="936"/>
                    <a:pt x="657" y="926"/>
                  </a:cubicBezTo>
                  <a:cubicBezTo>
                    <a:pt x="657" y="926"/>
                    <a:pt x="458" y="548"/>
                    <a:pt x="398" y="100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50"/>
            <p:cNvSpPr/>
            <p:nvPr/>
          </p:nvSpPr>
          <p:spPr>
            <a:xfrm>
              <a:off x="5740025" y="3420275"/>
              <a:ext cx="82075" cy="82700"/>
            </a:xfrm>
            <a:custGeom>
              <a:avLst/>
              <a:gdLst/>
              <a:ahLst/>
              <a:cxnLst/>
              <a:rect l="l" t="t" r="r" b="b"/>
              <a:pathLst>
                <a:path w="3283" h="3308" extrusionOk="0">
                  <a:moveTo>
                    <a:pt x="2482" y="1"/>
                  </a:moveTo>
                  <a:cubicBezTo>
                    <a:pt x="2347" y="1"/>
                    <a:pt x="2268" y="65"/>
                    <a:pt x="2268" y="65"/>
                  </a:cubicBezTo>
                  <a:lnTo>
                    <a:pt x="0" y="2502"/>
                  </a:lnTo>
                  <a:lnTo>
                    <a:pt x="865" y="3307"/>
                  </a:lnTo>
                  <a:lnTo>
                    <a:pt x="2944" y="871"/>
                  </a:lnTo>
                  <a:cubicBezTo>
                    <a:pt x="2944" y="871"/>
                    <a:pt x="3282" y="542"/>
                    <a:pt x="2924" y="214"/>
                  </a:cubicBezTo>
                  <a:cubicBezTo>
                    <a:pt x="2747" y="46"/>
                    <a:pt x="2595" y="1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50"/>
            <p:cNvSpPr/>
            <p:nvPr/>
          </p:nvSpPr>
          <p:spPr>
            <a:xfrm>
              <a:off x="5763150" y="3429275"/>
              <a:ext cx="54475" cy="63825"/>
            </a:xfrm>
            <a:custGeom>
              <a:avLst/>
              <a:gdLst/>
              <a:ahLst/>
              <a:cxnLst/>
              <a:rect l="l" t="t" r="r" b="b"/>
              <a:pathLst>
                <a:path w="2179" h="2553" extrusionOk="0">
                  <a:moveTo>
                    <a:pt x="2102" y="1"/>
                  </a:moveTo>
                  <a:cubicBezTo>
                    <a:pt x="2062" y="1"/>
                    <a:pt x="2024" y="19"/>
                    <a:pt x="1999" y="43"/>
                  </a:cubicBezTo>
                  <a:lnTo>
                    <a:pt x="40" y="2331"/>
                  </a:lnTo>
                  <a:cubicBezTo>
                    <a:pt x="0" y="2390"/>
                    <a:pt x="0" y="2470"/>
                    <a:pt x="60" y="2520"/>
                  </a:cubicBezTo>
                  <a:cubicBezTo>
                    <a:pt x="82" y="2542"/>
                    <a:pt x="111" y="2552"/>
                    <a:pt x="140" y="2552"/>
                  </a:cubicBezTo>
                  <a:cubicBezTo>
                    <a:pt x="175" y="2552"/>
                    <a:pt x="212" y="2537"/>
                    <a:pt x="239" y="2510"/>
                  </a:cubicBezTo>
                  <a:lnTo>
                    <a:pt x="2158" y="262"/>
                  </a:lnTo>
                  <a:cubicBezTo>
                    <a:pt x="2178" y="192"/>
                    <a:pt x="2168" y="103"/>
                    <a:pt x="2128" y="3"/>
                  </a:cubicBezTo>
                  <a:cubicBezTo>
                    <a:pt x="2120" y="2"/>
                    <a:pt x="2111" y="1"/>
                    <a:pt x="2102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50"/>
            <p:cNvSpPr/>
            <p:nvPr/>
          </p:nvSpPr>
          <p:spPr>
            <a:xfrm>
              <a:off x="5736300" y="34805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391" y="1"/>
                  </a:moveTo>
                  <a:cubicBezTo>
                    <a:pt x="269" y="1"/>
                    <a:pt x="165" y="51"/>
                    <a:pt x="109" y="151"/>
                  </a:cubicBezTo>
                  <a:cubicBezTo>
                    <a:pt x="0" y="360"/>
                    <a:pt x="119" y="679"/>
                    <a:pt x="378" y="867"/>
                  </a:cubicBezTo>
                  <a:cubicBezTo>
                    <a:pt x="504" y="960"/>
                    <a:pt x="642" y="1007"/>
                    <a:pt x="763" y="1007"/>
                  </a:cubicBezTo>
                  <a:cubicBezTo>
                    <a:pt x="890" y="1007"/>
                    <a:pt x="998" y="955"/>
                    <a:pt x="1054" y="848"/>
                  </a:cubicBezTo>
                  <a:cubicBezTo>
                    <a:pt x="1164" y="649"/>
                    <a:pt x="1034" y="330"/>
                    <a:pt x="776" y="141"/>
                  </a:cubicBezTo>
                  <a:cubicBezTo>
                    <a:pt x="648" y="48"/>
                    <a:pt x="511" y="1"/>
                    <a:pt x="3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50"/>
            <p:cNvSpPr/>
            <p:nvPr/>
          </p:nvSpPr>
          <p:spPr>
            <a:xfrm>
              <a:off x="5743500" y="3488375"/>
              <a:ext cx="13700" cy="11800"/>
            </a:xfrm>
            <a:custGeom>
              <a:avLst/>
              <a:gdLst/>
              <a:ahLst/>
              <a:cxnLst/>
              <a:rect l="l" t="t" r="r" b="b"/>
              <a:pathLst>
                <a:path w="548" h="472" extrusionOk="0">
                  <a:moveTo>
                    <a:pt x="191" y="0"/>
                  </a:moveTo>
                  <a:cubicBezTo>
                    <a:pt x="132" y="0"/>
                    <a:pt x="81" y="25"/>
                    <a:pt x="50" y="76"/>
                  </a:cubicBezTo>
                  <a:cubicBezTo>
                    <a:pt x="0" y="166"/>
                    <a:pt x="60" y="315"/>
                    <a:pt x="179" y="404"/>
                  </a:cubicBezTo>
                  <a:cubicBezTo>
                    <a:pt x="244" y="449"/>
                    <a:pt x="311" y="471"/>
                    <a:pt x="368" y="471"/>
                  </a:cubicBezTo>
                  <a:cubicBezTo>
                    <a:pt x="426" y="471"/>
                    <a:pt x="473" y="449"/>
                    <a:pt x="498" y="404"/>
                  </a:cubicBezTo>
                  <a:cubicBezTo>
                    <a:pt x="547" y="305"/>
                    <a:pt x="488" y="156"/>
                    <a:pt x="368" y="66"/>
                  </a:cubicBezTo>
                  <a:cubicBezTo>
                    <a:pt x="310" y="23"/>
                    <a:pt x="248" y="0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50"/>
            <p:cNvSpPr/>
            <p:nvPr/>
          </p:nvSpPr>
          <p:spPr>
            <a:xfrm>
              <a:off x="5750200" y="3468025"/>
              <a:ext cx="24900" cy="25250"/>
            </a:xfrm>
            <a:custGeom>
              <a:avLst/>
              <a:gdLst/>
              <a:ahLst/>
              <a:cxnLst/>
              <a:rect l="l" t="t" r="r" b="b"/>
              <a:pathLst>
                <a:path w="996" h="1010" extrusionOk="0">
                  <a:moveTo>
                    <a:pt x="218" y="1"/>
                  </a:moveTo>
                  <a:cubicBezTo>
                    <a:pt x="188" y="1"/>
                    <a:pt x="159" y="5"/>
                    <a:pt x="130" y="15"/>
                  </a:cubicBezTo>
                  <a:lnTo>
                    <a:pt x="1" y="164"/>
                  </a:lnTo>
                  <a:cubicBezTo>
                    <a:pt x="34" y="146"/>
                    <a:pt x="73" y="136"/>
                    <a:pt x="117" y="136"/>
                  </a:cubicBezTo>
                  <a:cubicBezTo>
                    <a:pt x="218" y="136"/>
                    <a:pt x="349" y="188"/>
                    <a:pt x="508" y="313"/>
                  </a:cubicBezTo>
                  <a:cubicBezTo>
                    <a:pt x="757" y="502"/>
                    <a:pt x="886" y="811"/>
                    <a:pt x="787" y="1009"/>
                  </a:cubicBezTo>
                  <a:lnTo>
                    <a:pt x="926" y="850"/>
                  </a:lnTo>
                  <a:cubicBezTo>
                    <a:pt x="996" y="651"/>
                    <a:pt x="866" y="363"/>
                    <a:pt x="628" y="184"/>
                  </a:cubicBezTo>
                  <a:cubicBezTo>
                    <a:pt x="483" y="79"/>
                    <a:pt x="345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50"/>
            <p:cNvSpPr/>
            <p:nvPr/>
          </p:nvSpPr>
          <p:spPr>
            <a:xfrm>
              <a:off x="5757925" y="3459825"/>
              <a:ext cx="24375" cy="24250"/>
            </a:xfrm>
            <a:custGeom>
              <a:avLst/>
              <a:gdLst/>
              <a:ahLst/>
              <a:cxnLst/>
              <a:rect l="l" t="t" r="r" b="b"/>
              <a:pathLst>
                <a:path w="975" h="970" extrusionOk="0">
                  <a:moveTo>
                    <a:pt x="217" y="1"/>
                  </a:moveTo>
                  <a:cubicBezTo>
                    <a:pt x="187" y="1"/>
                    <a:pt x="158" y="5"/>
                    <a:pt x="130" y="15"/>
                  </a:cubicBezTo>
                  <a:lnTo>
                    <a:pt x="0" y="154"/>
                  </a:lnTo>
                  <a:cubicBezTo>
                    <a:pt x="34" y="140"/>
                    <a:pt x="70" y="132"/>
                    <a:pt x="110" y="132"/>
                  </a:cubicBezTo>
                  <a:cubicBezTo>
                    <a:pt x="213" y="132"/>
                    <a:pt x="340" y="184"/>
                    <a:pt x="498" y="313"/>
                  </a:cubicBezTo>
                  <a:cubicBezTo>
                    <a:pt x="736" y="492"/>
                    <a:pt x="856" y="771"/>
                    <a:pt x="796" y="969"/>
                  </a:cubicBezTo>
                  <a:lnTo>
                    <a:pt x="925" y="810"/>
                  </a:lnTo>
                  <a:cubicBezTo>
                    <a:pt x="975" y="621"/>
                    <a:pt x="846" y="353"/>
                    <a:pt x="617" y="184"/>
                  </a:cubicBezTo>
                  <a:cubicBezTo>
                    <a:pt x="472" y="79"/>
                    <a:pt x="341" y="1"/>
                    <a:pt x="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50"/>
            <p:cNvSpPr/>
            <p:nvPr/>
          </p:nvSpPr>
          <p:spPr>
            <a:xfrm>
              <a:off x="5812875" y="3376650"/>
              <a:ext cx="83550" cy="80225"/>
            </a:xfrm>
            <a:custGeom>
              <a:avLst/>
              <a:gdLst/>
              <a:ahLst/>
              <a:cxnLst/>
              <a:rect l="l" t="t" r="r" b="b"/>
              <a:pathLst>
                <a:path w="3342" h="3209" extrusionOk="0">
                  <a:moveTo>
                    <a:pt x="856" y="0"/>
                  </a:moveTo>
                  <a:lnTo>
                    <a:pt x="0" y="816"/>
                  </a:lnTo>
                  <a:lnTo>
                    <a:pt x="2298" y="3043"/>
                  </a:lnTo>
                  <a:cubicBezTo>
                    <a:pt x="2298" y="3043"/>
                    <a:pt x="2440" y="3209"/>
                    <a:pt x="2643" y="3209"/>
                  </a:cubicBezTo>
                  <a:cubicBezTo>
                    <a:pt x="2739" y="3209"/>
                    <a:pt x="2849" y="3172"/>
                    <a:pt x="2964" y="3063"/>
                  </a:cubicBezTo>
                  <a:cubicBezTo>
                    <a:pt x="3342" y="2695"/>
                    <a:pt x="3143" y="2417"/>
                    <a:pt x="3143" y="2417"/>
                  </a:cubicBezTo>
                  <a:lnTo>
                    <a:pt x="8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50"/>
            <p:cNvSpPr/>
            <p:nvPr/>
          </p:nvSpPr>
          <p:spPr>
            <a:xfrm>
              <a:off x="5822075" y="3399575"/>
              <a:ext cx="60925" cy="57225"/>
            </a:xfrm>
            <a:custGeom>
              <a:avLst/>
              <a:gdLst/>
              <a:ahLst/>
              <a:cxnLst/>
              <a:rect l="l" t="t" r="r" b="b"/>
              <a:pathLst>
                <a:path w="2437" h="2289" extrusionOk="0">
                  <a:moveTo>
                    <a:pt x="144" y="1"/>
                  </a:moveTo>
                  <a:cubicBezTo>
                    <a:pt x="110" y="1"/>
                    <a:pt x="75" y="13"/>
                    <a:pt x="50" y="38"/>
                  </a:cubicBezTo>
                  <a:cubicBezTo>
                    <a:pt x="0" y="88"/>
                    <a:pt x="0" y="167"/>
                    <a:pt x="50" y="227"/>
                  </a:cubicBezTo>
                  <a:lnTo>
                    <a:pt x="2168" y="2276"/>
                  </a:lnTo>
                  <a:cubicBezTo>
                    <a:pt x="2201" y="2284"/>
                    <a:pt x="2236" y="2289"/>
                    <a:pt x="2272" y="2289"/>
                  </a:cubicBezTo>
                  <a:cubicBezTo>
                    <a:pt x="2322" y="2289"/>
                    <a:pt x="2374" y="2279"/>
                    <a:pt x="2427" y="2256"/>
                  </a:cubicBezTo>
                  <a:cubicBezTo>
                    <a:pt x="2437" y="2216"/>
                    <a:pt x="2427" y="2166"/>
                    <a:pt x="2397" y="2126"/>
                  </a:cubicBezTo>
                  <a:lnTo>
                    <a:pt x="239" y="38"/>
                  </a:lnTo>
                  <a:cubicBezTo>
                    <a:pt x="214" y="13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50"/>
            <p:cNvSpPr/>
            <p:nvPr/>
          </p:nvSpPr>
          <p:spPr>
            <a:xfrm>
              <a:off x="5809150" y="3374275"/>
              <a:ext cx="28350" cy="25025"/>
            </a:xfrm>
            <a:custGeom>
              <a:avLst/>
              <a:gdLst/>
              <a:ahLst/>
              <a:cxnLst/>
              <a:rect l="l" t="t" r="r" b="b"/>
              <a:pathLst>
                <a:path w="1134" h="1001" extrusionOk="0">
                  <a:moveTo>
                    <a:pt x="753" y="1"/>
                  </a:moveTo>
                  <a:cubicBezTo>
                    <a:pt x="577" y="1"/>
                    <a:pt x="368" y="107"/>
                    <a:pt x="219" y="284"/>
                  </a:cubicBezTo>
                  <a:cubicBezTo>
                    <a:pt x="10" y="523"/>
                    <a:pt x="0" y="831"/>
                    <a:pt x="189" y="950"/>
                  </a:cubicBezTo>
                  <a:cubicBezTo>
                    <a:pt x="246" y="984"/>
                    <a:pt x="313" y="1001"/>
                    <a:pt x="385" y="1001"/>
                  </a:cubicBezTo>
                  <a:cubicBezTo>
                    <a:pt x="565" y="1001"/>
                    <a:pt x="773" y="899"/>
                    <a:pt x="915" y="722"/>
                  </a:cubicBezTo>
                  <a:cubicBezTo>
                    <a:pt x="1124" y="473"/>
                    <a:pt x="1134" y="175"/>
                    <a:pt x="945" y="55"/>
                  </a:cubicBezTo>
                  <a:cubicBezTo>
                    <a:pt x="890" y="18"/>
                    <a:pt x="824" y="1"/>
                    <a:pt x="7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50"/>
            <p:cNvSpPr/>
            <p:nvPr/>
          </p:nvSpPr>
          <p:spPr>
            <a:xfrm>
              <a:off x="5815600" y="3380475"/>
              <a:ext cx="13200" cy="11750"/>
            </a:xfrm>
            <a:custGeom>
              <a:avLst/>
              <a:gdLst/>
              <a:ahLst/>
              <a:cxnLst/>
              <a:rect l="l" t="t" r="r" b="b"/>
              <a:pathLst>
                <a:path w="528" h="470" extrusionOk="0">
                  <a:moveTo>
                    <a:pt x="349" y="1"/>
                  </a:moveTo>
                  <a:cubicBezTo>
                    <a:pt x="267" y="1"/>
                    <a:pt x="171" y="50"/>
                    <a:pt x="100" y="135"/>
                  </a:cubicBezTo>
                  <a:cubicBezTo>
                    <a:pt x="1" y="245"/>
                    <a:pt x="1" y="384"/>
                    <a:pt x="90" y="444"/>
                  </a:cubicBezTo>
                  <a:cubicBezTo>
                    <a:pt x="116" y="461"/>
                    <a:pt x="147" y="469"/>
                    <a:pt x="180" y="469"/>
                  </a:cubicBezTo>
                  <a:cubicBezTo>
                    <a:pt x="261" y="469"/>
                    <a:pt x="357" y="419"/>
                    <a:pt x="428" y="334"/>
                  </a:cubicBezTo>
                  <a:cubicBezTo>
                    <a:pt x="528" y="215"/>
                    <a:pt x="528" y="76"/>
                    <a:pt x="438" y="26"/>
                  </a:cubicBezTo>
                  <a:cubicBezTo>
                    <a:pt x="412" y="9"/>
                    <a:pt x="38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50"/>
            <p:cNvSpPr/>
            <p:nvPr/>
          </p:nvSpPr>
          <p:spPr>
            <a:xfrm>
              <a:off x="5821825" y="3387575"/>
              <a:ext cx="27125" cy="22675"/>
            </a:xfrm>
            <a:custGeom>
              <a:avLst/>
              <a:gdLst/>
              <a:ahLst/>
              <a:cxnLst/>
              <a:rect l="l" t="t" r="r" b="b"/>
              <a:pathLst>
                <a:path w="1085" h="907" extrusionOk="0">
                  <a:moveTo>
                    <a:pt x="905" y="1"/>
                  </a:moveTo>
                  <a:cubicBezTo>
                    <a:pt x="945" y="120"/>
                    <a:pt x="905" y="279"/>
                    <a:pt x="716" y="498"/>
                  </a:cubicBezTo>
                  <a:cubicBezTo>
                    <a:pt x="562" y="675"/>
                    <a:pt x="353" y="775"/>
                    <a:pt x="174" y="775"/>
                  </a:cubicBezTo>
                  <a:cubicBezTo>
                    <a:pt x="111" y="775"/>
                    <a:pt x="52" y="762"/>
                    <a:pt x="0" y="737"/>
                  </a:cubicBezTo>
                  <a:lnTo>
                    <a:pt x="0" y="737"/>
                  </a:lnTo>
                  <a:lnTo>
                    <a:pt x="149" y="876"/>
                  </a:lnTo>
                  <a:cubicBezTo>
                    <a:pt x="196" y="897"/>
                    <a:pt x="248" y="907"/>
                    <a:pt x="303" y="907"/>
                  </a:cubicBezTo>
                  <a:cubicBezTo>
                    <a:pt x="482" y="907"/>
                    <a:pt x="691" y="800"/>
                    <a:pt x="836" y="617"/>
                  </a:cubicBezTo>
                  <a:cubicBezTo>
                    <a:pt x="985" y="448"/>
                    <a:pt x="1084" y="289"/>
                    <a:pt x="1045" y="14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50"/>
            <p:cNvSpPr/>
            <p:nvPr/>
          </p:nvSpPr>
          <p:spPr>
            <a:xfrm>
              <a:off x="5830775" y="3395775"/>
              <a:ext cx="25875" cy="22550"/>
            </a:xfrm>
            <a:custGeom>
              <a:avLst/>
              <a:gdLst/>
              <a:ahLst/>
              <a:cxnLst/>
              <a:rect l="l" t="t" r="r" b="b"/>
              <a:pathLst>
                <a:path w="1035" h="902" extrusionOk="0">
                  <a:moveTo>
                    <a:pt x="856" y="1"/>
                  </a:moveTo>
                  <a:lnTo>
                    <a:pt x="856" y="1"/>
                  </a:lnTo>
                  <a:cubicBezTo>
                    <a:pt x="895" y="120"/>
                    <a:pt x="856" y="279"/>
                    <a:pt x="677" y="488"/>
                  </a:cubicBezTo>
                  <a:lnTo>
                    <a:pt x="667" y="488"/>
                  </a:lnTo>
                  <a:cubicBezTo>
                    <a:pt x="516" y="663"/>
                    <a:pt x="308" y="768"/>
                    <a:pt x="129" y="768"/>
                  </a:cubicBezTo>
                  <a:cubicBezTo>
                    <a:pt x="84" y="768"/>
                    <a:pt x="41" y="761"/>
                    <a:pt x="0" y="747"/>
                  </a:cubicBezTo>
                  <a:lnTo>
                    <a:pt x="0" y="747"/>
                  </a:lnTo>
                  <a:lnTo>
                    <a:pt x="140" y="886"/>
                  </a:lnTo>
                  <a:cubicBezTo>
                    <a:pt x="174" y="896"/>
                    <a:pt x="211" y="901"/>
                    <a:pt x="248" y="901"/>
                  </a:cubicBezTo>
                  <a:cubicBezTo>
                    <a:pt x="429" y="901"/>
                    <a:pt x="640" y="788"/>
                    <a:pt x="796" y="608"/>
                  </a:cubicBezTo>
                  <a:cubicBezTo>
                    <a:pt x="935" y="448"/>
                    <a:pt x="1035" y="289"/>
                    <a:pt x="995" y="140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50"/>
            <p:cNvSpPr/>
            <p:nvPr/>
          </p:nvSpPr>
          <p:spPr>
            <a:xfrm>
              <a:off x="5806400" y="3362475"/>
              <a:ext cx="16675" cy="24125"/>
            </a:xfrm>
            <a:custGeom>
              <a:avLst/>
              <a:gdLst/>
              <a:ahLst/>
              <a:cxnLst/>
              <a:rect l="l" t="t" r="r" b="b"/>
              <a:pathLst>
                <a:path w="667" h="965" extrusionOk="0">
                  <a:moveTo>
                    <a:pt x="389" y="0"/>
                  </a:moveTo>
                  <a:lnTo>
                    <a:pt x="339" y="90"/>
                  </a:lnTo>
                  <a:cubicBezTo>
                    <a:pt x="140" y="478"/>
                    <a:pt x="11" y="696"/>
                    <a:pt x="11" y="706"/>
                  </a:cubicBezTo>
                  <a:cubicBezTo>
                    <a:pt x="1" y="716"/>
                    <a:pt x="11" y="736"/>
                    <a:pt x="21" y="746"/>
                  </a:cubicBezTo>
                  <a:cubicBezTo>
                    <a:pt x="26" y="749"/>
                    <a:pt x="32" y="750"/>
                    <a:pt x="38" y="750"/>
                  </a:cubicBezTo>
                  <a:cubicBezTo>
                    <a:pt x="51" y="750"/>
                    <a:pt x="63" y="743"/>
                    <a:pt x="70" y="736"/>
                  </a:cubicBezTo>
                  <a:cubicBezTo>
                    <a:pt x="70" y="736"/>
                    <a:pt x="180" y="547"/>
                    <a:pt x="349" y="209"/>
                  </a:cubicBezTo>
                  <a:cubicBezTo>
                    <a:pt x="418" y="607"/>
                    <a:pt x="597" y="935"/>
                    <a:pt x="597" y="945"/>
                  </a:cubicBezTo>
                  <a:cubicBezTo>
                    <a:pt x="607" y="955"/>
                    <a:pt x="617" y="965"/>
                    <a:pt x="627" y="965"/>
                  </a:cubicBezTo>
                  <a:lnTo>
                    <a:pt x="647" y="965"/>
                  </a:lnTo>
                  <a:cubicBezTo>
                    <a:pt x="657" y="955"/>
                    <a:pt x="667" y="935"/>
                    <a:pt x="657" y="915"/>
                  </a:cubicBezTo>
                  <a:cubicBezTo>
                    <a:pt x="657" y="915"/>
                    <a:pt x="458" y="537"/>
                    <a:pt x="398" y="100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50"/>
            <p:cNvSpPr/>
            <p:nvPr/>
          </p:nvSpPr>
          <p:spPr>
            <a:xfrm>
              <a:off x="5740025" y="3372750"/>
              <a:ext cx="82075" cy="82475"/>
            </a:xfrm>
            <a:custGeom>
              <a:avLst/>
              <a:gdLst/>
              <a:ahLst/>
              <a:cxnLst/>
              <a:rect l="l" t="t" r="r" b="b"/>
              <a:pathLst>
                <a:path w="3283" h="3299" extrusionOk="0">
                  <a:moveTo>
                    <a:pt x="2487" y="0"/>
                  </a:moveTo>
                  <a:cubicBezTo>
                    <a:pt x="2349" y="0"/>
                    <a:pt x="2268" y="67"/>
                    <a:pt x="2268" y="67"/>
                  </a:cubicBezTo>
                  <a:lnTo>
                    <a:pt x="0" y="2503"/>
                  </a:lnTo>
                  <a:lnTo>
                    <a:pt x="865" y="3299"/>
                  </a:lnTo>
                  <a:lnTo>
                    <a:pt x="2944" y="862"/>
                  </a:lnTo>
                  <a:cubicBezTo>
                    <a:pt x="2944" y="862"/>
                    <a:pt x="3282" y="534"/>
                    <a:pt x="2924" y="206"/>
                  </a:cubicBezTo>
                  <a:cubicBezTo>
                    <a:pt x="2750" y="45"/>
                    <a:pt x="2599" y="0"/>
                    <a:pt x="2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50"/>
            <p:cNvSpPr/>
            <p:nvPr/>
          </p:nvSpPr>
          <p:spPr>
            <a:xfrm>
              <a:off x="5763150" y="3381775"/>
              <a:ext cx="54475" cy="63675"/>
            </a:xfrm>
            <a:custGeom>
              <a:avLst/>
              <a:gdLst/>
              <a:ahLst/>
              <a:cxnLst/>
              <a:rect l="l" t="t" r="r" b="b"/>
              <a:pathLst>
                <a:path w="2179" h="2547" extrusionOk="0">
                  <a:moveTo>
                    <a:pt x="2094" y="0"/>
                  </a:moveTo>
                  <a:cubicBezTo>
                    <a:pt x="2056" y="0"/>
                    <a:pt x="2022" y="13"/>
                    <a:pt x="1999" y="44"/>
                  </a:cubicBezTo>
                  <a:lnTo>
                    <a:pt x="40" y="2331"/>
                  </a:lnTo>
                  <a:cubicBezTo>
                    <a:pt x="0" y="2381"/>
                    <a:pt x="0" y="2470"/>
                    <a:pt x="60" y="2510"/>
                  </a:cubicBezTo>
                  <a:cubicBezTo>
                    <a:pt x="84" y="2534"/>
                    <a:pt x="114" y="2546"/>
                    <a:pt x="145" y="2546"/>
                  </a:cubicBezTo>
                  <a:cubicBezTo>
                    <a:pt x="179" y="2546"/>
                    <a:pt x="213" y="2531"/>
                    <a:pt x="239" y="2500"/>
                  </a:cubicBezTo>
                  <a:lnTo>
                    <a:pt x="2158" y="262"/>
                  </a:lnTo>
                  <a:cubicBezTo>
                    <a:pt x="2178" y="183"/>
                    <a:pt x="2168" y="93"/>
                    <a:pt x="2128" y="4"/>
                  </a:cubicBezTo>
                  <a:cubicBezTo>
                    <a:pt x="2117" y="2"/>
                    <a:pt x="2105" y="0"/>
                    <a:pt x="2094" y="0"/>
                  </a:cubicBezTo>
                  <a:close/>
                </a:path>
              </a:pathLst>
            </a:custGeom>
            <a:solidFill>
              <a:srgbClr val="FFFFFF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50"/>
            <p:cNvSpPr/>
            <p:nvPr/>
          </p:nvSpPr>
          <p:spPr>
            <a:xfrm>
              <a:off x="5736300" y="3432925"/>
              <a:ext cx="29100" cy="25175"/>
            </a:xfrm>
            <a:custGeom>
              <a:avLst/>
              <a:gdLst/>
              <a:ahLst/>
              <a:cxnLst/>
              <a:rect l="l" t="t" r="r" b="b"/>
              <a:pathLst>
                <a:path w="1164" h="1007" extrusionOk="0">
                  <a:moveTo>
                    <a:pt x="401" y="0"/>
                  </a:moveTo>
                  <a:cubicBezTo>
                    <a:pt x="274" y="0"/>
                    <a:pt x="166" y="53"/>
                    <a:pt x="109" y="156"/>
                  </a:cubicBezTo>
                  <a:cubicBezTo>
                    <a:pt x="0" y="355"/>
                    <a:pt x="119" y="673"/>
                    <a:pt x="378" y="862"/>
                  </a:cubicBezTo>
                  <a:cubicBezTo>
                    <a:pt x="504" y="959"/>
                    <a:pt x="642" y="1006"/>
                    <a:pt x="763" y="1006"/>
                  </a:cubicBezTo>
                  <a:cubicBezTo>
                    <a:pt x="890" y="1006"/>
                    <a:pt x="998" y="954"/>
                    <a:pt x="1054" y="852"/>
                  </a:cubicBezTo>
                  <a:cubicBezTo>
                    <a:pt x="1164" y="653"/>
                    <a:pt x="1034" y="335"/>
                    <a:pt x="776" y="136"/>
                  </a:cubicBezTo>
                  <a:cubicBezTo>
                    <a:pt x="651" y="45"/>
                    <a:pt x="518" y="0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50"/>
            <p:cNvSpPr/>
            <p:nvPr/>
          </p:nvSpPr>
          <p:spPr>
            <a:xfrm>
              <a:off x="5743500" y="3440750"/>
              <a:ext cx="13700" cy="11900"/>
            </a:xfrm>
            <a:custGeom>
              <a:avLst/>
              <a:gdLst/>
              <a:ahLst/>
              <a:cxnLst/>
              <a:rect l="l" t="t" r="r" b="b"/>
              <a:pathLst>
                <a:path w="548" h="476" extrusionOk="0">
                  <a:moveTo>
                    <a:pt x="191" y="1"/>
                  </a:moveTo>
                  <a:cubicBezTo>
                    <a:pt x="132" y="1"/>
                    <a:pt x="81" y="26"/>
                    <a:pt x="50" y="72"/>
                  </a:cubicBezTo>
                  <a:cubicBezTo>
                    <a:pt x="0" y="171"/>
                    <a:pt x="60" y="320"/>
                    <a:pt x="179" y="410"/>
                  </a:cubicBezTo>
                  <a:cubicBezTo>
                    <a:pt x="242" y="453"/>
                    <a:pt x="308" y="476"/>
                    <a:pt x="364" y="476"/>
                  </a:cubicBezTo>
                  <a:cubicBezTo>
                    <a:pt x="423" y="476"/>
                    <a:pt x="472" y="451"/>
                    <a:pt x="498" y="400"/>
                  </a:cubicBezTo>
                  <a:cubicBezTo>
                    <a:pt x="547" y="310"/>
                    <a:pt x="488" y="161"/>
                    <a:pt x="368" y="72"/>
                  </a:cubicBezTo>
                  <a:cubicBezTo>
                    <a:pt x="310" y="23"/>
                    <a:pt x="248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50"/>
            <p:cNvSpPr/>
            <p:nvPr/>
          </p:nvSpPr>
          <p:spPr>
            <a:xfrm>
              <a:off x="5750200" y="3420300"/>
              <a:ext cx="24900" cy="25475"/>
            </a:xfrm>
            <a:custGeom>
              <a:avLst/>
              <a:gdLst/>
              <a:ahLst/>
              <a:cxnLst/>
              <a:rect l="l" t="t" r="r" b="b"/>
              <a:pathLst>
                <a:path w="996" h="1019" extrusionOk="0">
                  <a:moveTo>
                    <a:pt x="218" y="0"/>
                  </a:moveTo>
                  <a:cubicBezTo>
                    <a:pt x="188" y="0"/>
                    <a:pt x="159" y="5"/>
                    <a:pt x="130" y="14"/>
                  </a:cubicBezTo>
                  <a:lnTo>
                    <a:pt x="1" y="164"/>
                  </a:lnTo>
                  <a:cubicBezTo>
                    <a:pt x="31" y="150"/>
                    <a:pt x="67" y="142"/>
                    <a:pt x="106" y="142"/>
                  </a:cubicBezTo>
                  <a:cubicBezTo>
                    <a:pt x="209" y="142"/>
                    <a:pt x="343" y="194"/>
                    <a:pt x="508" y="323"/>
                  </a:cubicBezTo>
                  <a:lnTo>
                    <a:pt x="508" y="313"/>
                  </a:lnTo>
                  <a:cubicBezTo>
                    <a:pt x="757" y="512"/>
                    <a:pt x="886" y="810"/>
                    <a:pt x="787" y="1019"/>
                  </a:cubicBezTo>
                  <a:lnTo>
                    <a:pt x="926" y="860"/>
                  </a:lnTo>
                  <a:cubicBezTo>
                    <a:pt x="996" y="651"/>
                    <a:pt x="866" y="372"/>
                    <a:pt x="628" y="183"/>
                  </a:cubicBezTo>
                  <a:cubicBezTo>
                    <a:pt x="483" y="79"/>
                    <a:pt x="345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50"/>
            <p:cNvSpPr/>
            <p:nvPr/>
          </p:nvSpPr>
          <p:spPr>
            <a:xfrm>
              <a:off x="5757925" y="3412125"/>
              <a:ext cx="24375" cy="24200"/>
            </a:xfrm>
            <a:custGeom>
              <a:avLst/>
              <a:gdLst/>
              <a:ahLst/>
              <a:cxnLst/>
              <a:rect l="l" t="t" r="r" b="b"/>
              <a:pathLst>
                <a:path w="975" h="968" extrusionOk="0">
                  <a:moveTo>
                    <a:pt x="211" y="0"/>
                  </a:moveTo>
                  <a:cubicBezTo>
                    <a:pt x="183" y="0"/>
                    <a:pt x="156" y="4"/>
                    <a:pt x="130" y="13"/>
                  </a:cubicBezTo>
                  <a:lnTo>
                    <a:pt x="0" y="162"/>
                  </a:lnTo>
                  <a:cubicBezTo>
                    <a:pt x="34" y="148"/>
                    <a:pt x="71" y="141"/>
                    <a:pt x="111" y="141"/>
                  </a:cubicBezTo>
                  <a:cubicBezTo>
                    <a:pt x="214" y="141"/>
                    <a:pt x="341" y="190"/>
                    <a:pt x="498" y="312"/>
                  </a:cubicBezTo>
                  <a:cubicBezTo>
                    <a:pt x="736" y="491"/>
                    <a:pt x="856" y="769"/>
                    <a:pt x="796" y="968"/>
                  </a:cubicBezTo>
                  <a:lnTo>
                    <a:pt x="925" y="819"/>
                  </a:lnTo>
                  <a:cubicBezTo>
                    <a:pt x="975" y="620"/>
                    <a:pt x="846" y="361"/>
                    <a:pt x="617" y="192"/>
                  </a:cubicBezTo>
                  <a:cubicBezTo>
                    <a:pt x="470" y="86"/>
                    <a:pt x="337" y="0"/>
                    <a:pt x="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50"/>
            <p:cNvSpPr/>
            <p:nvPr/>
          </p:nvSpPr>
          <p:spPr>
            <a:xfrm>
              <a:off x="5797700" y="4046950"/>
              <a:ext cx="35825" cy="35850"/>
            </a:xfrm>
            <a:custGeom>
              <a:avLst/>
              <a:gdLst/>
              <a:ahLst/>
              <a:cxnLst/>
              <a:rect l="l" t="t" r="r" b="b"/>
              <a:pathLst>
                <a:path w="1433" h="1434" extrusionOk="0">
                  <a:moveTo>
                    <a:pt x="1433" y="1"/>
                  </a:moveTo>
                  <a:lnTo>
                    <a:pt x="1433" y="1"/>
                  </a:lnTo>
                  <a:cubicBezTo>
                    <a:pt x="1293" y="100"/>
                    <a:pt x="1174" y="220"/>
                    <a:pt x="1045" y="329"/>
                  </a:cubicBezTo>
                  <a:cubicBezTo>
                    <a:pt x="925" y="448"/>
                    <a:pt x="806" y="568"/>
                    <a:pt x="677" y="677"/>
                  </a:cubicBezTo>
                  <a:cubicBezTo>
                    <a:pt x="567" y="797"/>
                    <a:pt x="448" y="926"/>
                    <a:pt x="329" y="1045"/>
                  </a:cubicBezTo>
                  <a:cubicBezTo>
                    <a:pt x="219" y="1174"/>
                    <a:pt x="110" y="1294"/>
                    <a:pt x="1" y="1433"/>
                  </a:cubicBezTo>
                  <a:cubicBezTo>
                    <a:pt x="130" y="1324"/>
                    <a:pt x="259" y="1214"/>
                    <a:pt x="378" y="1095"/>
                  </a:cubicBezTo>
                  <a:cubicBezTo>
                    <a:pt x="508" y="985"/>
                    <a:pt x="627" y="866"/>
                    <a:pt x="746" y="747"/>
                  </a:cubicBezTo>
                  <a:cubicBezTo>
                    <a:pt x="866" y="627"/>
                    <a:pt x="985" y="508"/>
                    <a:pt x="1095" y="379"/>
                  </a:cubicBezTo>
                  <a:cubicBezTo>
                    <a:pt x="1214" y="259"/>
                    <a:pt x="1323" y="130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50"/>
            <p:cNvSpPr/>
            <p:nvPr/>
          </p:nvSpPr>
          <p:spPr>
            <a:xfrm>
              <a:off x="5797700" y="4046950"/>
              <a:ext cx="35825" cy="35850"/>
            </a:xfrm>
            <a:custGeom>
              <a:avLst/>
              <a:gdLst/>
              <a:ahLst/>
              <a:cxnLst/>
              <a:rect l="l" t="t" r="r" b="b"/>
              <a:pathLst>
                <a:path w="1433" h="1434" extrusionOk="0">
                  <a:moveTo>
                    <a:pt x="1" y="1"/>
                  </a:moveTo>
                  <a:lnTo>
                    <a:pt x="1" y="1"/>
                  </a:lnTo>
                  <a:cubicBezTo>
                    <a:pt x="100" y="130"/>
                    <a:pt x="219" y="259"/>
                    <a:pt x="329" y="379"/>
                  </a:cubicBezTo>
                  <a:cubicBezTo>
                    <a:pt x="448" y="508"/>
                    <a:pt x="558" y="627"/>
                    <a:pt x="677" y="747"/>
                  </a:cubicBezTo>
                  <a:cubicBezTo>
                    <a:pt x="796" y="866"/>
                    <a:pt x="916" y="985"/>
                    <a:pt x="1045" y="1095"/>
                  </a:cubicBezTo>
                  <a:cubicBezTo>
                    <a:pt x="1174" y="1214"/>
                    <a:pt x="1293" y="1324"/>
                    <a:pt x="1433" y="1433"/>
                  </a:cubicBezTo>
                  <a:cubicBezTo>
                    <a:pt x="1323" y="1294"/>
                    <a:pt x="1214" y="1174"/>
                    <a:pt x="1095" y="1045"/>
                  </a:cubicBezTo>
                  <a:cubicBezTo>
                    <a:pt x="985" y="926"/>
                    <a:pt x="866" y="806"/>
                    <a:pt x="746" y="677"/>
                  </a:cubicBezTo>
                  <a:cubicBezTo>
                    <a:pt x="627" y="568"/>
                    <a:pt x="508" y="448"/>
                    <a:pt x="378" y="329"/>
                  </a:cubicBezTo>
                  <a:cubicBezTo>
                    <a:pt x="259" y="220"/>
                    <a:pt x="130" y="1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50"/>
            <p:cNvSpPr/>
            <p:nvPr/>
          </p:nvSpPr>
          <p:spPr>
            <a:xfrm>
              <a:off x="5790250" y="4063625"/>
              <a:ext cx="50500" cy="2250"/>
            </a:xfrm>
            <a:custGeom>
              <a:avLst/>
              <a:gdLst/>
              <a:ahLst/>
              <a:cxnLst/>
              <a:rect l="l" t="t" r="r" b="b"/>
              <a:pathLst>
                <a:path w="2020" h="90" extrusionOk="0">
                  <a:moveTo>
                    <a:pt x="1015" y="0"/>
                  </a:moveTo>
                  <a:cubicBezTo>
                    <a:pt x="846" y="0"/>
                    <a:pt x="676" y="0"/>
                    <a:pt x="507" y="10"/>
                  </a:cubicBezTo>
                  <a:cubicBezTo>
                    <a:pt x="338" y="20"/>
                    <a:pt x="169" y="30"/>
                    <a:pt x="0" y="50"/>
                  </a:cubicBezTo>
                  <a:cubicBezTo>
                    <a:pt x="169" y="70"/>
                    <a:pt x="338" y="80"/>
                    <a:pt x="507" y="80"/>
                  </a:cubicBezTo>
                  <a:cubicBezTo>
                    <a:pt x="676" y="90"/>
                    <a:pt x="846" y="90"/>
                    <a:pt x="1015" y="90"/>
                  </a:cubicBezTo>
                  <a:cubicBezTo>
                    <a:pt x="1184" y="90"/>
                    <a:pt x="1353" y="90"/>
                    <a:pt x="1522" y="80"/>
                  </a:cubicBezTo>
                  <a:cubicBezTo>
                    <a:pt x="1691" y="80"/>
                    <a:pt x="1850" y="70"/>
                    <a:pt x="2019" y="50"/>
                  </a:cubicBezTo>
                  <a:cubicBezTo>
                    <a:pt x="1850" y="30"/>
                    <a:pt x="1691" y="20"/>
                    <a:pt x="1522" y="10"/>
                  </a:cubicBezTo>
                  <a:cubicBezTo>
                    <a:pt x="1353" y="0"/>
                    <a:pt x="1184" y="0"/>
                    <a:pt x="1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50"/>
            <p:cNvSpPr/>
            <p:nvPr/>
          </p:nvSpPr>
          <p:spPr>
            <a:xfrm>
              <a:off x="5814350" y="4039500"/>
              <a:ext cx="2525" cy="50750"/>
            </a:xfrm>
            <a:custGeom>
              <a:avLst/>
              <a:gdLst/>
              <a:ahLst/>
              <a:cxnLst/>
              <a:rect l="l" t="t" r="r" b="b"/>
              <a:pathLst>
                <a:path w="101" h="2030" extrusionOk="0">
                  <a:moveTo>
                    <a:pt x="51" y="1"/>
                  </a:moveTo>
                  <a:cubicBezTo>
                    <a:pt x="31" y="170"/>
                    <a:pt x="21" y="339"/>
                    <a:pt x="11" y="508"/>
                  </a:cubicBezTo>
                  <a:cubicBezTo>
                    <a:pt x="1" y="677"/>
                    <a:pt x="1" y="846"/>
                    <a:pt x="1" y="1015"/>
                  </a:cubicBezTo>
                  <a:cubicBezTo>
                    <a:pt x="1" y="1184"/>
                    <a:pt x="1" y="1353"/>
                    <a:pt x="11" y="1522"/>
                  </a:cubicBezTo>
                  <a:cubicBezTo>
                    <a:pt x="21" y="1691"/>
                    <a:pt x="31" y="1860"/>
                    <a:pt x="51" y="2029"/>
                  </a:cubicBezTo>
                  <a:cubicBezTo>
                    <a:pt x="71" y="1860"/>
                    <a:pt x="80" y="1691"/>
                    <a:pt x="80" y="1522"/>
                  </a:cubicBezTo>
                  <a:cubicBezTo>
                    <a:pt x="90" y="1353"/>
                    <a:pt x="90" y="1184"/>
                    <a:pt x="100" y="1015"/>
                  </a:cubicBezTo>
                  <a:cubicBezTo>
                    <a:pt x="100" y="846"/>
                    <a:pt x="90" y="677"/>
                    <a:pt x="80" y="508"/>
                  </a:cubicBezTo>
                  <a:cubicBezTo>
                    <a:pt x="80" y="339"/>
                    <a:pt x="71" y="170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50"/>
            <p:cNvSpPr/>
            <p:nvPr/>
          </p:nvSpPr>
          <p:spPr>
            <a:xfrm>
              <a:off x="5809150" y="4048200"/>
              <a:ext cx="12700" cy="33350"/>
            </a:xfrm>
            <a:custGeom>
              <a:avLst/>
              <a:gdLst/>
              <a:ahLst/>
              <a:cxnLst/>
              <a:rect l="l" t="t" r="r" b="b"/>
              <a:pathLst>
                <a:path w="508" h="1334" extrusionOk="0">
                  <a:moveTo>
                    <a:pt x="507" y="1"/>
                  </a:moveTo>
                  <a:cubicBezTo>
                    <a:pt x="458" y="100"/>
                    <a:pt x="408" y="209"/>
                    <a:pt x="358" y="319"/>
                  </a:cubicBezTo>
                  <a:cubicBezTo>
                    <a:pt x="308" y="428"/>
                    <a:pt x="269" y="538"/>
                    <a:pt x="229" y="657"/>
                  </a:cubicBezTo>
                  <a:cubicBezTo>
                    <a:pt x="189" y="766"/>
                    <a:pt x="139" y="876"/>
                    <a:pt x="109" y="995"/>
                  </a:cubicBezTo>
                  <a:cubicBezTo>
                    <a:pt x="70" y="1105"/>
                    <a:pt x="30" y="1214"/>
                    <a:pt x="0" y="1333"/>
                  </a:cubicBezTo>
                  <a:cubicBezTo>
                    <a:pt x="60" y="1224"/>
                    <a:pt x="109" y="1115"/>
                    <a:pt x="159" y="1005"/>
                  </a:cubicBezTo>
                  <a:cubicBezTo>
                    <a:pt x="199" y="896"/>
                    <a:pt x="249" y="786"/>
                    <a:pt x="288" y="677"/>
                  </a:cubicBezTo>
                  <a:cubicBezTo>
                    <a:pt x="328" y="568"/>
                    <a:pt x="368" y="448"/>
                    <a:pt x="408" y="339"/>
                  </a:cubicBezTo>
                  <a:cubicBezTo>
                    <a:pt x="448" y="229"/>
                    <a:pt x="477" y="110"/>
                    <a:pt x="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50"/>
            <p:cNvSpPr/>
            <p:nvPr/>
          </p:nvSpPr>
          <p:spPr>
            <a:xfrm>
              <a:off x="5798700" y="4058400"/>
              <a:ext cx="33575" cy="12700"/>
            </a:xfrm>
            <a:custGeom>
              <a:avLst/>
              <a:gdLst/>
              <a:ahLst/>
              <a:cxnLst/>
              <a:rect l="l" t="t" r="r" b="b"/>
              <a:pathLst>
                <a:path w="1343" h="508" extrusionOk="0">
                  <a:moveTo>
                    <a:pt x="0" y="0"/>
                  </a:moveTo>
                  <a:cubicBezTo>
                    <a:pt x="110" y="60"/>
                    <a:pt x="219" y="110"/>
                    <a:pt x="329" y="150"/>
                  </a:cubicBezTo>
                  <a:cubicBezTo>
                    <a:pt x="438" y="199"/>
                    <a:pt x="547" y="249"/>
                    <a:pt x="667" y="289"/>
                  </a:cubicBezTo>
                  <a:cubicBezTo>
                    <a:pt x="776" y="329"/>
                    <a:pt x="885" y="368"/>
                    <a:pt x="995" y="408"/>
                  </a:cubicBezTo>
                  <a:cubicBezTo>
                    <a:pt x="1114" y="448"/>
                    <a:pt x="1224" y="478"/>
                    <a:pt x="1343" y="508"/>
                  </a:cubicBezTo>
                  <a:cubicBezTo>
                    <a:pt x="1234" y="448"/>
                    <a:pt x="1124" y="408"/>
                    <a:pt x="1015" y="358"/>
                  </a:cubicBezTo>
                  <a:cubicBezTo>
                    <a:pt x="905" y="309"/>
                    <a:pt x="796" y="269"/>
                    <a:pt x="687" y="229"/>
                  </a:cubicBezTo>
                  <a:cubicBezTo>
                    <a:pt x="577" y="189"/>
                    <a:pt x="458" y="140"/>
                    <a:pt x="348" y="110"/>
                  </a:cubicBezTo>
                  <a:cubicBezTo>
                    <a:pt x="239" y="70"/>
                    <a:pt x="120" y="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50"/>
            <p:cNvSpPr/>
            <p:nvPr/>
          </p:nvSpPr>
          <p:spPr>
            <a:xfrm>
              <a:off x="5799200" y="4057400"/>
              <a:ext cx="32600" cy="14700"/>
            </a:xfrm>
            <a:custGeom>
              <a:avLst/>
              <a:gdLst/>
              <a:ahLst/>
              <a:cxnLst/>
              <a:rect l="l" t="t" r="r" b="b"/>
              <a:pathLst>
                <a:path w="1304" h="588" extrusionOk="0">
                  <a:moveTo>
                    <a:pt x="1303" y="1"/>
                  </a:moveTo>
                  <a:cubicBezTo>
                    <a:pt x="1194" y="40"/>
                    <a:pt x="1084" y="80"/>
                    <a:pt x="965" y="130"/>
                  </a:cubicBezTo>
                  <a:cubicBezTo>
                    <a:pt x="856" y="170"/>
                    <a:pt x="746" y="219"/>
                    <a:pt x="637" y="269"/>
                  </a:cubicBezTo>
                  <a:cubicBezTo>
                    <a:pt x="527" y="319"/>
                    <a:pt x="418" y="369"/>
                    <a:pt x="318" y="418"/>
                  </a:cubicBezTo>
                  <a:cubicBezTo>
                    <a:pt x="209" y="478"/>
                    <a:pt x="110" y="528"/>
                    <a:pt x="0" y="587"/>
                  </a:cubicBezTo>
                  <a:cubicBezTo>
                    <a:pt x="120" y="558"/>
                    <a:pt x="229" y="508"/>
                    <a:pt x="338" y="468"/>
                  </a:cubicBezTo>
                  <a:cubicBezTo>
                    <a:pt x="448" y="428"/>
                    <a:pt x="557" y="379"/>
                    <a:pt x="667" y="329"/>
                  </a:cubicBezTo>
                  <a:cubicBezTo>
                    <a:pt x="776" y="279"/>
                    <a:pt x="885" y="229"/>
                    <a:pt x="985" y="170"/>
                  </a:cubicBezTo>
                  <a:cubicBezTo>
                    <a:pt x="1094" y="120"/>
                    <a:pt x="1204" y="60"/>
                    <a:pt x="1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50"/>
            <p:cNvSpPr/>
            <p:nvPr/>
          </p:nvSpPr>
          <p:spPr>
            <a:xfrm>
              <a:off x="5808150" y="4048450"/>
              <a:ext cx="14700" cy="32600"/>
            </a:xfrm>
            <a:custGeom>
              <a:avLst/>
              <a:gdLst/>
              <a:ahLst/>
              <a:cxnLst/>
              <a:rect l="l" t="t" r="r" b="b"/>
              <a:pathLst>
                <a:path w="588" h="1304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20"/>
                    <a:pt x="80" y="229"/>
                    <a:pt x="130" y="339"/>
                  </a:cubicBezTo>
                  <a:cubicBezTo>
                    <a:pt x="169" y="448"/>
                    <a:pt x="219" y="558"/>
                    <a:pt x="269" y="667"/>
                  </a:cubicBezTo>
                  <a:cubicBezTo>
                    <a:pt x="319" y="776"/>
                    <a:pt x="368" y="886"/>
                    <a:pt x="418" y="995"/>
                  </a:cubicBezTo>
                  <a:cubicBezTo>
                    <a:pt x="478" y="1095"/>
                    <a:pt x="527" y="1204"/>
                    <a:pt x="587" y="1303"/>
                  </a:cubicBezTo>
                  <a:cubicBezTo>
                    <a:pt x="557" y="1194"/>
                    <a:pt x="507" y="1085"/>
                    <a:pt x="468" y="975"/>
                  </a:cubicBezTo>
                  <a:cubicBezTo>
                    <a:pt x="418" y="856"/>
                    <a:pt x="378" y="746"/>
                    <a:pt x="328" y="637"/>
                  </a:cubicBezTo>
                  <a:cubicBezTo>
                    <a:pt x="279" y="538"/>
                    <a:pt x="229" y="428"/>
                    <a:pt x="169" y="319"/>
                  </a:cubicBezTo>
                  <a:cubicBezTo>
                    <a:pt x="120" y="209"/>
                    <a:pt x="60" y="1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507;p29">
            <a:extLst>
              <a:ext uri="{FF2B5EF4-FFF2-40B4-BE49-F238E27FC236}">
                <a16:creationId xmlns:a16="http://schemas.microsoft.com/office/drawing/2014/main" id="{A05B5965-942E-96F2-903D-B2CDE852E733}"/>
              </a:ext>
            </a:extLst>
          </p:cNvPr>
          <p:cNvSpPr txBox="1">
            <a:spLocks/>
          </p:cNvSpPr>
          <p:nvPr/>
        </p:nvSpPr>
        <p:spPr>
          <a:xfrm>
            <a:off x="3565738" y="1303469"/>
            <a:ext cx="2022648" cy="64325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vi-VN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45A67EE-E48C-21D1-D7DE-543624D3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719" y="2072895"/>
            <a:ext cx="5615052" cy="1625862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BƯỚC VẼ TRANH CÓ NHÓM CHÍNH, NHÓM PHỤ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Tết Nguyên Đán: Vietnamese New Year by Slidesgo">
  <a:themeElements>
    <a:clrScheme name="Simple Light">
      <a:dk1>
        <a:srgbClr val="191919"/>
      </a:dk1>
      <a:lt1>
        <a:srgbClr val="FFFFFF"/>
      </a:lt1>
      <a:dk2>
        <a:srgbClr val="C0242E"/>
      </a:dk2>
      <a:lt2>
        <a:srgbClr val="FFC5C5"/>
      </a:lt2>
      <a:accent1>
        <a:srgbClr val="FFDCDC"/>
      </a:accent1>
      <a:accent2>
        <a:srgbClr val="FFD400"/>
      </a:accent2>
      <a:accent3>
        <a:srgbClr val="5E6B00"/>
      </a:accent3>
      <a:accent4>
        <a:srgbClr val="EAED7C"/>
      </a:accent4>
      <a:accent5>
        <a:srgbClr val="FFBC00"/>
      </a:accent5>
      <a:accent6>
        <a:srgbClr val="F4F2BD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627</Words>
  <Application>Microsoft Office PowerPoint</Application>
  <PresentationFormat>On-screen Show (16:9)</PresentationFormat>
  <Paragraphs>64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Bebas Neue</vt:lpstr>
      <vt:lpstr>Montserrat Black</vt:lpstr>
      <vt:lpstr>Fredoka One</vt:lpstr>
      <vt:lpstr>PT Sans</vt:lpstr>
      <vt:lpstr>Montserrat</vt:lpstr>
      <vt:lpstr>Open Sans</vt:lpstr>
      <vt:lpstr>SimSun</vt:lpstr>
      <vt:lpstr>Calibri</vt:lpstr>
      <vt:lpstr>Nunito Light</vt:lpstr>
      <vt:lpstr>Tết Nguyên Đán: Vietnamese New Year by Slidesgo</vt:lpstr>
      <vt:lpstr>PowerPoint Presentation</vt:lpstr>
      <vt:lpstr>PowerPoint Presentation</vt:lpstr>
      <vt:lpstr>KHÁM PHÁ CÁC HOẠT ĐỘNG TRONG DỊP TẾT</vt:lpstr>
      <vt:lpstr>Quan sát hình ảnh về các hoạt động trong dịp Tết</vt:lpstr>
      <vt:lpstr>Quan sát hình ảnh về các hoạt động trong dịp Tết</vt:lpstr>
      <vt:lpstr>CÂU HỎI GỢI MỞ</vt:lpstr>
      <vt:lpstr>Các hoạt động của gia đình trong dịp Tết Nguyên đán</vt:lpstr>
      <vt:lpstr>Cả lớp nghe bài hát Như hoa mùa xuân</vt:lpstr>
      <vt:lpstr>CÁC BƯỚC VẼ TRANH CÓ NHÓM CHÍNH, NHÓM PHỤ</vt:lpstr>
      <vt:lpstr>Quan sát hình ảnh minh họa SGK tr.35</vt:lpstr>
      <vt:lpstr>CÂU HỎI GỢI MỞ</vt:lpstr>
      <vt:lpstr>Các bước vẽ tranh có nhóm chính, nhóm phụ</vt:lpstr>
      <vt:lpstr>Các bước vẽ tranh có nhóm chính, nhóm phụ</vt:lpstr>
      <vt:lpstr>PowerPoint Presentation</vt:lpstr>
      <vt:lpstr>VẼ TRANH VỀ HOẠT ĐỘNG TRONG NGÀY TẾT CỦA GIA ĐÌNH EM</vt:lpstr>
      <vt:lpstr>PowerPoint Presentation</vt:lpstr>
      <vt:lpstr>CÂU HỎI GỢI MỞ</vt:lpstr>
      <vt:lpstr>Tham khảo SPMT của học sinh</vt:lpstr>
      <vt:lpstr>PowerPoint Presentation</vt:lpstr>
      <vt:lpstr>Tham khảo SPMT khác </vt:lpstr>
      <vt:lpstr>Tham khảo SPMT khác </vt:lpstr>
      <vt:lpstr>Tham khảo SPMT khác </vt:lpstr>
      <vt:lpstr>Tham khảo SPMT khác </vt:lpstr>
      <vt:lpstr>Tham khảo SPMT khác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15</cp:revision>
  <dcterms:modified xsi:type="dcterms:W3CDTF">2025-02-20T14:22:36Z</dcterms:modified>
</cp:coreProperties>
</file>