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</p:sldMasterIdLst>
  <p:notesMasterIdLst>
    <p:notesMasterId r:id="rId7"/>
  </p:notesMasterIdLst>
  <p:sldIdLst>
    <p:sldId id="311" r:id="rId2"/>
    <p:sldId id="358" r:id="rId3"/>
    <p:sldId id="359" r:id="rId4"/>
    <p:sldId id="360" r:id="rId5"/>
    <p:sldId id="361" r:id="rId6"/>
  </p:sldIdLst>
  <p:sldSz cx="9144000" cy="5143500" type="screen16x9"/>
  <p:notesSz cx="6858000" cy="9144000"/>
  <p:embeddedFontLst>
    <p:embeddedFont>
      <p:font typeface="IBM Plex Sans" panose="020B0604020202020204" charset="0"/>
      <p:regular r:id="rId8"/>
      <p:bold r:id="rId9"/>
      <p:italic r:id="rId10"/>
      <p:boldItalic r:id="rId11"/>
    </p:embeddedFont>
    <p:embeddedFont>
      <p:font typeface="Pacific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4254049-420A-492B-8E24-13A19B6AA12F}">
          <p14:sldIdLst>
            <p14:sldId id="311"/>
            <p14:sldId id="358"/>
            <p14:sldId id="359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pos="4743">
          <p15:clr>
            <a:srgbClr val="9AA0A6"/>
          </p15:clr>
        </p15:guide>
        <p15:guide id="2" pos="474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5E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A3DBD-9C9A-4323-AF39-951F5466AFCF}">
  <a:tblStyle styleId="{2BAA3DBD-9C9A-4323-AF39-951F5466AF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4" y="152"/>
      </p:cViewPr>
      <p:guideLst>
        <p:guide pos="4743"/>
        <p:guide pos="47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2" name="Google Shape;4552;g1b5639811f7_0_14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3" name="Google Shape;4553;g1b5639811f7_0_14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01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" name="Google Shape;5448;g1b5639811f7_0_15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9" name="Google Shape;5449;g1b5639811f7_0_15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90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" name="Google Shape;5448;g1b5639811f7_0_15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9" name="Google Shape;5449;g1b5639811f7_0_15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09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" name="Google Shape;5448;g1b5639811f7_0_15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9" name="Google Shape;5449;g1b5639811f7_0_15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7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Google Shape;2879;p48"/>
          <p:cNvGrpSpPr/>
          <p:nvPr/>
        </p:nvGrpSpPr>
        <p:grpSpPr>
          <a:xfrm>
            <a:off x="7050" y="-7050"/>
            <a:ext cx="9130200" cy="5150700"/>
            <a:chOff x="7050" y="-7050"/>
            <a:chExt cx="9130200" cy="5150700"/>
          </a:xfrm>
        </p:grpSpPr>
        <p:cxnSp>
          <p:nvCxnSpPr>
            <p:cNvPr id="2880" name="Google Shape;2880;p48"/>
            <p:cNvCxnSpPr/>
            <p:nvPr/>
          </p:nvCxnSpPr>
          <p:spPr>
            <a:xfrm>
              <a:off x="7050" y="0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1" name="Google Shape;2881;p48"/>
            <p:cNvCxnSpPr/>
            <p:nvPr/>
          </p:nvCxnSpPr>
          <p:spPr>
            <a:xfrm>
              <a:off x="7050" y="270711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2" name="Google Shape;2882;p48"/>
            <p:cNvCxnSpPr/>
            <p:nvPr/>
          </p:nvCxnSpPr>
          <p:spPr>
            <a:xfrm>
              <a:off x="7050" y="541421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3" name="Google Shape;2883;p48"/>
            <p:cNvCxnSpPr/>
            <p:nvPr/>
          </p:nvCxnSpPr>
          <p:spPr>
            <a:xfrm>
              <a:off x="7050" y="812132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4" name="Google Shape;2884;p48"/>
            <p:cNvCxnSpPr/>
            <p:nvPr/>
          </p:nvCxnSpPr>
          <p:spPr>
            <a:xfrm>
              <a:off x="7050" y="1082842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5" name="Google Shape;2885;p48"/>
            <p:cNvCxnSpPr/>
            <p:nvPr/>
          </p:nvCxnSpPr>
          <p:spPr>
            <a:xfrm>
              <a:off x="7050" y="1353553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6" name="Google Shape;2886;p48"/>
            <p:cNvCxnSpPr/>
            <p:nvPr/>
          </p:nvCxnSpPr>
          <p:spPr>
            <a:xfrm>
              <a:off x="7050" y="1624263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7" name="Google Shape;2887;p48"/>
            <p:cNvCxnSpPr/>
            <p:nvPr/>
          </p:nvCxnSpPr>
          <p:spPr>
            <a:xfrm>
              <a:off x="7050" y="1894974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8" name="Google Shape;2888;p48"/>
            <p:cNvCxnSpPr/>
            <p:nvPr/>
          </p:nvCxnSpPr>
          <p:spPr>
            <a:xfrm>
              <a:off x="7050" y="2165684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9" name="Google Shape;2889;p48"/>
            <p:cNvCxnSpPr/>
            <p:nvPr/>
          </p:nvCxnSpPr>
          <p:spPr>
            <a:xfrm>
              <a:off x="7050" y="2436395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0" name="Google Shape;2890;p48"/>
            <p:cNvCxnSpPr/>
            <p:nvPr/>
          </p:nvCxnSpPr>
          <p:spPr>
            <a:xfrm>
              <a:off x="7050" y="2707105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1" name="Google Shape;2891;p48"/>
            <p:cNvCxnSpPr/>
            <p:nvPr/>
          </p:nvCxnSpPr>
          <p:spPr>
            <a:xfrm>
              <a:off x="7050" y="2977816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2" name="Google Shape;2892;p48"/>
            <p:cNvCxnSpPr/>
            <p:nvPr/>
          </p:nvCxnSpPr>
          <p:spPr>
            <a:xfrm>
              <a:off x="7050" y="3248526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3" name="Google Shape;2893;p48"/>
            <p:cNvCxnSpPr/>
            <p:nvPr/>
          </p:nvCxnSpPr>
          <p:spPr>
            <a:xfrm>
              <a:off x="7050" y="3519237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4" name="Google Shape;2894;p48"/>
            <p:cNvCxnSpPr/>
            <p:nvPr/>
          </p:nvCxnSpPr>
          <p:spPr>
            <a:xfrm>
              <a:off x="7050" y="3789947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5" name="Google Shape;2895;p48"/>
            <p:cNvCxnSpPr/>
            <p:nvPr/>
          </p:nvCxnSpPr>
          <p:spPr>
            <a:xfrm>
              <a:off x="7050" y="4060658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6" name="Google Shape;2896;p48"/>
            <p:cNvCxnSpPr/>
            <p:nvPr/>
          </p:nvCxnSpPr>
          <p:spPr>
            <a:xfrm>
              <a:off x="7050" y="4331368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7" name="Google Shape;2897;p48"/>
            <p:cNvCxnSpPr/>
            <p:nvPr/>
          </p:nvCxnSpPr>
          <p:spPr>
            <a:xfrm>
              <a:off x="7050" y="4602079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8" name="Google Shape;2898;p48"/>
            <p:cNvCxnSpPr/>
            <p:nvPr/>
          </p:nvCxnSpPr>
          <p:spPr>
            <a:xfrm>
              <a:off x="7050" y="4872789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9" name="Google Shape;2899;p48"/>
            <p:cNvCxnSpPr/>
            <p:nvPr/>
          </p:nvCxnSpPr>
          <p:spPr>
            <a:xfrm>
              <a:off x="7050" y="5143500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0" name="Google Shape;2900;p48"/>
            <p:cNvCxnSpPr/>
            <p:nvPr/>
          </p:nvCxnSpPr>
          <p:spPr>
            <a:xfrm>
              <a:off x="458600" y="-7050"/>
              <a:ext cx="0" cy="5150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01" name="Google Shape;2901;p48"/>
          <p:cNvSpPr/>
          <p:nvPr/>
        </p:nvSpPr>
        <p:spPr>
          <a:xfrm rot="-5400000">
            <a:off x="7048206" y="2953860"/>
            <a:ext cx="1890911" cy="2468871"/>
          </a:xfrm>
          <a:custGeom>
            <a:avLst/>
            <a:gdLst/>
            <a:ahLst/>
            <a:cxnLst/>
            <a:rect l="l" t="t" r="r" b="b"/>
            <a:pathLst>
              <a:path w="52900" h="69069" extrusionOk="0">
                <a:moveTo>
                  <a:pt x="3643" y="1869"/>
                </a:moveTo>
                <a:lnTo>
                  <a:pt x="3643" y="4632"/>
                </a:lnTo>
                <a:lnTo>
                  <a:pt x="881" y="4632"/>
                </a:lnTo>
                <a:lnTo>
                  <a:pt x="881" y="1869"/>
                </a:lnTo>
                <a:close/>
                <a:moveTo>
                  <a:pt x="6715" y="1869"/>
                </a:moveTo>
                <a:lnTo>
                  <a:pt x="6715" y="4632"/>
                </a:lnTo>
                <a:lnTo>
                  <a:pt x="3953" y="4632"/>
                </a:lnTo>
                <a:lnTo>
                  <a:pt x="3953" y="1869"/>
                </a:lnTo>
                <a:close/>
                <a:moveTo>
                  <a:pt x="9787" y="1869"/>
                </a:moveTo>
                <a:lnTo>
                  <a:pt x="9787" y="4632"/>
                </a:lnTo>
                <a:lnTo>
                  <a:pt x="7025" y="4632"/>
                </a:lnTo>
                <a:lnTo>
                  <a:pt x="7025" y="1869"/>
                </a:lnTo>
                <a:close/>
                <a:moveTo>
                  <a:pt x="12859" y="1869"/>
                </a:moveTo>
                <a:lnTo>
                  <a:pt x="12859" y="4632"/>
                </a:lnTo>
                <a:lnTo>
                  <a:pt x="10097" y="4632"/>
                </a:lnTo>
                <a:lnTo>
                  <a:pt x="10097" y="1869"/>
                </a:lnTo>
                <a:close/>
                <a:moveTo>
                  <a:pt x="15931" y="1869"/>
                </a:moveTo>
                <a:lnTo>
                  <a:pt x="15931" y="4632"/>
                </a:lnTo>
                <a:lnTo>
                  <a:pt x="13168" y="4632"/>
                </a:lnTo>
                <a:lnTo>
                  <a:pt x="13168" y="1869"/>
                </a:lnTo>
                <a:close/>
                <a:moveTo>
                  <a:pt x="19014" y="1869"/>
                </a:moveTo>
                <a:lnTo>
                  <a:pt x="19014" y="4632"/>
                </a:lnTo>
                <a:lnTo>
                  <a:pt x="16252" y="4632"/>
                </a:lnTo>
                <a:lnTo>
                  <a:pt x="16252" y="1869"/>
                </a:lnTo>
                <a:close/>
                <a:moveTo>
                  <a:pt x="22086" y="1869"/>
                </a:moveTo>
                <a:lnTo>
                  <a:pt x="22086" y="4632"/>
                </a:lnTo>
                <a:lnTo>
                  <a:pt x="19312" y="4632"/>
                </a:lnTo>
                <a:lnTo>
                  <a:pt x="19312" y="1869"/>
                </a:lnTo>
                <a:close/>
                <a:moveTo>
                  <a:pt x="25158" y="1869"/>
                </a:moveTo>
                <a:lnTo>
                  <a:pt x="25158" y="4632"/>
                </a:lnTo>
                <a:lnTo>
                  <a:pt x="22396" y="4632"/>
                </a:lnTo>
                <a:lnTo>
                  <a:pt x="22396" y="1869"/>
                </a:lnTo>
                <a:close/>
                <a:moveTo>
                  <a:pt x="28230" y="1869"/>
                </a:moveTo>
                <a:lnTo>
                  <a:pt x="28230" y="4632"/>
                </a:lnTo>
                <a:lnTo>
                  <a:pt x="25467" y="4632"/>
                </a:lnTo>
                <a:lnTo>
                  <a:pt x="25467" y="1869"/>
                </a:lnTo>
                <a:close/>
                <a:moveTo>
                  <a:pt x="31302" y="1869"/>
                </a:moveTo>
                <a:lnTo>
                  <a:pt x="31302" y="4632"/>
                </a:lnTo>
                <a:lnTo>
                  <a:pt x="28539" y="4632"/>
                </a:lnTo>
                <a:lnTo>
                  <a:pt x="28539" y="1869"/>
                </a:lnTo>
                <a:close/>
                <a:moveTo>
                  <a:pt x="34373" y="1869"/>
                </a:moveTo>
                <a:lnTo>
                  <a:pt x="34373" y="4632"/>
                </a:lnTo>
                <a:lnTo>
                  <a:pt x="31611" y="4632"/>
                </a:lnTo>
                <a:lnTo>
                  <a:pt x="31611" y="1869"/>
                </a:lnTo>
                <a:close/>
                <a:moveTo>
                  <a:pt x="37457" y="1869"/>
                </a:moveTo>
                <a:lnTo>
                  <a:pt x="37457" y="4632"/>
                </a:lnTo>
                <a:lnTo>
                  <a:pt x="34683" y="4632"/>
                </a:lnTo>
                <a:lnTo>
                  <a:pt x="34683" y="1869"/>
                </a:lnTo>
                <a:close/>
                <a:moveTo>
                  <a:pt x="40529" y="1869"/>
                </a:moveTo>
                <a:lnTo>
                  <a:pt x="40529" y="4632"/>
                </a:lnTo>
                <a:lnTo>
                  <a:pt x="37755" y="4632"/>
                </a:lnTo>
                <a:lnTo>
                  <a:pt x="37755" y="1869"/>
                </a:lnTo>
                <a:close/>
                <a:moveTo>
                  <a:pt x="43601" y="1869"/>
                </a:moveTo>
                <a:lnTo>
                  <a:pt x="43601" y="4632"/>
                </a:lnTo>
                <a:lnTo>
                  <a:pt x="40827" y="4632"/>
                </a:lnTo>
                <a:lnTo>
                  <a:pt x="40827" y="1869"/>
                </a:lnTo>
                <a:close/>
                <a:moveTo>
                  <a:pt x="46673" y="1869"/>
                </a:moveTo>
                <a:lnTo>
                  <a:pt x="46673" y="4632"/>
                </a:lnTo>
                <a:lnTo>
                  <a:pt x="43910" y="4632"/>
                </a:lnTo>
                <a:lnTo>
                  <a:pt x="43910" y="1869"/>
                </a:lnTo>
                <a:close/>
                <a:moveTo>
                  <a:pt x="49744" y="1869"/>
                </a:moveTo>
                <a:lnTo>
                  <a:pt x="49744" y="4632"/>
                </a:lnTo>
                <a:lnTo>
                  <a:pt x="46982" y="4632"/>
                </a:lnTo>
                <a:lnTo>
                  <a:pt x="46982" y="1869"/>
                </a:lnTo>
                <a:close/>
                <a:moveTo>
                  <a:pt x="52816" y="1869"/>
                </a:moveTo>
                <a:lnTo>
                  <a:pt x="52816" y="4632"/>
                </a:lnTo>
                <a:lnTo>
                  <a:pt x="50054" y="4632"/>
                </a:lnTo>
                <a:lnTo>
                  <a:pt x="50054" y="1869"/>
                </a:lnTo>
                <a:close/>
                <a:moveTo>
                  <a:pt x="3643" y="4941"/>
                </a:moveTo>
                <a:lnTo>
                  <a:pt x="3643" y="7704"/>
                </a:lnTo>
                <a:lnTo>
                  <a:pt x="881" y="7704"/>
                </a:lnTo>
                <a:lnTo>
                  <a:pt x="881" y="4941"/>
                </a:lnTo>
                <a:close/>
                <a:moveTo>
                  <a:pt x="6715" y="4941"/>
                </a:moveTo>
                <a:lnTo>
                  <a:pt x="6715" y="7704"/>
                </a:lnTo>
                <a:lnTo>
                  <a:pt x="3953" y="7704"/>
                </a:lnTo>
                <a:lnTo>
                  <a:pt x="3953" y="4941"/>
                </a:lnTo>
                <a:close/>
                <a:moveTo>
                  <a:pt x="9787" y="4941"/>
                </a:moveTo>
                <a:lnTo>
                  <a:pt x="9787" y="7704"/>
                </a:lnTo>
                <a:lnTo>
                  <a:pt x="7025" y="7704"/>
                </a:lnTo>
                <a:lnTo>
                  <a:pt x="7025" y="4941"/>
                </a:lnTo>
                <a:close/>
                <a:moveTo>
                  <a:pt x="12859" y="4941"/>
                </a:moveTo>
                <a:lnTo>
                  <a:pt x="12859" y="7704"/>
                </a:lnTo>
                <a:lnTo>
                  <a:pt x="10097" y="7704"/>
                </a:lnTo>
                <a:lnTo>
                  <a:pt x="10097" y="4941"/>
                </a:lnTo>
                <a:close/>
                <a:moveTo>
                  <a:pt x="15931" y="4941"/>
                </a:moveTo>
                <a:lnTo>
                  <a:pt x="15931" y="7704"/>
                </a:lnTo>
                <a:lnTo>
                  <a:pt x="13168" y="7704"/>
                </a:lnTo>
                <a:lnTo>
                  <a:pt x="13168" y="4941"/>
                </a:lnTo>
                <a:close/>
                <a:moveTo>
                  <a:pt x="19014" y="4941"/>
                </a:moveTo>
                <a:lnTo>
                  <a:pt x="19014" y="7704"/>
                </a:lnTo>
                <a:lnTo>
                  <a:pt x="16252" y="7704"/>
                </a:lnTo>
                <a:lnTo>
                  <a:pt x="16252" y="4941"/>
                </a:lnTo>
                <a:close/>
                <a:moveTo>
                  <a:pt x="22086" y="4941"/>
                </a:moveTo>
                <a:lnTo>
                  <a:pt x="22086" y="7704"/>
                </a:lnTo>
                <a:lnTo>
                  <a:pt x="19312" y="7704"/>
                </a:lnTo>
                <a:lnTo>
                  <a:pt x="19312" y="4941"/>
                </a:lnTo>
                <a:close/>
                <a:moveTo>
                  <a:pt x="25158" y="4941"/>
                </a:moveTo>
                <a:lnTo>
                  <a:pt x="25158" y="7704"/>
                </a:lnTo>
                <a:lnTo>
                  <a:pt x="22396" y="7704"/>
                </a:lnTo>
                <a:lnTo>
                  <a:pt x="22396" y="4941"/>
                </a:lnTo>
                <a:close/>
                <a:moveTo>
                  <a:pt x="28230" y="4941"/>
                </a:moveTo>
                <a:lnTo>
                  <a:pt x="28230" y="7704"/>
                </a:lnTo>
                <a:lnTo>
                  <a:pt x="25467" y="7704"/>
                </a:lnTo>
                <a:lnTo>
                  <a:pt x="25467" y="4941"/>
                </a:lnTo>
                <a:close/>
                <a:moveTo>
                  <a:pt x="31302" y="4941"/>
                </a:moveTo>
                <a:lnTo>
                  <a:pt x="31302" y="7704"/>
                </a:lnTo>
                <a:lnTo>
                  <a:pt x="28539" y="7704"/>
                </a:lnTo>
                <a:lnTo>
                  <a:pt x="28539" y="4941"/>
                </a:lnTo>
                <a:close/>
                <a:moveTo>
                  <a:pt x="34373" y="4941"/>
                </a:moveTo>
                <a:lnTo>
                  <a:pt x="34373" y="7704"/>
                </a:lnTo>
                <a:lnTo>
                  <a:pt x="31611" y="7704"/>
                </a:lnTo>
                <a:lnTo>
                  <a:pt x="31611" y="4941"/>
                </a:lnTo>
                <a:close/>
                <a:moveTo>
                  <a:pt x="37457" y="4941"/>
                </a:moveTo>
                <a:lnTo>
                  <a:pt x="37457" y="7704"/>
                </a:lnTo>
                <a:lnTo>
                  <a:pt x="34683" y="7704"/>
                </a:lnTo>
                <a:lnTo>
                  <a:pt x="34683" y="4941"/>
                </a:lnTo>
                <a:close/>
                <a:moveTo>
                  <a:pt x="40529" y="4941"/>
                </a:moveTo>
                <a:lnTo>
                  <a:pt x="40529" y="7704"/>
                </a:lnTo>
                <a:lnTo>
                  <a:pt x="37755" y="7704"/>
                </a:lnTo>
                <a:lnTo>
                  <a:pt x="37755" y="4941"/>
                </a:lnTo>
                <a:close/>
                <a:moveTo>
                  <a:pt x="43601" y="4941"/>
                </a:moveTo>
                <a:lnTo>
                  <a:pt x="43601" y="7704"/>
                </a:lnTo>
                <a:lnTo>
                  <a:pt x="40827" y="7704"/>
                </a:lnTo>
                <a:lnTo>
                  <a:pt x="40827" y="4941"/>
                </a:lnTo>
                <a:close/>
                <a:moveTo>
                  <a:pt x="46673" y="4941"/>
                </a:moveTo>
                <a:lnTo>
                  <a:pt x="46673" y="7704"/>
                </a:lnTo>
                <a:lnTo>
                  <a:pt x="43910" y="7704"/>
                </a:lnTo>
                <a:lnTo>
                  <a:pt x="43910" y="4941"/>
                </a:lnTo>
                <a:close/>
                <a:moveTo>
                  <a:pt x="49744" y="4941"/>
                </a:moveTo>
                <a:lnTo>
                  <a:pt x="49744" y="7704"/>
                </a:lnTo>
                <a:lnTo>
                  <a:pt x="46982" y="7704"/>
                </a:lnTo>
                <a:lnTo>
                  <a:pt x="46982" y="4941"/>
                </a:lnTo>
                <a:close/>
                <a:moveTo>
                  <a:pt x="52816" y="4941"/>
                </a:moveTo>
                <a:lnTo>
                  <a:pt x="52816" y="7704"/>
                </a:lnTo>
                <a:lnTo>
                  <a:pt x="50054" y="7704"/>
                </a:lnTo>
                <a:lnTo>
                  <a:pt x="50054" y="4941"/>
                </a:lnTo>
                <a:close/>
                <a:moveTo>
                  <a:pt x="3643" y="8013"/>
                </a:moveTo>
                <a:lnTo>
                  <a:pt x="3643" y="10775"/>
                </a:lnTo>
                <a:lnTo>
                  <a:pt x="881" y="10775"/>
                </a:lnTo>
                <a:lnTo>
                  <a:pt x="881" y="8013"/>
                </a:lnTo>
                <a:close/>
                <a:moveTo>
                  <a:pt x="6715" y="8013"/>
                </a:moveTo>
                <a:lnTo>
                  <a:pt x="6715" y="10775"/>
                </a:lnTo>
                <a:lnTo>
                  <a:pt x="3953" y="10775"/>
                </a:lnTo>
                <a:lnTo>
                  <a:pt x="3953" y="8013"/>
                </a:lnTo>
                <a:close/>
                <a:moveTo>
                  <a:pt x="9787" y="8013"/>
                </a:moveTo>
                <a:lnTo>
                  <a:pt x="9787" y="10775"/>
                </a:lnTo>
                <a:lnTo>
                  <a:pt x="7025" y="10775"/>
                </a:lnTo>
                <a:lnTo>
                  <a:pt x="7025" y="8013"/>
                </a:lnTo>
                <a:close/>
                <a:moveTo>
                  <a:pt x="12859" y="8013"/>
                </a:moveTo>
                <a:lnTo>
                  <a:pt x="12859" y="10775"/>
                </a:lnTo>
                <a:lnTo>
                  <a:pt x="10097" y="10775"/>
                </a:lnTo>
                <a:lnTo>
                  <a:pt x="10097" y="8013"/>
                </a:lnTo>
                <a:close/>
                <a:moveTo>
                  <a:pt x="15931" y="8013"/>
                </a:moveTo>
                <a:lnTo>
                  <a:pt x="15931" y="10775"/>
                </a:lnTo>
                <a:lnTo>
                  <a:pt x="13168" y="10775"/>
                </a:lnTo>
                <a:lnTo>
                  <a:pt x="13168" y="8013"/>
                </a:lnTo>
                <a:close/>
                <a:moveTo>
                  <a:pt x="19014" y="8013"/>
                </a:moveTo>
                <a:lnTo>
                  <a:pt x="19014" y="10775"/>
                </a:lnTo>
                <a:lnTo>
                  <a:pt x="16252" y="10775"/>
                </a:lnTo>
                <a:lnTo>
                  <a:pt x="16252" y="8013"/>
                </a:lnTo>
                <a:close/>
                <a:moveTo>
                  <a:pt x="22086" y="8013"/>
                </a:moveTo>
                <a:lnTo>
                  <a:pt x="22086" y="10775"/>
                </a:lnTo>
                <a:lnTo>
                  <a:pt x="19312" y="10775"/>
                </a:lnTo>
                <a:lnTo>
                  <a:pt x="19312" y="8013"/>
                </a:lnTo>
                <a:close/>
                <a:moveTo>
                  <a:pt x="25158" y="8013"/>
                </a:moveTo>
                <a:lnTo>
                  <a:pt x="25158" y="10775"/>
                </a:lnTo>
                <a:lnTo>
                  <a:pt x="22396" y="10775"/>
                </a:lnTo>
                <a:lnTo>
                  <a:pt x="22396" y="8013"/>
                </a:lnTo>
                <a:close/>
                <a:moveTo>
                  <a:pt x="28230" y="8013"/>
                </a:moveTo>
                <a:lnTo>
                  <a:pt x="28230" y="10775"/>
                </a:lnTo>
                <a:lnTo>
                  <a:pt x="25467" y="10775"/>
                </a:lnTo>
                <a:lnTo>
                  <a:pt x="25467" y="8013"/>
                </a:lnTo>
                <a:close/>
                <a:moveTo>
                  <a:pt x="31302" y="8013"/>
                </a:moveTo>
                <a:lnTo>
                  <a:pt x="31302" y="10775"/>
                </a:lnTo>
                <a:lnTo>
                  <a:pt x="28539" y="10775"/>
                </a:lnTo>
                <a:lnTo>
                  <a:pt x="28539" y="8013"/>
                </a:lnTo>
                <a:close/>
                <a:moveTo>
                  <a:pt x="34373" y="8013"/>
                </a:moveTo>
                <a:lnTo>
                  <a:pt x="34373" y="10775"/>
                </a:lnTo>
                <a:lnTo>
                  <a:pt x="31611" y="10775"/>
                </a:lnTo>
                <a:lnTo>
                  <a:pt x="31611" y="8013"/>
                </a:lnTo>
                <a:close/>
                <a:moveTo>
                  <a:pt x="37457" y="8013"/>
                </a:moveTo>
                <a:lnTo>
                  <a:pt x="37457" y="10775"/>
                </a:lnTo>
                <a:lnTo>
                  <a:pt x="34683" y="10775"/>
                </a:lnTo>
                <a:lnTo>
                  <a:pt x="34683" y="8013"/>
                </a:lnTo>
                <a:close/>
                <a:moveTo>
                  <a:pt x="40529" y="8013"/>
                </a:moveTo>
                <a:lnTo>
                  <a:pt x="40529" y="10775"/>
                </a:lnTo>
                <a:lnTo>
                  <a:pt x="37755" y="10775"/>
                </a:lnTo>
                <a:lnTo>
                  <a:pt x="37755" y="8013"/>
                </a:lnTo>
                <a:close/>
                <a:moveTo>
                  <a:pt x="43601" y="8013"/>
                </a:moveTo>
                <a:lnTo>
                  <a:pt x="43601" y="10775"/>
                </a:lnTo>
                <a:lnTo>
                  <a:pt x="40827" y="10775"/>
                </a:lnTo>
                <a:lnTo>
                  <a:pt x="40827" y="8013"/>
                </a:lnTo>
                <a:close/>
                <a:moveTo>
                  <a:pt x="46673" y="8013"/>
                </a:moveTo>
                <a:lnTo>
                  <a:pt x="46673" y="10775"/>
                </a:lnTo>
                <a:lnTo>
                  <a:pt x="43910" y="10775"/>
                </a:lnTo>
                <a:lnTo>
                  <a:pt x="43910" y="8013"/>
                </a:lnTo>
                <a:close/>
                <a:moveTo>
                  <a:pt x="49744" y="8013"/>
                </a:moveTo>
                <a:lnTo>
                  <a:pt x="49744" y="10775"/>
                </a:lnTo>
                <a:lnTo>
                  <a:pt x="46982" y="10775"/>
                </a:lnTo>
                <a:lnTo>
                  <a:pt x="46982" y="8013"/>
                </a:lnTo>
                <a:close/>
                <a:moveTo>
                  <a:pt x="52816" y="8013"/>
                </a:moveTo>
                <a:lnTo>
                  <a:pt x="52816" y="10775"/>
                </a:lnTo>
                <a:lnTo>
                  <a:pt x="50054" y="10775"/>
                </a:lnTo>
                <a:lnTo>
                  <a:pt x="50054" y="8013"/>
                </a:lnTo>
                <a:close/>
                <a:moveTo>
                  <a:pt x="3643" y="11085"/>
                </a:moveTo>
                <a:lnTo>
                  <a:pt x="3643" y="13859"/>
                </a:lnTo>
                <a:lnTo>
                  <a:pt x="881" y="13859"/>
                </a:lnTo>
                <a:lnTo>
                  <a:pt x="881" y="11085"/>
                </a:lnTo>
                <a:close/>
                <a:moveTo>
                  <a:pt x="6715" y="11085"/>
                </a:moveTo>
                <a:lnTo>
                  <a:pt x="6715" y="13859"/>
                </a:lnTo>
                <a:lnTo>
                  <a:pt x="3953" y="13859"/>
                </a:lnTo>
                <a:lnTo>
                  <a:pt x="3953" y="11085"/>
                </a:lnTo>
                <a:close/>
                <a:moveTo>
                  <a:pt x="9787" y="11085"/>
                </a:moveTo>
                <a:lnTo>
                  <a:pt x="9787" y="13859"/>
                </a:lnTo>
                <a:lnTo>
                  <a:pt x="7025" y="13859"/>
                </a:lnTo>
                <a:lnTo>
                  <a:pt x="7025" y="11085"/>
                </a:lnTo>
                <a:close/>
                <a:moveTo>
                  <a:pt x="12859" y="11085"/>
                </a:moveTo>
                <a:lnTo>
                  <a:pt x="12859" y="13859"/>
                </a:lnTo>
                <a:lnTo>
                  <a:pt x="10097" y="13859"/>
                </a:lnTo>
                <a:lnTo>
                  <a:pt x="10097" y="11085"/>
                </a:lnTo>
                <a:close/>
                <a:moveTo>
                  <a:pt x="15931" y="11085"/>
                </a:moveTo>
                <a:lnTo>
                  <a:pt x="15931" y="13859"/>
                </a:lnTo>
                <a:lnTo>
                  <a:pt x="13168" y="13859"/>
                </a:lnTo>
                <a:lnTo>
                  <a:pt x="13168" y="11085"/>
                </a:lnTo>
                <a:close/>
                <a:moveTo>
                  <a:pt x="19014" y="11085"/>
                </a:moveTo>
                <a:lnTo>
                  <a:pt x="19014" y="13859"/>
                </a:lnTo>
                <a:lnTo>
                  <a:pt x="16252" y="13859"/>
                </a:lnTo>
                <a:lnTo>
                  <a:pt x="16252" y="11085"/>
                </a:lnTo>
                <a:close/>
                <a:moveTo>
                  <a:pt x="22086" y="11085"/>
                </a:moveTo>
                <a:lnTo>
                  <a:pt x="22086" y="13859"/>
                </a:lnTo>
                <a:lnTo>
                  <a:pt x="19312" y="13859"/>
                </a:lnTo>
                <a:lnTo>
                  <a:pt x="19312" y="11085"/>
                </a:lnTo>
                <a:close/>
                <a:moveTo>
                  <a:pt x="25158" y="11085"/>
                </a:moveTo>
                <a:lnTo>
                  <a:pt x="25158" y="13859"/>
                </a:lnTo>
                <a:lnTo>
                  <a:pt x="22396" y="13859"/>
                </a:lnTo>
                <a:lnTo>
                  <a:pt x="22396" y="11085"/>
                </a:lnTo>
                <a:close/>
                <a:moveTo>
                  <a:pt x="28230" y="11085"/>
                </a:moveTo>
                <a:lnTo>
                  <a:pt x="28230" y="13859"/>
                </a:lnTo>
                <a:lnTo>
                  <a:pt x="25467" y="13859"/>
                </a:lnTo>
                <a:lnTo>
                  <a:pt x="25467" y="11085"/>
                </a:lnTo>
                <a:close/>
                <a:moveTo>
                  <a:pt x="31302" y="11085"/>
                </a:moveTo>
                <a:lnTo>
                  <a:pt x="31302" y="13859"/>
                </a:lnTo>
                <a:lnTo>
                  <a:pt x="28539" y="13859"/>
                </a:lnTo>
                <a:lnTo>
                  <a:pt x="28539" y="11085"/>
                </a:lnTo>
                <a:close/>
                <a:moveTo>
                  <a:pt x="34373" y="11085"/>
                </a:moveTo>
                <a:lnTo>
                  <a:pt x="34373" y="13859"/>
                </a:lnTo>
                <a:lnTo>
                  <a:pt x="31611" y="13859"/>
                </a:lnTo>
                <a:lnTo>
                  <a:pt x="31611" y="11085"/>
                </a:lnTo>
                <a:close/>
                <a:moveTo>
                  <a:pt x="37457" y="11085"/>
                </a:moveTo>
                <a:lnTo>
                  <a:pt x="37457" y="13859"/>
                </a:lnTo>
                <a:lnTo>
                  <a:pt x="34683" y="13859"/>
                </a:lnTo>
                <a:lnTo>
                  <a:pt x="34683" y="11085"/>
                </a:lnTo>
                <a:close/>
                <a:moveTo>
                  <a:pt x="40529" y="11085"/>
                </a:moveTo>
                <a:lnTo>
                  <a:pt x="40529" y="13859"/>
                </a:lnTo>
                <a:lnTo>
                  <a:pt x="37755" y="13859"/>
                </a:lnTo>
                <a:lnTo>
                  <a:pt x="37755" y="11085"/>
                </a:lnTo>
                <a:close/>
                <a:moveTo>
                  <a:pt x="43601" y="11085"/>
                </a:moveTo>
                <a:lnTo>
                  <a:pt x="43601" y="13859"/>
                </a:lnTo>
                <a:lnTo>
                  <a:pt x="40827" y="13859"/>
                </a:lnTo>
                <a:lnTo>
                  <a:pt x="40827" y="11085"/>
                </a:lnTo>
                <a:close/>
                <a:moveTo>
                  <a:pt x="46673" y="11085"/>
                </a:moveTo>
                <a:lnTo>
                  <a:pt x="46673" y="13859"/>
                </a:lnTo>
                <a:lnTo>
                  <a:pt x="43910" y="13859"/>
                </a:lnTo>
                <a:lnTo>
                  <a:pt x="43910" y="11085"/>
                </a:lnTo>
                <a:close/>
                <a:moveTo>
                  <a:pt x="49744" y="11085"/>
                </a:moveTo>
                <a:lnTo>
                  <a:pt x="49744" y="13859"/>
                </a:lnTo>
                <a:lnTo>
                  <a:pt x="46982" y="13859"/>
                </a:lnTo>
                <a:lnTo>
                  <a:pt x="46982" y="11085"/>
                </a:lnTo>
                <a:close/>
                <a:moveTo>
                  <a:pt x="52816" y="11085"/>
                </a:moveTo>
                <a:lnTo>
                  <a:pt x="52816" y="13859"/>
                </a:lnTo>
                <a:lnTo>
                  <a:pt x="50054" y="13859"/>
                </a:lnTo>
                <a:lnTo>
                  <a:pt x="50054" y="11085"/>
                </a:lnTo>
                <a:close/>
                <a:moveTo>
                  <a:pt x="3643" y="14157"/>
                </a:moveTo>
                <a:lnTo>
                  <a:pt x="3643" y="16931"/>
                </a:lnTo>
                <a:lnTo>
                  <a:pt x="881" y="16931"/>
                </a:lnTo>
                <a:lnTo>
                  <a:pt x="881" y="14157"/>
                </a:lnTo>
                <a:close/>
                <a:moveTo>
                  <a:pt x="6715" y="14157"/>
                </a:moveTo>
                <a:lnTo>
                  <a:pt x="6715" y="16931"/>
                </a:lnTo>
                <a:lnTo>
                  <a:pt x="3953" y="16931"/>
                </a:lnTo>
                <a:lnTo>
                  <a:pt x="3953" y="14157"/>
                </a:lnTo>
                <a:close/>
                <a:moveTo>
                  <a:pt x="9787" y="14157"/>
                </a:moveTo>
                <a:lnTo>
                  <a:pt x="9787" y="16931"/>
                </a:lnTo>
                <a:lnTo>
                  <a:pt x="7025" y="16931"/>
                </a:lnTo>
                <a:lnTo>
                  <a:pt x="7025" y="14157"/>
                </a:lnTo>
                <a:close/>
                <a:moveTo>
                  <a:pt x="12859" y="14157"/>
                </a:moveTo>
                <a:lnTo>
                  <a:pt x="12859" y="16931"/>
                </a:lnTo>
                <a:lnTo>
                  <a:pt x="10097" y="16931"/>
                </a:lnTo>
                <a:lnTo>
                  <a:pt x="10097" y="14157"/>
                </a:lnTo>
                <a:close/>
                <a:moveTo>
                  <a:pt x="15931" y="14157"/>
                </a:moveTo>
                <a:lnTo>
                  <a:pt x="15931" y="16931"/>
                </a:lnTo>
                <a:lnTo>
                  <a:pt x="13168" y="16931"/>
                </a:lnTo>
                <a:lnTo>
                  <a:pt x="13168" y="14157"/>
                </a:lnTo>
                <a:close/>
                <a:moveTo>
                  <a:pt x="19014" y="14157"/>
                </a:moveTo>
                <a:lnTo>
                  <a:pt x="19014" y="16931"/>
                </a:lnTo>
                <a:lnTo>
                  <a:pt x="16252" y="16931"/>
                </a:lnTo>
                <a:lnTo>
                  <a:pt x="16252" y="14157"/>
                </a:lnTo>
                <a:close/>
                <a:moveTo>
                  <a:pt x="22086" y="14157"/>
                </a:moveTo>
                <a:lnTo>
                  <a:pt x="22086" y="16931"/>
                </a:lnTo>
                <a:lnTo>
                  <a:pt x="19312" y="16931"/>
                </a:lnTo>
                <a:lnTo>
                  <a:pt x="19312" y="14157"/>
                </a:lnTo>
                <a:close/>
                <a:moveTo>
                  <a:pt x="25158" y="14157"/>
                </a:moveTo>
                <a:lnTo>
                  <a:pt x="25158" y="16931"/>
                </a:lnTo>
                <a:lnTo>
                  <a:pt x="22396" y="16931"/>
                </a:lnTo>
                <a:lnTo>
                  <a:pt x="22396" y="14157"/>
                </a:lnTo>
                <a:close/>
                <a:moveTo>
                  <a:pt x="28230" y="14157"/>
                </a:moveTo>
                <a:lnTo>
                  <a:pt x="28230" y="16931"/>
                </a:lnTo>
                <a:lnTo>
                  <a:pt x="25467" y="16931"/>
                </a:lnTo>
                <a:lnTo>
                  <a:pt x="25467" y="14157"/>
                </a:lnTo>
                <a:close/>
                <a:moveTo>
                  <a:pt x="31302" y="14157"/>
                </a:moveTo>
                <a:lnTo>
                  <a:pt x="31302" y="16931"/>
                </a:lnTo>
                <a:lnTo>
                  <a:pt x="28539" y="16931"/>
                </a:lnTo>
                <a:lnTo>
                  <a:pt x="28539" y="14157"/>
                </a:lnTo>
                <a:close/>
                <a:moveTo>
                  <a:pt x="34373" y="14157"/>
                </a:moveTo>
                <a:lnTo>
                  <a:pt x="34373" y="16931"/>
                </a:lnTo>
                <a:lnTo>
                  <a:pt x="31611" y="16931"/>
                </a:lnTo>
                <a:lnTo>
                  <a:pt x="31611" y="14157"/>
                </a:lnTo>
                <a:close/>
                <a:moveTo>
                  <a:pt x="37457" y="14157"/>
                </a:moveTo>
                <a:lnTo>
                  <a:pt x="37457" y="16931"/>
                </a:lnTo>
                <a:lnTo>
                  <a:pt x="34683" y="16931"/>
                </a:lnTo>
                <a:lnTo>
                  <a:pt x="34683" y="14157"/>
                </a:lnTo>
                <a:close/>
                <a:moveTo>
                  <a:pt x="40529" y="14157"/>
                </a:moveTo>
                <a:lnTo>
                  <a:pt x="40529" y="16931"/>
                </a:lnTo>
                <a:lnTo>
                  <a:pt x="37755" y="16931"/>
                </a:lnTo>
                <a:lnTo>
                  <a:pt x="37755" y="14157"/>
                </a:lnTo>
                <a:close/>
                <a:moveTo>
                  <a:pt x="43601" y="14157"/>
                </a:moveTo>
                <a:lnTo>
                  <a:pt x="43601" y="16931"/>
                </a:lnTo>
                <a:lnTo>
                  <a:pt x="40827" y="16931"/>
                </a:lnTo>
                <a:lnTo>
                  <a:pt x="40827" y="14157"/>
                </a:lnTo>
                <a:close/>
                <a:moveTo>
                  <a:pt x="46673" y="14157"/>
                </a:moveTo>
                <a:lnTo>
                  <a:pt x="46673" y="16931"/>
                </a:lnTo>
                <a:lnTo>
                  <a:pt x="43910" y="16931"/>
                </a:lnTo>
                <a:lnTo>
                  <a:pt x="43910" y="14157"/>
                </a:lnTo>
                <a:close/>
                <a:moveTo>
                  <a:pt x="49744" y="14157"/>
                </a:moveTo>
                <a:lnTo>
                  <a:pt x="49744" y="16931"/>
                </a:lnTo>
                <a:lnTo>
                  <a:pt x="46982" y="16931"/>
                </a:lnTo>
                <a:lnTo>
                  <a:pt x="46982" y="14157"/>
                </a:lnTo>
                <a:close/>
                <a:moveTo>
                  <a:pt x="52816" y="14157"/>
                </a:moveTo>
                <a:lnTo>
                  <a:pt x="52816" y="16931"/>
                </a:lnTo>
                <a:lnTo>
                  <a:pt x="50054" y="16931"/>
                </a:lnTo>
                <a:lnTo>
                  <a:pt x="50054" y="14157"/>
                </a:lnTo>
                <a:close/>
                <a:moveTo>
                  <a:pt x="3643" y="17240"/>
                </a:moveTo>
                <a:lnTo>
                  <a:pt x="3643" y="20003"/>
                </a:lnTo>
                <a:lnTo>
                  <a:pt x="881" y="20003"/>
                </a:lnTo>
                <a:lnTo>
                  <a:pt x="881" y="17240"/>
                </a:lnTo>
                <a:close/>
                <a:moveTo>
                  <a:pt x="6715" y="17240"/>
                </a:moveTo>
                <a:lnTo>
                  <a:pt x="6715" y="20003"/>
                </a:lnTo>
                <a:lnTo>
                  <a:pt x="3953" y="20003"/>
                </a:lnTo>
                <a:lnTo>
                  <a:pt x="3953" y="17240"/>
                </a:lnTo>
                <a:close/>
                <a:moveTo>
                  <a:pt x="9787" y="17240"/>
                </a:moveTo>
                <a:lnTo>
                  <a:pt x="9787" y="20003"/>
                </a:lnTo>
                <a:lnTo>
                  <a:pt x="7025" y="20003"/>
                </a:lnTo>
                <a:lnTo>
                  <a:pt x="7025" y="17240"/>
                </a:lnTo>
                <a:close/>
                <a:moveTo>
                  <a:pt x="12859" y="17240"/>
                </a:moveTo>
                <a:lnTo>
                  <a:pt x="12859" y="20003"/>
                </a:lnTo>
                <a:lnTo>
                  <a:pt x="10097" y="20003"/>
                </a:lnTo>
                <a:lnTo>
                  <a:pt x="10097" y="17240"/>
                </a:lnTo>
                <a:close/>
                <a:moveTo>
                  <a:pt x="15931" y="17240"/>
                </a:moveTo>
                <a:lnTo>
                  <a:pt x="15931" y="20003"/>
                </a:lnTo>
                <a:lnTo>
                  <a:pt x="13168" y="20003"/>
                </a:lnTo>
                <a:lnTo>
                  <a:pt x="13168" y="17240"/>
                </a:lnTo>
                <a:close/>
                <a:moveTo>
                  <a:pt x="19014" y="17240"/>
                </a:moveTo>
                <a:lnTo>
                  <a:pt x="19014" y="20003"/>
                </a:lnTo>
                <a:lnTo>
                  <a:pt x="16252" y="20003"/>
                </a:lnTo>
                <a:lnTo>
                  <a:pt x="16252" y="17240"/>
                </a:lnTo>
                <a:close/>
                <a:moveTo>
                  <a:pt x="22086" y="17240"/>
                </a:moveTo>
                <a:lnTo>
                  <a:pt x="22086" y="20003"/>
                </a:lnTo>
                <a:lnTo>
                  <a:pt x="19312" y="20003"/>
                </a:lnTo>
                <a:lnTo>
                  <a:pt x="19312" y="17240"/>
                </a:lnTo>
                <a:close/>
                <a:moveTo>
                  <a:pt x="25158" y="17240"/>
                </a:moveTo>
                <a:lnTo>
                  <a:pt x="25158" y="20003"/>
                </a:lnTo>
                <a:lnTo>
                  <a:pt x="22396" y="20003"/>
                </a:lnTo>
                <a:lnTo>
                  <a:pt x="22396" y="17240"/>
                </a:lnTo>
                <a:close/>
                <a:moveTo>
                  <a:pt x="28230" y="17240"/>
                </a:moveTo>
                <a:lnTo>
                  <a:pt x="28230" y="20003"/>
                </a:lnTo>
                <a:lnTo>
                  <a:pt x="25467" y="20003"/>
                </a:lnTo>
                <a:lnTo>
                  <a:pt x="25467" y="17240"/>
                </a:lnTo>
                <a:close/>
                <a:moveTo>
                  <a:pt x="31302" y="17240"/>
                </a:moveTo>
                <a:lnTo>
                  <a:pt x="31302" y="20003"/>
                </a:lnTo>
                <a:lnTo>
                  <a:pt x="28539" y="20003"/>
                </a:lnTo>
                <a:lnTo>
                  <a:pt x="28539" y="17240"/>
                </a:lnTo>
                <a:close/>
                <a:moveTo>
                  <a:pt x="34373" y="17240"/>
                </a:moveTo>
                <a:lnTo>
                  <a:pt x="34373" y="20003"/>
                </a:lnTo>
                <a:lnTo>
                  <a:pt x="31611" y="20003"/>
                </a:lnTo>
                <a:lnTo>
                  <a:pt x="31611" y="17240"/>
                </a:lnTo>
                <a:close/>
                <a:moveTo>
                  <a:pt x="37457" y="17240"/>
                </a:moveTo>
                <a:lnTo>
                  <a:pt x="37457" y="20003"/>
                </a:lnTo>
                <a:lnTo>
                  <a:pt x="34683" y="20003"/>
                </a:lnTo>
                <a:lnTo>
                  <a:pt x="34683" y="17240"/>
                </a:lnTo>
                <a:close/>
                <a:moveTo>
                  <a:pt x="40529" y="17240"/>
                </a:moveTo>
                <a:lnTo>
                  <a:pt x="40529" y="20003"/>
                </a:lnTo>
                <a:lnTo>
                  <a:pt x="37755" y="20003"/>
                </a:lnTo>
                <a:lnTo>
                  <a:pt x="37755" y="17240"/>
                </a:lnTo>
                <a:close/>
                <a:moveTo>
                  <a:pt x="43601" y="17240"/>
                </a:moveTo>
                <a:lnTo>
                  <a:pt x="43601" y="20003"/>
                </a:lnTo>
                <a:lnTo>
                  <a:pt x="40827" y="20003"/>
                </a:lnTo>
                <a:lnTo>
                  <a:pt x="40827" y="17240"/>
                </a:lnTo>
                <a:close/>
                <a:moveTo>
                  <a:pt x="46673" y="17240"/>
                </a:moveTo>
                <a:lnTo>
                  <a:pt x="46673" y="20003"/>
                </a:lnTo>
                <a:lnTo>
                  <a:pt x="43910" y="20003"/>
                </a:lnTo>
                <a:lnTo>
                  <a:pt x="43910" y="17240"/>
                </a:lnTo>
                <a:close/>
                <a:moveTo>
                  <a:pt x="49744" y="17240"/>
                </a:moveTo>
                <a:lnTo>
                  <a:pt x="49744" y="20003"/>
                </a:lnTo>
                <a:lnTo>
                  <a:pt x="46982" y="20003"/>
                </a:lnTo>
                <a:lnTo>
                  <a:pt x="46982" y="17240"/>
                </a:lnTo>
                <a:close/>
                <a:moveTo>
                  <a:pt x="52816" y="17240"/>
                </a:moveTo>
                <a:lnTo>
                  <a:pt x="52816" y="20003"/>
                </a:lnTo>
                <a:lnTo>
                  <a:pt x="50054" y="20003"/>
                </a:lnTo>
                <a:lnTo>
                  <a:pt x="50054" y="17240"/>
                </a:lnTo>
                <a:close/>
                <a:moveTo>
                  <a:pt x="3643" y="20312"/>
                </a:moveTo>
                <a:lnTo>
                  <a:pt x="3643" y="23074"/>
                </a:lnTo>
                <a:lnTo>
                  <a:pt x="881" y="23074"/>
                </a:lnTo>
                <a:lnTo>
                  <a:pt x="881" y="20312"/>
                </a:lnTo>
                <a:close/>
                <a:moveTo>
                  <a:pt x="6715" y="20312"/>
                </a:moveTo>
                <a:lnTo>
                  <a:pt x="6715" y="23074"/>
                </a:lnTo>
                <a:lnTo>
                  <a:pt x="3953" y="23074"/>
                </a:lnTo>
                <a:lnTo>
                  <a:pt x="3953" y="20312"/>
                </a:lnTo>
                <a:close/>
                <a:moveTo>
                  <a:pt x="9787" y="20312"/>
                </a:moveTo>
                <a:lnTo>
                  <a:pt x="9787" y="23074"/>
                </a:lnTo>
                <a:lnTo>
                  <a:pt x="7025" y="23074"/>
                </a:lnTo>
                <a:lnTo>
                  <a:pt x="7025" y="20312"/>
                </a:lnTo>
                <a:close/>
                <a:moveTo>
                  <a:pt x="12859" y="20312"/>
                </a:moveTo>
                <a:lnTo>
                  <a:pt x="12859" y="23074"/>
                </a:lnTo>
                <a:lnTo>
                  <a:pt x="10097" y="23074"/>
                </a:lnTo>
                <a:lnTo>
                  <a:pt x="10097" y="20312"/>
                </a:lnTo>
                <a:close/>
                <a:moveTo>
                  <a:pt x="15931" y="20312"/>
                </a:moveTo>
                <a:lnTo>
                  <a:pt x="15931" y="23074"/>
                </a:lnTo>
                <a:lnTo>
                  <a:pt x="13168" y="23074"/>
                </a:lnTo>
                <a:lnTo>
                  <a:pt x="13168" y="20312"/>
                </a:lnTo>
                <a:close/>
                <a:moveTo>
                  <a:pt x="19014" y="20312"/>
                </a:moveTo>
                <a:lnTo>
                  <a:pt x="19014" y="23074"/>
                </a:lnTo>
                <a:lnTo>
                  <a:pt x="16252" y="23074"/>
                </a:lnTo>
                <a:lnTo>
                  <a:pt x="16252" y="20312"/>
                </a:lnTo>
                <a:close/>
                <a:moveTo>
                  <a:pt x="22086" y="20312"/>
                </a:moveTo>
                <a:lnTo>
                  <a:pt x="22086" y="23074"/>
                </a:lnTo>
                <a:lnTo>
                  <a:pt x="19312" y="23074"/>
                </a:lnTo>
                <a:lnTo>
                  <a:pt x="19312" y="20312"/>
                </a:lnTo>
                <a:close/>
                <a:moveTo>
                  <a:pt x="25158" y="20312"/>
                </a:moveTo>
                <a:lnTo>
                  <a:pt x="25158" y="23074"/>
                </a:lnTo>
                <a:lnTo>
                  <a:pt x="22396" y="23074"/>
                </a:lnTo>
                <a:lnTo>
                  <a:pt x="22396" y="20312"/>
                </a:lnTo>
                <a:close/>
                <a:moveTo>
                  <a:pt x="28230" y="20312"/>
                </a:moveTo>
                <a:lnTo>
                  <a:pt x="28230" y="23074"/>
                </a:lnTo>
                <a:lnTo>
                  <a:pt x="25467" y="23074"/>
                </a:lnTo>
                <a:lnTo>
                  <a:pt x="25467" y="20312"/>
                </a:lnTo>
                <a:close/>
                <a:moveTo>
                  <a:pt x="31302" y="20312"/>
                </a:moveTo>
                <a:lnTo>
                  <a:pt x="31302" y="23074"/>
                </a:lnTo>
                <a:lnTo>
                  <a:pt x="28539" y="23074"/>
                </a:lnTo>
                <a:lnTo>
                  <a:pt x="28539" y="20312"/>
                </a:lnTo>
                <a:close/>
                <a:moveTo>
                  <a:pt x="34373" y="20312"/>
                </a:moveTo>
                <a:lnTo>
                  <a:pt x="34373" y="23074"/>
                </a:lnTo>
                <a:lnTo>
                  <a:pt x="31611" y="23074"/>
                </a:lnTo>
                <a:lnTo>
                  <a:pt x="31611" y="20312"/>
                </a:lnTo>
                <a:close/>
                <a:moveTo>
                  <a:pt x="37457" y="20312"/>
                </a:moveTo>
                <a:lnTo>
                  <a:pt x="37457" y="23074"/>
                </a:lnTo>
                <a:lnTo>
                  <a:pt x="34683" y="23074"/>
                </a:lnTo>
                <a:lnTo>
                  <a:pt x="34683" y="20312"/>
                </a:lnTo>
                <a:close/>
                <a:moveTo>
                  <a:pt x="40529" y="20312"/>
                </a:moveTo>
                <a:lnTo>
                  <a:pt x="40529" y="23074"/>
                </a:lnTo>
                <a:lnTo>
                  <a:pt x="37755" y="23074"/>
                </a:lnTo>
                <a:lnTo>
                  <a:pt x="37755" y="20312"/>
                </a:lnTo>
                <a:close/>
                <a:moveTo>
                  <a:pt x="43601" y="20312"/>
                </a:moveTo>
                <a:lnTo>
                  <a:pt x="43601" y="23074"/>
                </a:lnTo>
                <a:lnTo>
                  <a:pt x="40827" y="23074"/>
                </a:lnTo>
                <a:lnTo>
                  <a:pt x="40827" y="20312"/>
                </a:lnTo>
                <a:close/>
                <a:moveTo>
                  <a:pt x="46673" y="20312"/>
                </a:moveTo>
                <a:lnTo>
                  <a:pt x="46673" y="23074"/>
                </a:lnTo>
                <a:lnTo>
                  <a:pt x="43910" y="23074"/>
                </a:lnTo>
                <a:lnTo>
                  <a:pt x="43910" y="20312"/>
                </a:lnTo>
                <a:close/>
                <a:moveTo>
                  <a:pt x="49744" y="20312"/>
                </a:moveTo>
                <a:lnTo>
                  <a:pt x="49744" y="23074"/>
                </a:lnTo>
                <a:lnTo>
                  <a:pt x="46982" y="23074"/>
                </a:lnTo>
                <a:lnTo>
                  <a:pt x="46982" y="20312"/>
                </a:lnTo>
                <a:close/>
                <a:moveTo>
                  <a:pt x="52816" y="20312"/>
                </a:moveTo>
                <a:lnTo>
                  <a:pt x="52816" y="23074"/>
                </a:lnTo>
                <a:lnTo>
                  <a:pt x="50054" y="23074"/>
                </a:lnTo>
                <a:lnTo>
                  <a:pt x="50054" y="20312"/>
                </a:lnTo>
                <a:close/>
                <a:moveTo>
                  <a:pt x="3643" y="23384"/>
                </a:moveTo>
                <a:lnTo>
                  <a:pt x="3643" y="26146"/>
                </a:lnTo>
                <a:lnTo>
                  <a:pt x="881" y="26146"/>
                </a:lnTo>
                <a:lnTo>
                  <a:pt x="881" y="23384"/>
                </a:lnTo>
                <a:close/>
                <a:moveTo>
                  <a:pt x="6715" y="23384"/>
                </a:moveTo>
                <a:lnTo>
                  <a:pt x="6715" y="26146"/>
                </a:lnTo>
                <a:lnTo>
                  <a:pt x="3953" y="26146"/>
                </a:lnTo>
                <a:lnTo>
                  <a:pt x="3953" y="23384"/>
                </a:lnTo>
                <a:close/>
                <a:moveTo>
                  <a:pt x="9787" y="23384"/>
                </a:moveTo>
                <a:lnTo>
                  <a:pt x="9787" y="26146"/>
                </a:lnTo>
                <a:lnTo>
                  <a:pt x="7025" y="26146"/>
                </a:lnTo>
                <a:lnTo>
                  <a:pt x="7025" y="23384"/>
                </a:lnTo>
                <a:close/>
                <a:moveTo>
                  <a:pt x="12859" y="23384"/>
                </a:moveTo>
                <a:lnTo>
                  <a:pt x="12859" y="26146"/>
                </a:lnTo>
                <a:lnTo>
                  <a:pt x="10097" y="26146"/>
                </a:lnTo>
                <a:lnTo>
                  <a:pt x="10097" y="23384"/>
                </a:lnTo>
                <a:close/>
                <a:moveTo>
                  <a:pt x="15931" y="23384"/>
                </a:moveTo>
                <a:lnTo>
                  <a:pt x="15931" y="26146"/>
                </a:lnTo>
                <a:lnTo>
                  <a:pt x="13168" y="26146"/>
                </a:lnTo>
                <a:lnTo>
                  <a:pt x="13168" y="23384"/>
                </a:lnTo>
                <a:close/>
                <a:moveTo>
                  <a:pt x="19014" y="23384"/>
                </a:moveTo>
                <a:lnTo>
                  <a:pt x="19014" y="26146"/>
                </a:lnTo>
                <a:lnTo>
                  <a:pt x="16252" y="26146"/>
                </a:lnTo>
                <a:lnTo>
                  <a:pt x="16252" y="23384"/>
                </a:lnTo>
                <a:close/>
                <a:moveTo>
                  <a:pt x="22086" y="23384"/>
                </a:moveTo>
                <a:lnTo>
                  <a:pt x="22086" y="26146"/>
                </a:lnTo>
                <a:lnTo>
                  <a:pt x="19312" y="26146"/>
                </a:lnTo>
                <a:lnTo>
                  <a:pt x="19312" y="23384"/>
                </a:lnTo>
                <a:close/>
                <a:moveTo>
                  <a:pt x="25158" y="23384"/>
                </a:moveTo>
                <a:lnTo>
                  <a:pt x="25158" y="26146"/>
                </a:lnTo>
                <a:lnTo>
                  <a:pt x="22396" y="26146"/>
                </a:lnTo>
                <a:lnTo>
                  <a:pt x="22396" y="23384"/>
                </a:lnTo>
                <a:close/>
                <a:moveTo>
                  <a:pt x="28230" y="23384"/>
                </a:moveTo>
                <a:lnTo>
                  <a:pt x="28230" y="26146"/>
                </a:lnTo>
                <a:lnTo>
                  <a:pt x="25467" y="26146"/>
                </a:lnTo>
                <a:lnTo>
                  <a:pt x="25467" y="23384"/>
                </a:lnTo>
                <a:close/>
                <a:moveTo>
                  <a:pt x="31302" y="23384"/>
                </a:moveTo>
                <a:lnTo>
                  <a:pt x="31302" y="26146"/>
                </a:lnTo>
                <a:lnTo>
                  <a:pt x="28539" y="26146"/>
                </a:lnTo>
                <a:lnTo>
                  <a:pt x="28539" y="23384"/>
                </a:lnTo>
                <a:close/>
                <a:moveTo>
                  <a:pt x="34373" y="23384"/>
                </a:moveTo>
                <a:lnTo>
                  <a:pt x="34373" y="26146"/>
                </a:lnTo>
                <a:lnTo>
                  <a:pt x="31611" y="26146"/>
                </a:lnTo>
                <a:lnTo>
                  <a:pt x="31611" y="23384"/>
                </a:lnTo>
                <a:close/>
                <a:moveTo>
                  <a:pt x="37457" y="23384"/>
                </a:moveTo>
                <a:lnTo>
                  <a:pt x="37457" y="26146"/>
                </a:lnTo>
                <a:lnTo>
                  <a:pt x="34683" y="26146"/>
                </a:lnTo>
                <a:lnTo>
                  <a:pt x="34683" y="23384"/>
                </a:lnTo>
                <a:close/>
                <a:moveTo>
                  <a:pt x="40529" y="23384"/>
                </a:moveTo>
                <a:lnTo>
                  <a:pt x="40529" y="26146"/>
                </a:lnTo>
                <a:lnTo>
                  <a:pt x="37755" y="26146"/>
                </a:lnTo>
                <a:lnTo>
                  <a:pt x="37755" y="23384"/>
                </a:lnTo>
                <a:close/>
                <a:moveTo>
                  <a:pt x="43601" y="23384"/>
                </a:moveTo>
                <a:lnTo>
                  <a:pt x="43601" y="26146"/>
                </a:lnTo>
                <a:lnTo>
                  <a:pt x="40827" y="26146"/>
                </a:lnTo>
                <a:lnTo>
                  <a:pt x="40827" y="23384"/>
                </a:lnTo>
                <a:close/>
                <a:moveTo>
                  <a:pt x="46673" y="23384"/>
                </a:moveTo>
                <a:lnTo>
                  <a:pt x="46673" y="26146"/>
                </a:lnTo>
                <a:lnTo>
                  <a:pt x="43910" y="26146"/>
                </a:lnTo>
                <a:lnTo>
                  <a:pt x="43910" y="23384"/>
                </a:lnTo>
                <a:close/>
                <a:moveTo>
                  <a:pt x="49744" y="23384"/>
                </a:moveTo>
                <a:lnTo>
                  <a:pt x="49744" y="26146"/>
                </a:lnTo>
                <a:lnTo>
                  <a:pt x="46982" y="26146"/>
                </a:lnTo>
                <a:lnTo>
                  <a:pt x="46982" y="23384"/>
                </a:lnTo>
                <a:close/>
                <a:moveTo>
                  <a:pt x="52816" y="23384"/>
                </a:moveTo>
                <a:lnTo>
                  <a:pt x="52816" y="26146"/>
                </a:lnTo>
                <a:lnTo>
                  <a:pt x="50054" y="26146"/>
                </a:lnTo>
                <a:lnTo>
                  <a:pt x="50054" y="23384"/>
                </a:lnTo>
                <a:close/>
                <a:moveTo>
                  <a:pt x="3643" y="26456"/>
                </a:moveTo>
                <a:lnTo>
                  <a:pt x="3643" y="29218"/>
                </a:lnTo>
                <a:lnTo>
                  <a:pt x="881" y="29218"/>
                </a:lnTo>
                <a:lnTo>
                  <a:pt x="881" y="26456"/>
                </a:lnTo>
                <a:close/>
                <a:moveTo>
                  <a:pt x="6715" y="26456"/>
                </a:moveTo>
                <a:lnTo>
                  <a:pt x="6715" y="29218"/>
                </a:lnTo>
                <a:lnTo>
                  <a:pt x="3953" y="29218"/>
                </a:lnTo>
                <a:lnTo>
                  <a:pt x="3953" y="26456"/>
                </a:lnTo>
                <a:close/>
                <a:moveTo>
                  <a:pt x="9787" y="26456"/>
                </a:moveTo>
                <a:lnTo>
                  <a:pt x="9787" y="29218"/>
                </a:lnTo>
                <a:lnTo>
                  <a:pt x="7025" y="29218"/>
                </a:lnTo>
                <a:lnTo>
                  <a:pt x="7025" y="26456"/>
                </a:lnTo>
                <a:close/>
                <a:moveTo>
                  <a:pt x="12859" y="26456"/>
                </a:moveTo>
                <a:lnTo>
                  <a:pt x="12859" y="29218"/>
                </a:lnTo>
                <a:lnTo>
                  <a:pt x="10097" y="29218"/>
                </a:lnTo>
                <a:lnTo>
                  <a:pt x="10097" y="26456"/>
                </a:lnTo>
                <a:close/>
                <a:moveTo>
                  <a:pt x="15931" y="26456"/>
                </a:moveTo>
                <a:lnTo>
                  <a:pt x="15931" y="29218"/>
                </a:lnTo>
                <a:lnTo>
                  <a:pt x="13168" y="29218"/>
                </a:lnTo>
                <a:lnTo>
                  <a:pt x="13168" y="26456"/>
                </a:lnTo>
                <a:close/>
                <a:moveTo>
                  <a:pt x="19014" y="26456"/>
                </a:moveTo>
                <a:lnTo>
                  <a:pt x="19014" y="29218"/>
                </a:lnTo>
                <a:lnTo>
                  <a:pt x="16252" y="29218"/>
                </a:lnTo>
                <a:lnTo>
                  <a:pt x="16252" y="26456"/>
                </a:lnTo>
                <a:close/>
                <a:moveTo>
                  <a:pt x="22086" y="26456"/>
                </a:moveTo>
                <a:lnTo>
                  <a:pt x="22086" y="29218"/>
                </a:lnTo>
                <a:lnTo>
                  <a:pt x="19312" y="29218"/>
                </a:lnTo>
                <a:lnTo>
                  <a:pt x="19312" y="26456"/>
                </a:lnTo>
                <a:close/>
                <a:moveTo>
                  <a:pt x="25158" y="26456"/>
                </a:moveTo>
                <a:lnTo>
                  <a:pt x="25158" y="29218"/>
                </a:lnTo>
                <a:lnTo>
                  <a:pt x="22396" y="29218"/>
                </a:lnTo>
                <a:lnTo>
                  <a:pt x="22396" y="26456"/>
                </a:lnTo>
                <a:close/>
                <a:moveTo>
                  <a:pt x="28230" y="26456"/>
                </a:moveTo>
                <a:lnTo>
                  <a:pt x="28230" y="29218"/>
                </a:lnTo>
                <a:lnTo>
                  <a:pt x="25467" y="29218"/>
                </a:lnTo>
                <a:lnTo>
                  <a:pt x="25467" y="26456"/>
                </a:lnTo>
                <a:close/>
                <a:moveTo>
                  <a:pt x="31302" y="26456"/>
                </a:moveTo>
                <a:lnTo>
                  <a:pt x="31302" y="29218"/>
                </a:lnTo>
                <a:lnTo>
                  <a:pt x="28539" y="29218"/>
                </a:lnTo>
                <a:lnTo>
                  <a:pt x="28539" y="26456"/>
                </a:lnTo>
                <a:close/>
                <a:moveTo>
                  <a:pt x="34373" y="26456"/>
                </a:moveTo>
                <a:lnTo>
                  <a:pt x="34373" y="29218"/>
                </a:lnTo>
                <a:lnTo>
                  <a:pt x="31611" y="29218"/>
                </a:lnTo>
                <a:lnTo>
                  <a:pt x="31611" y="26456"/>
                </a:lnTo>
                <a:close/>
                <a:moveTo>
                  <a:pt x="37457" y="26456"/>
                </a:moveTo>
                <a:lnTo>
                  <a:pt x="37457" y="29218"/>
                </a:lnTo>
                <a:lnTo>
                  <a:pt x="34683" y="29218"/>
                </a:lnTo>
                <a:lnTo>
                  <a:pt x="34683" y="26456"/>
                </a:lnTo>
                <a:close/>
                <a:moveTo>
                  <a:pt x="40529" y="26456"/>
                </a:moveTo>
                <a:lnTo>
                  <a:pt x="40529" y="29218"/>
                </a:lnTo>
                <a:lnTo>
                  <a:pt x="37755" y="29218"/>
                </a:lnTo>
                <a:lnTo>
                  <a:pt x="37755" y="26456"/>
                </a:lnTo>
                <a:close/>
                <a:moveTo>
                  <a:pt x="43601" y="26456"/>
                </a:moveTo>
                <a:lnTo>
                  <a:pt x="43601" y="29218"/>
                </a:lnTo>
                <a:lnTo>
                  <a:pt x="40827" y="29218"/>
                </a:lnTo>
                <a:lnTo>
                  <a:pt x="40827" y="26456"/>
                </a:lnTo>
                <a:close/>
                <a:moveTo>
                  <a:pt x="46673" y="26456"/>
                </a:moveTo>
                <a:lnTo>
                  <a:pt x="46673" y="29218"/>
                </a:lnTo>
                <a:lnTo>
                  <a:pt x="43910" y="29218"/>
                </a:lnTo>
                <a:lnTo>
                  <a:pt x="43910" y="26456"/>
                </a:lnTo>
                <a:close/>
                <a:moveTo>
                  <a:pt x="49744" y="26456"/>
                </a:moveTo>
                <a:lnTo>
                  <a:pt x="49744" y="29218"/>
                </a:lnTo>
                <a:lnTo>
                  <a:pt x="46982" y="29218"/>
                </a:lnTo>
                <a:lnTo>
                  <a:pt x="46982" y="26456"/>
                </a:lnTo>
                <a:close/>
                <a:moveTo>
                  <a:pt x="52816" y="26456"/>
                </a:moveTo>
                <a:lnTo>
                  <a:pt x="52816" y="29218"/>
                </a:lnTo>
                <a:lnTo>
                  <a:pt x="50054" y="29218"/>
                </a:lnTo>
                <a:lnTo>
                  <a:pt x="50054" y="26456"/>
                </a:lnTo>
                <a:close/>
                <a:moveTo>
                  <a:pt x="3643" y="29528"/>
                </a:moveTo>
                <a:lnTo>
                  <a:pt x="3643" y="32302"/>
                </a:lnTo>
                <a:lnTo>
                  <a:pt x="881" y="32302"/>
                </a:lnTo>
                <a:lnTo>
                  <a:pt x="881" y="29528"/>
                </a:lnTo>
                <a:close/>
                <a:moveTo>
                  <a:pt x="6715" y="29528"/>
                </a:moveTo>
                <a:lnTo>
                  <a:pt x="6715" y="32302"/>
                </a:lnTo>
                <a:lnTo>
                  <a:pt x="3953" y="32302"/>
                </a:lnTo>
                <a:lnTo>
                  <a:pt x="3953" y="29528"/>
                </a:lnTo>
                <a:close/>
                <a:moveTo>
                  <a:pt x="9787" y="29528"/>
                </a:moveTo>
                <a:lnTo>
                  <a:pt x="9787" y="32302"/>
                </a:lnTo>
                <a:lnTo>
                  <a:pt x="7025" y="32302"/>
                </a:lnTo>
                <a:lnTo>
                  <a:pt x="7025" y="29528"/>
                </a:lnTo>
                <a:close/>
                <a:moveTo>
                  <a:pt x="12859" y="29528"/>
                </a:moveTo>
                <a:lnTo>
                  <a:pt x="12859" y="32302"/>
                </a:lnTo>
                <a:lnTo>
                  <a:pt x="10097" y="32302"/>
                </a:lnTo>
                <a:lnTo>
                  <a:pt x="10097" y="29528"/>
                </a:lnTo>
                <a:close/>
                <a:moveTo>
                  <a:pt x="15931" y="29528"/>
                </a:moveTo>
                <a:lnTo>
                  <a:pt x="15931" y="32302"/>
                </a:lnTo>
                <a:lnTo>
                  <a:pt x="13168" y="32302"/>
                </a:lnTo>
                <a:lnTo>
                  <a:pt x="13168" y="29528"/>
                </a:lnTo>
                <a:close/>
                <a:moveTo>
                  <a:pt x="19014" y="29528"/>
                </a:moveTo>
                <a:lnTo>
                  <a:pt x="19014" y="32302"/>
                </a:lnTo>
                <a:lnTo>
                  <a:pt x="16252" y="32302"/>
                </a:lnTo>
                <a:lnTo>
                  <a:pt x="16252" y="29528"/>
                </a:lnTo>
                <a:close/>
                <a:moveTo>
                  <a:pt x="22086" y="29528"/>
                </a:moveTo>
                <a:lnTo>
                  <a:pt x="22086" y="32302"/>
                </a:lnTo>
                <a:lnTo>
                  <a:pt x="19312" y="32302"/>
                </a:lnTo>
                <a:lnTo>
                  <a:pt x="19312" y="29528"/>
                </a:lnTo>
                <a:close/>
                <a:moveTo>
                  <a:pt x="25158" y="29528"/>
                </a:moveTo>
                <a:lnTo>
                  <a:pt x="25158" y="32302"/>
                </a:lnTo>
                <a:lnTo>
                  <a:pt x="22396" y="32302"/>
                </a:lnTo>
                <a:lnTo>
                  <a:pt x="22396" y="29528"/>
                </a:lnTo>
                <a:close/>
                <a:moveTo>
                  <a:pt x="28230" y="29528"/>
                </a:moveTo>
                <a:lnTo>
                  <a:pt x="28230" y="32302"/>
                </a:lnTo>
                <a:lnTo>
                  <a:pt x="25467" y="32302"/>
                </a:lnTo>
                <a:lnTo>
                  <a:pt x="25467" y="29528"/>
                </a:lnTo>
                <a:close/>
                <a:moveTo>
                  <a:pt x="31302" y="29528"/>
                </a:moveTo>
                <a:lnTo>
                  <a:pt x="31302" y="32302"/>
                </a:lnTo>
                <a:lnTo>
                  <a:pt x="28539" y="32302"/>
                </a:lnTo>
                <a:lnTo>
                  <a:pt x="28539" y="29528"/>
                </a:lnTo>
                <a:close/>
                <a:moveTo>
                  <a:pt x="34373" y="29528"/>
                </a:moveTo>
                <a:lnTo>
                  <a:pt x="34373" y="32302"/>
                </a:lnTo>
                <a:lnTo>
                  <a:pt x="31611" y="32302"/>
                </a:lnTo>
                <a:lnTo>
                  <a:pt x="31611" y="29528"/>
                </a:lnTo>
                <a:close/>
                <a:moveTo>
                  <a:pt x="37457" y="29528"/>
                </a:moveTo>
                <a:lnTo>
                  <a:pt x="37457" y="32302"/>
                </a:lnTo>
                <a:lnTo>
                  <a:pt x="34683" y="32302"/>
                </a:lnTo>
                <a:lnTo>
                  <a:pt x="34683" y="29528"/>
                </a:lnTo>
                <a:close/>
                <a:moveTo>
                  <a:pt x="40529" y="29528"/>
                </a:moveTo>
                <a:lnTo>
                  <a:pt x="40529" y="32302"/>
                </a:lnTo>
                <a:lnTo>
                  <a:pt x="37755" y="32302"/>
                </a:lnTo>
                <a:lnTo>
                  <a:pt x="37755" y="29528"/>
                </a:lnTo>
                <a:close/>
                <a:moveTo>
                  <a:pt x="43601" y="29528"/>
                </a:moveTo>
                <a:lnTo>
                  <a:pt x="43601" y="32302"/>
                </a:lnTo>
                <a:lnTo>
                  <a:pt x="40827" y="32302"/>
                </a:lnTo>
                <a:lnTo>
                  <a:pt x="40827" y="29528"/>
                </a:lnTo>
                <a:close/>
                <a:moveTo>
                  <a:pt x="46673" y="29528"/>
                </a:moveTo>
                <a:lnTo>
                  <a:pt x="46673" y="32302"/>
                </a:lnTo>
                <a:lnTo>
                  <a:pt x="43910" y="32302"/>
                </a:lnTo>
                <a:lnTo>
                  <a:pt x="43910" y="29528"/>
                </a:lnTo>
                <a:close/>
                <a:moveTo>
                  <a:pt x="49744" y="29528"/>
                </a:moveTo>
                <a:lnTo>
                  <a:pt x="49744" y="32302"/>
                </a:lnTo>
                <a:lnTo>
                  <a:pt x="46982" y="32302"/>
                </a:lnTo>
                <a:lnTo>
                  <a:pt x="46982" y="29528"/>
                </a:lnTo>
                <a:close/>
                <a:moveTo>
                  <a:pt x="52816" y="29528"/>
                </a:moveTo>
                <a:lnTo>
                  <a:pt x="52816" y="32302"/>
                </a:lnTo>
                <a:lnTo>
                  <a:pt x="50054" y="32302"/>
                </a:lnTo>
                <a:lnTo>
                  <a:pt x="50054" y="29528"/>
                </a:lnTo>
                <a:close/>
                <a:moveTo>
                  <a:pt x="3643" y="32599"/>
                </a:moveTo>
                <a:lnTo>
                  <a:pt x="3643" y="35374"/>
                </a:lnTo>
                <a:lnTo>
                  <a:pt x="881" y="35374"/>
                </a:lnTo>
                <a:lnTo>
                  <a:pt x="881" y="32599"/>
                </a:lnTo>
                <a:close/>
                <a:moveTo>
                  <a:pt x="6715" y="32599"/>
                </a:moveTo>
                <a:lnTo>
                  <a:pt x="6715" y="35374"/>
                </a:lnTo>
                <a:lnTo>
                  <a:pt x="3953" y="35374"/>
                </a:lnTo>
                <a:lnTo>
                  <a:pt x="3953" y="32599"/>
                </a:lnTo>
                <a:close/>
                <a:moveTo>
                  <a:pt x="9787" y="32599"/>
                </a:moveTo>
                <a:lnTo>
                  <a:pt x="9787" y="35374"/>
                </a:lnTo>
                <a:lnTo>
                  <a:pt x="7025" y="35374"/>
                </a:lnTo>
                <a:lnTo>
                  <a:pt x="7025" y="32599"/>
                </a:lnTo>
                <a:close/>
                <a:moveTo>
                  <a:pt x="12859" y="32599"/>
                </a:moveTo>
                <a:lnTo>
                  <a:pt x="12859" y="35374"/>
                </a:lnTo>
                <a:lnTo>
                  <a:pt x="10097" y="35374"/>
                </a:lnTo>
                <a:lnTo>
                  <a:pt x="10097" y="32599"/>
                </a:lnTo>
                <a:close/>
                <a:moveTo>
                  <a:pt x="15931" y="32599"/>
                </a:moveTo>
                <a:lnTo>
                  <a:pt x="15931" y="35374"/>
                </a:lnTo>
                <a:lnTo>
                  <a:pt x="13168" y="35374"/>
                </a:lnTo>
                <a:lnTo>
                  <a:pt x="13168" y="32599"/>
                </a:lnTo>
                <a:close/>
                <a:moveTo>
                  <a:pt x="19014" y="32599"/>
                </a:moveTo>
                <a:lnTo>
                  <a:pt x="19014" y="35374"/>
                </a:lnTo>
                <a:lnTo>
                  <a:pt x="16252" y="35374"/>
                </a:lnTo>
                <a:lnTo>
                  <a:pt x="16252" y="32599"/>
                </a:lnTo>
                <a:close/>
                <a:moveTo>
                  <a:pt x="22086" y="32599"/>
                </a:moveTo>
                <a:lnTo>
                  <a:pt x="22086" y="35374"/>
                </a:lnTo>
                <a:lnTo>
                  <a:pt x="19312" y="35374"/>
                </a:lnTo>
                <a:lnTo>
                  <a:pt x="19312" y="32599"/>
                </a:lnTo>
                <a:close/>
                <a:moveTo>
                  <a:pt x="25158" y="32599"/>
                </a:moveTo>
                <a:lnTo>
                  <a:pt x="25158" y="35374"/>
                </a:lnTo>
                <a:lnTo>
                  <a:pt x="22396" y="35374"/>
                </a:lnTo>
                <a:lnTo>
                  <a:pt x="22396" y="32599"/>
                </a:lnTo>
                <a:close/>
                <a:moveTo>
                  <a:pt x="28230" y="32599"/>
                </a:moveTo>
                <a:lnTo>
                  <a:pt x="28230" y="35374"/>
                </a:lnTo>
                <a:lnTo>
                  <a:pt x="25467" y="35374"/>
                </a:lnTo>
                <a:lnTo>
                  <a:pt x="25467" y="32599"/>
                </a:lnTo>
                <a:close/>
                <a:moveTo>
                  <a:pt x="31302" y="32599"/>
                </a:moveTo>
                <a:lnTo>
                  <a:pt x="31302" y="35374"/>
                </a:lnTo>
                <a:lnTo>
                  <a:pt x="28539" y="35374"/>
                </a:lnTo>
                <a:lnTo>
                  <a:pt x="28539" y="32599"/>
                </a:lnTo>
                <a:close/>
                <a:moveTo>
                  <a:pt x="34373" y="32599"/>
                </a:moveTo>
                <a:lnTo>
                  <a:pt x="34373" y="35374"/>
                </a:lnTo>
                <a:lnTo>
                  <a:pt x="31611" y="35374"/>
                </a:lnTo>
                <a:lnTo>
                  <a:pt x="31611" y="32599"/>
                </a:lnTo>
                <a:close/>
                <a:moveTo>
                  <a:pt x="37457" y="32599"/>
                </a:moveTo>
                <a:lnTo>
                  <a:pt x="37457" y="35374"/>
                </a:lnTo>
                <a:lnTo>
                  <a:pt x="34683" y="35374"/>
                </a:lnTo>
                <a:lnTo>
                  <a:pt x="34683" y="32599"/>
                </a:lnTo>
                <a:close/>
                <a:moveTo>
                  <a:pt x="40529" y="32599"/>
                </a:moveTo>
                <a:lnTo>
                  <a:pt x="40529" y="35374"/>
                </a:lnTo>
                <a:lnTo>
                  <a:pt x="37755" y="35374"/>
                </a:lnTo>
                <a:lnTo>
                  <a:pt x="37755" y="32599"/>
                </a:lnTo>
                <a:close/>
                <a:moveTo>
                  <a:pt x="43601" y="32599"/>
                </a:moveTo>
                <a:lnTo>
                  <a:pt x="43601" y="35374"/>
                </a:lnTo>
                <a:lnTo>
                  <a:pt x="40827" y="35374"/>
                </a:lnTo>
                <a:lnTo>
                  <a:pt x="40827" y="32599"/>
                </a:lnTo>
                <a:close/>
                <a:moveTo>
                  <a:pt x="46673" y="32599"/>
                </a:moveTo>
                <a:lnTo>
                  <a:pt x="46673" y="35374"/>
                </a:lnTo>
                <a:lnTo>
                  <a:pt x="43910" y="35374"/>
                </a:lnTo>
                <a:lnTo>
                  <a:pt x="43910" y="32599"/>
                </a:lnTo>
                <a:close/>
                <a:moveTo>
                  <a:pt x="49744" y="32599"/>
                </a:moveTo>
                <a:lnTo>
                  <a:pt x="49744" y="35374"/>
                </a:lnTo>
                <a:lnTo>
                  <a:pt x="46982" y="35374"/>
                </a:lnTo>
                <a:lnTo>
                  <a:pt x="46982" y="32599"/>
                </a:lnTo>
                <a:close/>
                <a:moveTo>
                  <a:pt x="52816" y="32599"/>
                </a:moveTo>
                <a:lnTo>
                  <a:pt x="52816" y="35374"/>
                </a:lnTo>
                <a:lnTo>
                  <a:pt x="50054" y="35374"/>
                </a:lnTo>
                <a:lnTo>
                  <a:pt x="50054" y="32599"/>
                </a:lnTo>
                <a:close/>
                <a:moveTo>
                  <a:pt x="3643" y="35671"/>
                </a:moveTo>
                <a:lnTo>
                  <a:pt x="3643" y="38445"/>
                </a:lnTo>
                <a:lnTo>
                  <a:pt x="881" y="38445"/>
                </a:lnTo>
                <a:lnTo>
                  <a:pt x="881" y="35671"/>
                </a:lnTo>
                <a:close/>
                <a:moveTo>
                  <a:pt x="6715" y="35671"/>
                </a:moveTo>
                <a:lnTo>
                  <a:pt x="6715" y="38445"/>
                </a:lnTo>
                <a:lnTo>
                  <a:pt x="3953" y="38445"/>
                </a:lnTo>
                <a:lnTo>
                  <a:pt x="3953" y="35671"/>
                </a:lnTo>
                <a:close/>
                <a:moveTo>
                  <a:pt x="9787" y="35671"/>
                </a:moveTo>
                <a:lnTo>
                  <a:pt x="9787" y="38445"/>
                </a:lnTo>
                <a:lnTo>
                  <a:pt x="7025" y="38445"/>
                </a:lnTo>
                <a:lnTo>
                  <a:pt x="7025" y="35671"/>
                </a:lnTo>
                <a:close/>
                <a:moveTo>
                  <a:pt x="12859" y="35671"/>
                </a:moveTo>
                <a:lnTo>
                  <a:pt x="12859" y="38445"/>
                </a:lnTo>
                <a:lnTo>
                  <a:pt x="10097" y="38445"/>
                </a:lnTo>
                <a:lnTo>
                  <a:pt x="10097" y="35671"/>
                </a:lnTo>
                <a:close/>
                <a:moveTo>
                  <a:pt x="15931" y="35671"/>
                </a:moveTo>
                <a:lnTo>
                  <a:pt x="15931" y="38445"/>
                </a:lnTo>
                <a:lnTo>
                  <a:pt x="13168" y="38445"/>
                </a:lnTo>
                <a:lnTo>
                  <a:pt x="13168" y="35671"/>
                </a:lnTo>
                <a:close/>
                <a:moveTo>
                  <a:pt x="19014" y="35671"/>
                </a:moveTo>
                <a:lnTo>
                  <a:pt x="19014" y="38445"/>
                </a:lnTo>
                <a:lnTo>
                  <a:pt x="16252" y="38445"/>
                </a:lnTo>
                <a:lnTo>
                  <a:pt x="16252" y="35671"/>
                </a:lnTo>
                <a:close/>
                <a:moveTo>
                  <a:pt x="22086" y="35671"/>
                </a:moveTo>
                <a:lnTo>
                  <a:pt x="22086" y="38445"/>
                </a:lnTo>
                <a:lnTo>
                  <a:pt x="19312" y="38445"/>
                </a:lnTo>
                <a:lnTo>
                  <a:pt x="19312" y="35671"/>
                </a:lnTo>
                <a:close/>
                <a:moveTo>
                  <a:pt x="25158" y="35671"/>
                </a:moveTo>
                <a:lnTo>
                  <a:pt x="25158" y="38445"/>
                </a:lnTo>
                <a:lnTo>
                  <a:pt x="22396" y="38445"/>
                </a:lnTo>
                <a:lnTo>
                  <a:pt x="22396" y="35671"/>
                </a:lnTo>
                <a:close/>
                <a:moveTo>
                  <a:pt x="28230" y="35671"/>
                </a:moveTo>
                <a:lnTo>
                  <a:pt x="28230" y="38445"/>
                </a:lnTo>
                <a:lnTo>
                  <a:pt x="25467" y="38445"/>
                </a:lnTo>
                <a:lnTo>
                  <a:pt x="25467" y="35671"/>
                </a:lnTo>
                <a:close/>
                <a:moveTo>
                  <a:pt x="31302" y="35671"/>
                </a:moveTo>
                <a:lnTo>
                  <a:pt x="31302" y="38445"/>
                </a:lnTo>
                <a:lnTo>
                  <a:pt x="28539" y="38445"/>
                </a:lnTo>
                <a:lnTo>
                  <a:pt x="28539" y="35671"/>
                </a:lnTo>
                <a:close/>
                <a:moveTo>
                  <a:pt x="34373" y="35671"/>
                </a:moveTo>
                <a:lnTo>
                  <a:pt x="34373" y="38445"/>
                </a:lnTo>
                <a:lnTo>
                  <a:pt x="31611" y="38445"/>
                </a:lnTo>
                <a:lnTo>
                  <a:pt x="31611" y="35671"/>
                </a:lnTo>
                <a:close/>
                <a:moveTo>
                  <a:pt x="37457" y="35671"/>
                </a:moveTo>
                <a:lnTo>
                  <a:pt x="37457" y="38445"/>
                </a:lnTo>
                <a:lnTo>
                  <a:pt x="34683" y="38445"/>
                </a:lnTo>
                <a:lnTo>
                  <a:pt x="34683" y="35671"/>
                </a:lnTo>
                <a:close/>
                <a:moveTo>
                  <a:pt x="40529" y="35671"/>
                </a:moveTo>
                <a:lnTo>
                  <a:pt x="40529" y="38445"/>
                </a:lnTo>
                <a:lnTo>
                  <a:pt x="37755" y="38445"/>
                </a:lnTo>
                <a:lnTo>
                  <a:pt x="37755" y="35671"/>
                </a:lnTo>
                <a:close/>
                <a:moveTo>
                  <a:pt x="43601" y="35671"/>
                </a:moveTo>
                <a:lnTo>
                  <a:pt x="43601" y="38445"/>
                </a:lnTo>
                <a:lnTo>
                  <a:pt x="40827" y="38445"/>
                </a:lnTo>
                <a:lnTo>
                  <a:pt x="40827" y="35671"/>
                </a:lnTo>
                <a:close/>
                <a:moveTo>
                  <a:pt x="46673" y="35671"/>
                </a:moveTo>
                <a:lnTo>
                  <a:pt x="46673" y="38445"/>
                </a:lnTo>
                <a:lnTo>
                  <a:pt x="43910" y="38445"/>
                </a:lnTo>
                <a:lnTo>
                  <a:pt x="43910" y="35671"/>
                </a:lnTo>
                <a:close/>
                <a:moveTo>
                  <a:pt x="49744" y="35671"/>
                </a:moveTo>
                <a:lnTo>
                  <a:pt x="49744" y="38445"/>
                </a:lnTo>
                <a:lnTo>
                  <a:pt x="46982" y="38445"/>
                </a:lnTo>
                <a:lnTo>
                  <a:pt x="46982" y="35671"/>
                </a:lnTo>
                <a:close/>
                <a:moveTo>
                  <a:pt x="52816" y="35671"/>
                </a:moveTo>
                <a:lnTo>
                  <a:pt x="52816" y="38445"/>
                </a:lnTo>
                <a:lnTo>
                  <a:pt x="50054" y="38445"/>
                </a:lnTo>
                <a:lnTo>
                  <a:pt x="50054" y="35671"/>
                </a:lnTo>
                <a:close/>
                <a:moveTo>
                  <a:pt x="3643" y="38755"/>
                </a:moveTo>
                <a:lnTo>
                  <a:pt x="3643" y="41517"/>
                </a:lnTo>
                <a:lnTo>
                  <a:pt x="881" y="41517"/>
                </a:lnTo>
                <a:lnTo>
                  <a:pt x="881" y="38755"/>
                </a:lnTo>
                <a:close/>
                <a:moveTo>
                  <a:pt x="6715" y="38755"/>
                </a:moveTo>
                <a:lnTo>
                  <a:pt x="6715" y="41517"/>
                </a:lnTo>
                <a:lnTo>
                  <a:pt x="3953" y="41517"/>
                </a:lnTo>
                <a:lnTo>
                  <a:pt x="3953" y="38755"/>
                </a:lnTo>
                <a:close/>
                <a:moveTo>
                  <a:pt x="9787" y="38755"/>
                </a:moveTo>
                <a:lnTo>
                  <a:pt x="9787" y="41517"/>
                </a:lnTo>
                <a:lnTo>
                  <a:pt x="7025" y="41517"/>
                </a:lnTo>
                <a:lnTo>
                  <a:pt x="7025" y="38755"/>
                </a:lnTo>
                <a:close/>
                <a:moveTo>
                  <a:pt x="12859" y="38755"/>
                </a:moveTo>
                <a:lnTo>
                  <a:pt x="12859" y="41517"/>
                </a:lnTo>
                <a:lnTo>
                  <a:pt x="10097" y="41517"/>
                </a:lnTo>
                <a:lnTo>
                  <a:pt x="10097" y="38755"/>
                </a:lnTo>
                <a:close/>
                <a:moveTo>
                  <a:pt x="15931" y="38755"/>
                </a:moveTo>
                <a:lnTo>
                  <a:pt x="15931" y="41517"/>
                </a:lnTo>
                <a:lnTo>
                  <a:pt x="13168" y="41517"/>
                </a:lnTo>
                <a:lnTo>
                  <a:pt x="13168" y="38755"/>
                </a:lnTo>
                <a:close/>
                <a:moveTo>
                  <a:pt x="19014" y="38755"/>
                </a:moveTo>
                <a:lnTo>
                  <a:pt x="19014" y="41517"/>
                </a:lnTo>
                <a:lnTo>
                  <a:pt x="16252" y="41517"/>
                </a:lnTo>
                <a:lnTo>
                  <a:pt x="16252" y="38755"/>
                </a:lnTo>
                <a:close/>
                <a:moveTo>
                  <a:pt x="22086" y="38755"/>
                </a:moveTo>
                <a:lnTo>
                  <a:pt x="22086" y="41517"/>
                </a:lnTo>
                <a:lnTo>
                  <a:pt x="19312" y="41517"/>
                </a:lnTo>
                <a:lnTo>
                  <a:pt x="19312" y="38755"/>
                </a:lnTo>
                <a:close/>
                <a:moveTo>
                  <a:pt x="25158" y="38755"/>
                </a:moveTo>
                <a:lnTo>
                  <a:pt x="25158" y="41517"/>
                </a:lnTo>
                <a:lnTo>
                  <a:pt x="22396" y="41517"/>
                </a:lnTo>
                <a:lnTo>
                  <a:pt x="22396" y="38755"/>
                </a:lnTo>
                <a:close/>
                <a:moveTo>
                  <a:pt x="28230" y="38755"/>
                </a:moveTo>
                <a:lnTo>
                  <a:pt x="28230" y="41517"/>
                </a:lnTo>
                <a:lnTo>
                  <a:pt x="25467" y="41517"/>
                </a:lnTo>
                <a:lnTo>
                  <a:pt x="25467" y="38755"/>
                </a:lnTo>
                <a:close/>
                <a:moveTo>
                  <a:pt x="31302" y="38755"/>
                </a:moveTo>
                <a:lnTo>
                  <a:pt x="31302" y="41517"/>
                </a:lnTo>
                <a:lnTo>
                  <a:pt x="28539" y="41517"/>
                </a:lnTo>
                <a:lnTo>
                  <a:pt x="28539" y="38755"/>
                </a:lnTo>
                <a:close/>
                <a:moveTo>
                  <a:pt x="34373" y="38755"/>
                </a:moveTo>
                <a:lnTo>
                  <a:pt x="34373" y="41517"/>
                </a:lnTo>
                <a:lnTo>
                  <a:pt x="31611" y="41517"/>
                </a:lnTo>
                <a:lnTo>
                  <a:pt x="31611" y="38755"/>
                </a:lnTo>
                <a:close/>
                <a:moveTo>
                  <a:pt x="37457" y="38755"/>
                </a:moveTo>
                <a:lnTo>
                  <a:pt x="37457" y="41517"/>
                </a:lnTo>
                <a:lnTo>
                  <a:pt x="34683" y="41517"/>
                </a:lnTo>
                <a:lnTo>
                  <a:pt x="34683" y="38755"/>
                </a:lnTo>
                <a:close/>
                <a:moveTo>
                  <a:pt x="40529" y="38755"/>
                </a:moveTo>
                <a:lnTo>
                  <a:pt x="40529" y="41517"/>
                </a:lnTo>
                <a:lnTo>
                  <a:pt x="37755" y="41517"/>
                </a:lnTo>
                <a:lnTo>
                  <a:pt x="37755" y="38755"/>
                </a:lnTo>
                <a:close/>
                <a:moveTo>
                  <a:pt x="43601" y="38755"/>
                </a:moveTo>
                <a:lnTo>
                  <a:pt x="43601" y="41517"/>
                </a:lnTo>
                <a:lnTo>
                  <a:pt x="40827" y="41517"/>
                </a:lnTo>
                <a:lnTo>
                  <a:pt x="40827" y="38755"/>
                </a:lnTo>
                <a:close/>
                <a:moveTo>
                  <a:pt x="46673" y="38755"/>
                </a:moveTo>
                <a:lnTo>
                  <a:pt x="46673" y="41517"/>
                </a:lnTo>
                <a:lnTo>
                  <a:pt x="43910" y="41517"/>
                </a:lnTo>
                <a:lnTo>
                  <a:pt x="43910" y="38755"/>
                </a:lnTo>
                <a:close/>
                <a:moveTo>
                  <a:pt x="49744" y="38755"/>
                </a:moveTo>
                <a:lnTo>
                  <a:pt x="49744" y="41517"/>
                </a:lnTo>
                <a:lnTo>
                  <a:pt x="46982" y="41517"/>
                </a:lnTo>
                <a:lnTo>
                  <a:pt x="46982" y="38755"/>
                </a:lnTo>
                <a:close/>
                <a:moveTo>
                  <a:pt x="52816" y="38755"/>
                </a:moveTo>
                <a:lnTo>
                  <a:pt x="52816" y="41517"/>
                </a:lnTo>
                <a:lnTo>
                  <a:pt x="50054" y="41517"/>
                </a:lnTo>
                <a:lnTo>
                  <a:pt x="50054" y="38755"/>
                </a:lnTo>
                <a:close/>
                <a:moveTo>
                  <a:pt x="3643" y="41827"/>
                </a:moveTo>
                <a:lnTo>
                  <a:pt x="3643" y="44589"/>
                </a:lnTo>
                <a:lnTo>
                  <a:pt x="881" y="44589"/>
                </a:lnTo>
                <a:lnTo>
                  <a:pt x="881" y="41827"/>
                </a:lnTo>
                <a:close/>
                <a:moveTo>
                  <a:pt x="6715" y="41827"/>
                </a:moveTo>
                <a:lnTo>
                  <a:pt x="6715" y="44589"/>
                </a:lnTo>
                <a:lnTo>
                  <a:pt x="3953" y="44589"/>
                </a:lnTo>
                <a:lnTo>
                  <a:pt x="3953" y="41827"/>
                </a:lnTo>
                <a:close/>
                <a:moveTo>
                  <a:pt x="9787" y="41827"/>
                </a:moveTo>
                <a:lnTo>
                  <a:pt x="9787" y="44589"/>
                </a:lnTo>
                <a:lnTo>
                  <a:pt x="7025" y="44589"/>
                </a:lnTo>
                <a:lnTo>
                  <a:pt x="7025" y="41827"/>
                </a:lnTo>
                <a:close/>
                <a:moveTo>
                  <a:pt x="12859" y="41827"/>
                </a:moveTo>
                <a:lnTo>
                  <a:pt x="12859" y="44589"/>
                </a:lnTo>
                <a:lnTo>
                  <a:pt x="10097" y="44589"/>
                </a:lnTo>
                <a:lnTo>
                  <a:pt x="10097" y="41827"/>
                </a:lnTo>
                <a:close/>
                <a:moveTo>
                  <a:pt x="15931" y="41827"/>
                </a:moveTo>
                <a:lnTo>
                  <a:pt x="15931" y="44589"/>
                </a:lnTo>
                <a:lnTo>
                  <a:pt x="13168" y="44589"/>
                </a:lnTo>
                <a:lnTo>
                  <a:pt x="13168" y="41827"/>
                </a:lnTo>
                <a:close/>
                <a:moveTo>
                  <a:pt x="19014" y="41827"/>
                </a:moveTo>
                <a:lnTo>
                  <a:pt x="19014" y="44589"/>
                </a:lnTo>
                <a:lnTo>
                  <a:pt x="16252" y="44589"/>
                </a:lnTo>
                <a:lnTo>
                  <a:pt x="16252" y="41827"/>
                </a:lnTo>
                <a:close/>
                <a:moveTo>
                  <a:pt x="22086" y="41827"/>
                </a:moveTo>
                <a:lnTo>
                  <a:pt x="22086" y="44589"/>
                </a:lnTo>
                <a:lnTo>
                  <a:pt x="19312" y="44589"/>
                </a:lnTo>
                <a:lnTo>
                  <a:pt x="19312" y="41827"/>
                </a:lnTo>
                <a:close/>
                <a:moveTo>
                  <a:pt x="25158" y="41827"/>
                </a:moveTo>
                <a:lnTo>
                  <a:pt x="25158" y="44589"/>
                </a:lnTo>
                <a:lnTo>
                  <a:pt x="22396" y="44589"/>
                </a:lnTo>
                <a:lnTo>
                  <a:pt x="22396" y="41827"/>
                </a:lnTo>
                <a:close/>
                <a:moveTo>
                  <a:pt x="28230" y="41827"/>
                </a:moveTo>
                <a:lnTo>
                  <a:pt x="28230" y="44589"/>
                </a:lnTo>
                <a:lnTo>
                  <a:pt x="25467" y="44589"/>
                </a:lnTo>
                <a:lnTo>
                  <a:pt x="25467" y="41827"/>
                </a:lnTo>
                <a:close/>
                <a:moveTo>
                  <a:pt x="31302" y="41827"/>
                </a:moveTo>
                <a:lnTo>
                  <a:pt x="31302" y="44589"/>
                </a:lnTo>
                <a:lnTo>
                  <a:pt x="28539" y="44589"/>
                </a:lnTo>
                <a:lnTo>
                  <a:pt x="28539" y="41827"/>
                </a:lnTo>
                <a:close/>
                <a:moveTo>
                  <a:pt x="34373" y="41827"/>
                </a:moveTo>
                <a:lnTo>
                  <a:pt x="34373" y="44589"/>
                </a:lnTo>
                <a:lnTo>
                  <a:pt x="31611" y="44589"/>
                </a:lnTo>
                <a:lnTo>
                  <a:pt x="31611" y="41827"/>
                </a:lnTo>
                <a:close/>
                <a:moveTo>
                  <a:pt x="37457" y="41827"/>
                </a:moveTo>
                <a:lnTo>
                  <a:pt x="37457" y="44589"/>
                </a:lnTo>
                <a:lnTo>
                  <a:pt x="34683" y="44589"/>
                </a:lnTo>
                <a:lnTo>
                  <a:pt x="34683" y="41827"/>
                </a:lnTo>
                <a:close/>
                <a:moveTo>
                  <a:pt x="40529" y="41827"/>
                </a:moveTo>
                <a:lnTo>
                  <a:pt x="40529" y="44589"/>
                </a:lnTo>
                <a:lnTo>
                  <a:pt x="37755" y="44589"/>
                </a:lnTo>
                <a:lnTo>
                  <a:pt x="37755" y="41827"/>
                </a:lnTo>
                <a:close/>
                <a:moveTo>
                  <a:pt x="43601" y="41827"/>
                </a:moveTo>
                <a:lnTo>
                  <a:pt x="43601" y="44589"/>
                </a:lnTo>
                <a:lnTo>
                  <a:pt x="40827" y="44589"/>
                </a:lnTo>
                <a:lnTo>
                  <a:pt x="40827" y="41827"/>
                </a:lnTo>
                <a:close/>
                <a:moveTo>
                  <a:pt x="46673" y="41827"/>
                </a:moveTo>
                <a:lnTo>
                  <a:pt x="46673" y="44589"/>
                </a:lnTo>
                <a:lnTo>
                  <a:pt x="43910" y="44589"/>
                </a:lnTo>
                <a:lnTo>
                  <a:pt x="43910" y="41827"/>
                </a:lnTo>
                <a:close/>
                <a:moveTo>
                  <a:pt x="49744" y="41827"/>
                </a:moveTo>
                <a:lnTo>
                  <a:pt x="49744" y="44589"/>
                </a:lnTo>
                <a:lnTo>
                  <a:pt x="46982" y="44589"/>
                </a:lnTo>
                <a:lnTo>
                  <a:pt x="46982" y="41827"/>
                </a:lnTo>
                <a:close/>
                <a:moveTo>
                  <a:pt x="52816" y="41827"/>
                </a:moveTo>
                <a:lnTo>
                  <a:pt x="52816" y="44589"/>
                </a:lnTo>
                <a:lnTo>
                  <a:pt x="50054" y="44589"/>
                </a:lnTo>
                <a:lnTo>
                  <a:pt x="50054" y="41827"/>
                </a:lnTo>
                <a:close/>
                <a:moveTo>
                  <a:pt x="3643" y="44899"/>
                </a:moveTo>
                <a:lnTo>
                  <a:pt x="3643" y="47661"/>
                </a:lnTo>
                <a:lnTo>
                  <a:pt x="881" y="47661"/>
                </a:lnTo>
                <a:lnTo>
                  <a:pt x="881" y="44899"/>
                </a:lnTo>
                <a:close/>
                <a:moveTo>
                  <a:pt x="6715" y="44899"/>
                </a:moveTo>
                <a:lnTo>
                  <a:pt x="6715" y="47661"/>
                </a:lnTo>
                <a:lnTo>
                  <a:pt x="3953" y="47661"/>
                </a:lnTo>
                <a:lnTo>
                  <a:pt x="3953" y="44899"/>
                </a:lnTo>
                <a:close/>
                <a:moveTo>
                  <a:pt x="9787" y="44899"/>
                </a:moveTo>
                <a:lnTo>
                  <a:pt x="9787" y="47661"/>
                </a:lnTo>
                <a:lnTo>
                  <a:pt x="7025" y="47661"/>
                </a:lnTo>
                <a:lnTo>
                  <a:pt x="7025" y="44899"/>
                </a:lnTo>
                <a:close/>
                <a:moveTo>
                  <a:pt x="12859" y="44899"/>
                </a:moveTo>
                <a:lnTo>
                  <a:pt x="12859" y="47661"/>
                </a:lnTo>
                <a:lnTo>
                  <a:pt x="10097" y="47661"/>
                </a:lnTo>
                <a:lnTo>
                  <a:pt x="10097" y="44899"/>
                </a:lnTo>
                <a:close/>
                <a:moveTo>
                  <a:pt x="15931" y="44899"/>
                </a:moveTo>
                <a:lnTo>
                  <a:pt x="15931" y="47661"/>
                </a:lnTo>
                <a:lnTo>
                  <a:pt x="13168" y="47661"/>
                </a:lnTo>
                <a:lnTo>
                  <a:pt x="13168" y="44899"/>
                </a:lnTo>
                <a:close/>
                <a:moveTo>
                  <a:pt x="19014" y="44899"/>
                </a:moveTo>
                <a:lnTo>
                  <a:pt x="19014" y="47661"/>
                </a:lnTo>
                <a:lnTo>
                  <a:pt x="16252" y="47661"/>
                </a:lnTo>
                <a:lnTo>
                  <a:pt x="16252" y="44899"/>
                </a:lnTo>
                <a:close/>
                <a:moveTo>
                  <a:pt x="22086" y="44899"/>
                </a:moveTo>
                <a:lnTo>
                  <a:pt x="22086" y="47661"/>
                </a:lnTo>
                <a:lnTo>
                  <a:pt x="19312" y="47661"/>
                </a:lnTo>
                <a:lnTo>
                  <a:pt x="19312" y="44899"/>
                </a:lnTo>
                <a:close/>
                <a:moveTo>
                  <a:pt x="25158" y="44899"/>
                </a:moveTo>
                <a:lnTo>
                  <a:pt x="25158" y="47661"/>
                </a:lnTo>
                <a:lnTo>
                  <a:pt x="22396" y="47661"/>
                </a:lnTo>
                <a:lnTo>
                  <a:pt x="22396" y="44899"/>
                </a:lnTo>
                <a:close/>
                <a:moveTo>
                  <a:pt x="28230" y="44899"/>
                </a:moveTo>
                <a:lnTo>
                  <a:pt x="28230" y="47661"/>
                </a:lnTo>
                <a:lnTo>
                  <a:pt x="25467" y="47661"/>
                </a:lnTo>
                <a:lnTo>
                  <a:pt x="25467" y="44899"/>
                </a:lnTo>
                <a:close/>
                <a:moveTo>
                  <a:pt x="31302" y="44899"/>
                </a:moveTo>
                <a:lnTo>
                  <a:pt x="31302" y="47661"/>
                </a:lnTo>
                <a:lnTo>
                  <a:pt x="28539" y="47661"/>
                </a:lnTo>
                <a:lnTo>
                  <a:pt x="28539" y="44899"/>
                </a:lnTo>
                <a:close/>
                <a:moveTo>
                  <a:pt x="34373" y="44899"/>
                </a:moveTo>
                <a:lnTo>
                  <a:pt x="34373" y="47661"/>
                </a:lnTo>
                <a:lnTo>
                  <a:pt x="31611" y="47661"/>
                </a:lnTo>
                <a:lnTo>
                  <a:pt x="31611" y="44899"/>
                </a:lnTo>
                <a:close/>
                <a:moveTo>
                  <a:pt x="37457" y="44899"/>
                </a:moveTo>
                <a:lnTo>
                  <a:pt x="37457" y="47661"/>
                </a:lnTo>
                <a:lnTo>
                  <a:pt x="34683" y="47661"/>
                </a:lnTo>
                <a:lnTo>
                  <a:pt x="34683" y="44899"/>
                </a:lnTo>
                <a:close/>
                <a:moveTo>
                  <a:pt x="40529" y="44899"/>
                </a:moveTo>
                <a:lnTo>
                  <a:pt x="40529" y="47661"/>
                </a:lnTo>
                <a:lnTo>
                  <a:pt x="37755" y="47661"/>
                </a:lnTo>
                <a:lnTo>
                  <a:pt x="37755" y="44899"/>
                </a:lnTo>
                <a:close/>
                <a:moveTo>
                  <a:pt x="43601" y="44899"/>
                </a:moveTo>
                <a:lnTo>
                  <a:pt x="43601" y="47661"/>
                </a:lnTo>
                <a:lnTo>
                  <a:pt x="40827" y="47661"/>
                </a:lnTo>
                <a:lnTo>
                  <a:pt x="40827" y="44899"/>
                </a:lnTo>
                <a:close/>
                <a:moveTo>
                  <a:pt x="46673" y="44899"/>
                </a:moveTo>
                <a:lnTo>
                  <a:pt x="46673" y="47661"/>
                </a:lnTo>
                <a:lnTo>
                  <a:pt x="43910" y="47661"/>
                </a:lnTo>
                <a:lnTo>
                  <a:pt x="43910" y="44899"/>
                </a:lnTo>
                <a:close/>
                <a:moveTo>
                  <a:pt x="49744" y="44899"/>
                </a:moveTo>
                <a:lnTo>
                  <a:pt x="49744" y="47661"/>
                </a:lnTo>
                <a:lnTo>
                  <a:pt x="46982" y="47661"/>
                </a:lnTo>
                <a:lnTo>
                  <a:pt x="46982" y="44899"/>
                </a:lnTo>
                <a:close/>
                <a:moveTo>
                  <a:pt x="52816" y="44899"/>
                </a:moveTo>
                <a:lnTo>
                  <a:pt x="52816" y="47661"/>
                </a:lnTo>
                <a:lnTo>
                  <a:pt x="50054" y="47661"/>
                </a:lnTo>
                <a:lnTo>
                  <a:pt x="50054" y="44899"/>
                </a:lnTo>
                <a:close/>
                <a:moveTo>
                  <a:pt x="3643" y="47970"/>
                </a:moveTo>
                <a:lnTo>
                  <a:pt x="3643" y="50733"/>
                </a:lnTo>
                <a:lnTo>
                  <a:pt x="881" y="50733"/>
                </a:lnTo>
                <a:lnTo>
                  <a:pt x="881" y="47970"/>
                </a:lnTo>
                <a:close/>
                <a:moveTo>
                  <a:pt x="6715" y="47970"/>
                </a:moveTo>
                <a:lnTo>
                  <a:pt x="6715" y="50733"/>
                </a:lnTo>
                <a:lnTo>
                  <a:pt x="3953" y="50733"/>
                </a:lnTo>
                <a:lnTo>
                  <a:pt x="3953" y="47970"/>
                </a:lnTo>
                <a:close/>
                <a:moveTo>
                  <a:pt x="9787" y="47970"/>
                </a:moveTo>
                <a:lnTo>
                  <a:pt x="9787" y="50733"/>
                </a:lnTo>
                <a:lnTo>
                  <a:pt x="7025" y="50733"/>
                </a:lnTo>
                <a:lnTo>
                  <a:pt x="7025" y="47970"/>
                </a:lnTo>
                <a:close/>
                <a:moveTo>
                  <a:pt x="12859" y="47970"/>
                </a:moveTo>
                <a:lnTo>
                  <a:pt x="12859" y="50733"/>
                </a:lnTo>
                <a:lnTo>
                  <a:pt x="10097" y="50733"/>
                </a:lnTo>
                <a:lnTo>
                  <a:pt x="10097" y="47970"/>
                </a:lnTo>
                <a:close/>
                <a:moveTo>
                  <a:pt x="15931" y="47970"/>
                </a:moveTo>
                <a:lnTo>
                  <a:pt x="15931" y="50733"/>
                </a:lnTo>
                <a:lnTo>
                  <a:pt x="13168" y="50733"/>
                </a:lnTo>
                <a:lnTo>
                  <a:pt x="13168" y="47970"/>
                </a:lnTo>
                <a:close/>
                <a:moveTo>
                  <a:pt x="19014" y="47970"/>
                </a:moveTo>
                <a:lnTo>
                  <a:pt x="19014" y="50733"/>
                </a:lnTo>
                <a:lnTo>
                  <a:pt x="16252" y="50733"/>
                </a:lnTo>
                <a:lnTo>
                  <a:pt x="16252" y="47970"/>
                </a:lnTo>
                <a:close/>
                <a:moveTo>
                  <a:pt x="22086" y="47970"/>
                </a:moveTo>
                <a:lnTo>
                  <a:pt x="22086" y="50733"/>
                </a:lnTo>
                <a:lnTo>
                  <a:pt x="19312" y="50733"/>
                </a:lnTo>
                <a:lnTo>
                  <a:pt x="19312" y="47970"/>
                </a:lnTo>
                <a:close/>
                <a:moveTo>
                  <a:pt x="25158" y="47970"/>
                </a:moveTo>
                <a:lnTo>
                  <a:pt x="25158" y="50733"/>
                </a:lnTo>
                <a:lnTo>
                  <a:pt x="22396" y="50733"/>
                </a:lnTo>
                <a:lnTo>
                  <a:pt x="22396" y="47970"/>
                </a:lnTo>
                <a:close/>
                <a:moveTo>
                  <a:pt x="28230" y="47970"/>
                </a:moveTo>
                <a:lnTo>
                  <a:pt x="28230" y="50733"/>
                </a:lnTo>
                <a:lnTo>
                  <a:pt x="25467" y="50733"/>
                </a:lnTo>
                <a:lnTo>
                  <a:pt x="25467" y="47970"/>
                </a:lnTo>
                <a:close/>
                <a:moveTo>
                  <a:pt x="31302" y="47970"/>
                </a:moveTo>
                <a:lnTo>
                  <a:pt x="31302" y="50733"/>
                </a:lnTo>
                <a:lnTo>
                  <a:pt x="28539" y="50733"/>
                </a:lnTo>
                <a:lnTo>
                  <a:pt x="28539" y="47970"/>
                </a:lnTo>
                <a:close/>
                <a:moveTo>
                  <a:pt x="34373" y="47970"/>
                </a:moveTo>
                <a:lnTo>
                  <a:pt x="34373" y="50733"/>
                </a:lnTo>
                <a:lnTo>
                  <a:pt x="31611" y="50733"/>
                </a:lnTo>
                <a:lnTo>
                  <a:pt x="31611" y="47970"/>
                </a:lnTo>
                <a:close/>
                <a:moveTo>
                  <a:pt x="37457" y="47970"/>
                </a:moveTo>
                <a:lnTo>
                  <a:pt x="37457" y="50733"/>
                </a:lnTo>
                <a:lnTo>
                  <a:pt x="34683" y="50733"/>
                </a:lnTo>
                <a:lnTo>
                  <a:pt x="34683" y="47970"/>
                </a:lnTo>
                <a:close/>
                <a:moveTo>
                  <a:pt x="40529" y="47970"/>
                </a:moveTo>
                <a:lnTo>
                  <a:pt x="40529" y="50733"/>
                </a:lnTo>
                <a:lnTo>
                  <a:pt x="37755" y="50733"/>
                </a:lnTo>
                <a:lnTo>
                  <a:pt x="37755" y="47970"/>
                </a:lnTo>
                <a:close/>
                <a:moveTo>
                  <a:pt x="43601" y="47970"/>
                </a:moveTo>
                <a:lnTo>
                  <a:pt x="43601" y="50733"/>
                </a:lnTo>
                <a:lnTo>
                  <a:pt x="40827" y="50733"/>
                </a:lnTo>
                <a:lnTo>
                  <a:pt x="40827" y="47970"/>
                </a:lnTo>
                <a:close/>
                <a:moveTo>
                  <a:pt x="46673" y="47970"/>
                </a:moveTo>
                <a:lnTo>
                  <a:pt x="46673" y="50733"/>
                </a:lnTo>
                <a:lnTo>
                  <a:pt x="43910" y="50733"/>
                </a:lnTo>
                <a:lnTo>
                  <a:pt x="43910" y="47970"/>
                </a:lnTo>
                <a:close/>
                <a:moveTo>
                  <a:pt x="49744" y="47970"/>
                </a:moveTo>
                <a:lnTo>
                  <a:pt x="49744" y="50733"/>
                </a:lnTo>
                <a:lnTo>
                  <a:pt x="46982" y="50733"/>
                </a:lnTo>
                <a:lnTo>
                  <a:pt x="46982" y="47970"/>
                </a:lnTo>
                <a:close/>
                <a:moveTo>
                  <a:pt x="52816" y="47970"/>
                </a:moveTo>
                <a:lnTo>
                  <a:pt x="52816" y="50733"/>
                </a:lnTo>
                <a:lnTo>
                  <a:pt x="50054" y="50733"/>
                </a:lnTo>
                <a:lnTo>
                  <a:pt x="50054" y="47970"/>
                </a:lnTo>
                <a:close/>
                <a:moveTo>
                  <a:pt x="3643" y="51042"/>
                </a:moveTo>
                <a:lnTo>
                  <a:pt x="3643" y="53816"/>
                </a:lnTo>
                <a:lnTo>
                  <a:pt x="881" y="53816"/>
                </a:lnTo>
                <a:lnTo>
                  <a:pt x="881" y="51042"/>
                </a:lnTo>
                <a:close/>
                <a:moveTo>
                  <a:pt x="6715" y="51042"/>
                </a:moveTo>
                <a:lnTo>
                  <a:pt x="6715" y="53816"/>
                </a:lnTo>
                <a:lnTo>
                  <a:pt x="3953" y="53816"/>
                </a:lnTo>
                <a:lnTo>
                  <a:pt x="3953" y="51042"/>
                </a:lnTo>
                <a:close/>
                <a:moveTo>
                  <a:pt x="9787" y="51042"/>
                </a:moveTo>
                <a:lnTo>
                  <a:pt x="9787" y="53816"/>
                </a:lnTo>
                <a:lnTo>
                  <a:pt x="7025" y="53816"/>
                </a:lnTo>
                <a:lnTo>
                  <a:pt x="7025" y="51042"/>
                </a:lnTo>
                <a:close/>
                <a:moveTo>
                  <a:pt x="12859" y="51042"/>
                </a:moveTo>
                <a:lnTo>
                  <a:pt x="12859" y="53816"/>
                </a:lnTo>
                <a:lnTo>
                  <a:pt x="10097" y="53816"/>
                </a:lnTo>
                <a:lnTo>
                  <a:pt x="10097" y="51042"/>
                </a:lnTo>
                <a:close/>
                <a:moveTo>
                  <a:pt x="15931" y="51042"/>
                </a:moveTo>
                <a:lnTo>
                  <a:pt x="15931" y="53816"/>
                </a:lnTo>
                <a:lnTo>
                  <a:pt x="13168" y="53816"/>
                </a:lnTo>
                <a:lnTo>
                  <a:pt x="13168" y="51042"/>
                </a:lnTo>
                <a:close/>
                <a:moveTo>
                  <a:pt x="19014" y="51042"/>
                </a:moveTo>
                <a:lnTo>
                  <a:pt x="19014" y="53816"/>
                </a:lnTo>
                <a:lnTo>
                  <a:pt x="16252" y="53816"/>
                </a:lnTo>
                <a:lnTo>
                  <a:pt x="16252" y="51042"/>
                </a:lnTo>
                <a:close/>
                <a:moveTo>
                  <a:pt x="22086" y="51042"/>
                </a:moveTo>
                <a:lnTo>
                  <a:pt x="22086" y="53816"/>
                </a:lnTo>
                <a:lnTo>
                  <a:pt x="19312" y="53816"/>
                </a:lnTo>
                <a:lnTo>
                  <a:pt x="19312" y="51042"/>
                </a:lnTo>
                <a:close/>
                <a:moveTo>
                  <a:pt x="25158" y="51042"/>
                </a:moveTo>
                <a:lnTo>
                  <a:pt x="25158" y="53816"/>
                </a:lnTo>
                <a:lnTo>
                  <a:pt x="22396" y="53816"/>
                </a:lnTo>
                <a:lnTo>
                  <a:pt x="22396" y="51042"/>
                </a:lnTo>
                <a:close/>
                <a:moveTo>
                  <a:pt x="28230" y="51042"/>
                </a:moveTo>
                <a:lnTo>
                  <a:pt x="28230" y="53816"/>
                </a:lnTo>
                <a:lnTo>
                  <a:pt x="25467" y="53816"/>
                </a:lnTo>
                <a:lnTo>
                  <a:pt x="25467" y="51042"/>
                </a:lnTo>
                <a:close/>
                <a:moveTo>
                  <a:pt x="31302" y="51042"/>
                </a:moveTo>
                <a:lnTo>
                  <a:pt x="31302" y="53816"/>
                </a:lnTo>
                <a:lnTo>
                  <a:pt x="28539" y="53816"/>
                </a:lnTo>
                <a:lnTo>
                  <a:pt x="28539" y="51042"/>
                </a:lnTo>
                <a:close/>
                <a:moveTo>
                  <a:pt x="34373" y="51042"/>
                </a:moveTo>
                <a:lnTo>
                  <a:pt x="34373" y="53816"/>
                </a:lnTo>
                <a:lnTo>
                  <a:pt x="31611" y="53816"/>
                </a:lnTo>
                <a:lnTo>
                  <a:pt x="31611" y="51042"/>
                </a:lnTo>
                <a:close/>
                <a:moveTo>
                  <a:pt x="37457" y="51042"/>
                </a:moveTo>
                <a:lnTo>
                  <a:pt x="37457" y="53816"/>
                </a:lnTo>
                <a:lnTo>
                  <a:pt x="34683" y="53816"/>
                </a:lnTo>
                <a:lnTo>
                  <a:pt x="34683" y="51042"/>
                </a:lnTo>
                <a:close/>
                <a:moveTo>
                  <a:pt x="40529" y="51042"/>
                </a:moveTo>
                <a:lnTo>
                  <a:pt x="40529" y="53816"/>
                </a:lnTo>
                <a:lnTo>
                  <a:pt x="37755" y="53816"/>
                </a:lnTo>
                <a:lnTo>
                  <a:pt x="37755" y="51042"/>
                </a:lnTo>
                <a:close/>
                <a:moveTo>
                  <a:pt x="43601" y="51042"/>
                </a:moveTo>
                <a:lnTo>
                  <a:pt x="43601" y="53816"/>
                </a:lnTo>
                <a:lnTo>
                  <a:pt x="40827" y="53816"/>
                </a:lnTo>
                <a:lnTo>
                  <a:pt x="40827" y="51042"/>
                </a:lnTo>
                <a:close/>
                <a:moveTo>
                  <a:pt x="46673" y="51042"/>
                </a:moveTo>
                <a:lnTo>
                  <a:pt x="46673" y="53816"/>
                </a:lnTo>
                <a:lnTo>
                  <a:pt x="43910" y="53816"/>
                </a:lnTo>
                <a:lnTo>
                  <a:pt x="43910" y="51042"/>
                </a:lnTo>
                <a:close/>
                <a:moveTo>
                  <a:pt x="49744" y="51042"/>
                </a:moveTo>
                <a:lnTo>
                  <a:pt x="49744" y="53816"/>
                </a:lnTo>
                <a:lnTo>
                  <a:pt x="46982" y="53816"/>
                </a:lnTo>
                <a:lnTo>
                  <a:pt x="46982" y="51042"/>
                </a:lnTo>
                <a:close/>
                <a:moveTo>
                  <a:pt x="52816" y="51042"/>
                </a:moveTo>
                <a:lnTo>
                  <a:pt x="52816" y="53816"/>
                </a:lnTo>
                <a:lnTo>
                  <a:pt x="50054" y="53816"/>
                </a:lnTo>
                <a:lnTo>
                  <a:pt x="50054" y="51042"/>
                </a:lnTo>
                <a:close/>
                <a:moveTo>
                  <a:pt x="3643" y="54114"/>
                </a:moveTo>
                <a:lnTo>
                  <a:pt x="3643" y="56888"/>
                </a:lnTo>
                <a:lnTo>
                  <a:pt x="881" y="56888"/>
                </a:lnTo>
                <a:lnTo>
                  <a:pt x="881" y="54114"/>
                </a:lnTo>
                <a:close/>
                <a:moveTo>
                  <a:pt x="6715" y="54114"/>
                </a:moveTo>
                <a:lnTo>
                  <a:pt x="6715" y="56888"/>
                </a:lnTo>
                <a:lnTo>
                  <a:pt x="3953" y="56888"/>
                </a:lnTo>
                <a:lnTo>
                  <a:pt x="3953" y="54114"/>
                </a:lnTo>
                <a:close/>
                <a:moveTo>
                  <a:pt x="9787" y="54114"/>
                </a:moveTo>
                <a:lnTo>
                  <a:pt x="9787" y="56888"/>
                </a:lnTo>
                <a:lnTo>
                  <a:pt x="7025" y="56888"/>
                </a:lnTo>
                <a:lnTo>
                  <a:pt x="7025" y="54114"/>
                </a:lnTo>
                <a:close/>
                <a:moveTo>
                  <a:pt x="12859" y="54114"/>
                </a:moveTo>
                <a:lnTo>
                  <a:pt x="12859" y="56888"/>
                </a:lnTo>
                <a:lnTo>
                  <a:pt x="10097" y="56888"/>
                </a:lnTo>
                <a:lnTo>
                  <a:pt x="10097" y="54114"/>
                </a:lnTo>
                <a:close/>
                <a:moveTo>
                  <a:pt x="15931" y="54114"/>
                </a:moveTo>
                <a:lnTo>
                  <a:pt x="15931" y="56888"/>
                </a:lnTo>
                <a:lnTo>
                  <a:pt x="13168" y="56888"/>
                </a:lnTo>
                <a:lnTo>
                  <a:pt x="13168" y="54114"/>
                </a:lnTo>
                <a:close/>
                <a:moveTo>
                  <a:pt x="19014" y="54114"/>
                </a:moveTo>
                <a:lnTo>
                  <a:pt x="19014" y="56888"/>
                </a:lnTo>
                <a:lnTo>
                  <a:pt x="16252" y="56888"/>
                </a:lnTo>
                <a:lnTo>
                  <a:pt x="16252" y="54114"/>
                </a:lnTo>
                <a:close/>
                <a:moveTo>
                  <a:pt x="22086" y="54114"/>
                </a:moveTo>
                <a:lnTo>
                  <a:pt x="22086" y="56888"/>
                </a:lnTo>
                <a:lnTo>
                  <a:pt x="19312" y="56888"/>
                </a:lnTo>
                <a:lnTo>
                  <a:pt x="19312" y="54114"/>
                </a:lnTo>
                <a:close/>
                <a:moveTo>
                  <a:pt x="25158" y="54114"/>
                </a:moveTo>
                <a:lnTo>
                  <a:pt x="25158" y="56888"/>
                </a:lnTo>
                <a:lnTo>
                  <a:pt x="22396" y="56888"/>
                </a:lnTo>
                <a:lnTo>
                  <a:pt x="22396" y="54114"/>
                </a:lnTo>
                <a:close/>
                <a:moveTo>
                  <a:pt x="28230" y="54114"/>
                </a:moveTo>
                <a:lnTo>
                  <a:pt x="28230" y="56888"/>
                </a:lnTo>
                <a:lnTo>
                  <a:pt x="25467" y="56888"/>
                </a:lnTo>
                <a:lnTo>
                  <a:pt x="25467" y="54114"/>
                </a:lnTo>
                <a:close/>
                <a:moveTo>
                  <a:pt x="31302" y="54114"/>
                </a:moveTo>
                <a:lnTo>
                  <a:pt x="31302" y="56888"/>
                </a:lnTo>
                <a:lnTo>
                  <a:pt x="28539" y="56888"/>
                </a:lnTo>
                <a:lnTo>
                  <a:pt x="28539" y="54114"/>
                </a:lnTo>
                <a:close/>
                <a:moveTo>
                  <a:pt x="34373" y="54114"/>
                </a:moveTo>
                <a:lnTo>
                  <a:pt x="34373" y="56888"/>
                </a:lnTo>
                <a:lnTo>
                  <a:pt x="31611" y="56888"/>
                </a:lnTo>
                <a:lnTo>
                  <a:pt x="31611" y="54114"/>
                </a:lnTo>
                <a:close/>
                <a:moveTo>
                  <a:pt x="37457" y="54114"/>
                </a:moveTo>
                <a:lnTo>
                  <a:pt x="37457" y="56888"/>
                </a:lnTo>
                <a:lnTo>
                  <a:pt x="34683" y="56888"/>
                </a:lnTo>
                <a:lnTo>
                  <a:pt x="34683" y="54114"/>
                </a:lnTo>
                <a:close/>
                <a:moveTo>
                  <a:pt x="40529" y="54114"/>
                </a:moveTo>
                <a:lnTo>
                  <a:pt x="40529" y="56888"/>
                </a:lnTo>
                <a:lnTo>
                  <a:pt x="37755" y="56888"/>
                </a:lnTo>
                <a:lnTo>
                  <a:pt x="37755" y="54114"/>
                </a:lnTo>
                <a:close/>
                <a:moveTo>
                  <a:pt x="43601" y="54114"/>
                </a:moveTo>
                <a:lnTo>
                  <a:pt x="43601" y="56888"/>
                </a:lnTo>
                <a:lnTo>
                  <a:pt x="40827" y="56888"/>
                </a:lnTo>
                <a:lnTo>
                  <a:pt x="40827" y="54114"/>
                </a:lnTo>
                <a:close/>
                <a:moveTo>
                  <a:pt x="46673" y="54114"/>
                </a:moveTo>
                <a:lnTo>
                  <a:pt x="46673" y="56888"/>
                </a:lnTo>
                <a:lnTo>
                  <a:pt x="43910" y="56888"/>
                </a:lnTo>
                <a:lnTo>
                  <a:pt x="43910" y="54114"/>
                </a:lnTo>
                <a:close/>
                <a:moveTo>
                  <a:pt x="49744" y="54114"/>
                </a:moveTo>
                <a:lnTo>
                  <a:pt x="49744" y="56888"/>
                </a:lnTo>
                <a:lnTo>
                  <a:pt x="46982" y="56888"/>
                </a:lnTo>
                <a:lnTo>
                  <a:pt x="46982" y="54114"/>
                </a:lnTo>
                <a:close/>
                <a:moveTo>
                  <a:pt x="52816" y="54114"/>
                </a:moveTo>
                <a:lnTo>
                  <a:pt x="52816" y="56888"/>
                </a:lnTo>
                <a:lnTo>
                  <a:pt x="50054" y="56888"/>
                </a:lnTo>
                <a:lnTo>
                  <a:pt x="50054" y="54114"/>
                </a:lnTo>
                <a:close/>
                <a:moveTo>
                  <a:pt x="3643" y="57198"/>
                </a:moveTo>
                <a:lnTo>
                  <a:pt x="3643" y="59960"/>
                </a:lnTo>
                <a:lnTo>
                  <a:pt x="881" y="59960"/>
                </a:lnTo>
                <a:lnTo>
                  <a:pt x="881" y="57198"/>
                </a:lnTo>
                <a:close/>
                <a:moveTo>
                  <a:pt x="6715" y="57198"/>
                </a:moveTo>
                <a:lnTo>
                  <a:pt x="6715" y="59960"/>
                </a:lnTo>
                <a:lnTo>
                  <a:pt x="3953" y="59960"/>
                </a:lnTo>
                <a:lnTo>
                  <a:pt x="3953" y="57198"/>
                </a:lnTo>
                <a:close/>
                <a:moveTo>
                  <a:pt x="9787" y="57198"/>
                </a:moveTo>
                <a:lnTo>
                  <a:pt x="9787" y="59960"/>
                </a:lnTo>
                <a:lnTo>
                  <a:pt x="7025" y="59960"/>
                </a:lnTo>
                <a:lnTo>
                  <a:pt x="7025" y="57198"/>
                </a:lnTo>
                <a:close/>
                <a:moveTo>
                  <a:pt x="12859" y="57198"/>
                </a:moveTo>
                <a:lnTo>
                  <a:pt x="12859" y="59960"/>
                </a:lnTo>
                <a:lnTo>
                  <a:pt x="10097" y="59960"/>
                </a:lnTo>
                <a:lnTo>
                  <a:pt x="10097" y="57198"/>
                </a:lnTo>
                <a:close/>
                <a:moveTo>
                  <a:pt x="15931" y="57198"/>
                </a:moveTo>
                <a:lnTo>
                  <a:pt x="15931" y="59960"/>
                </a:lnTo>
                <a:lnTo>
                  <a:pt x="13168" y="59960"/>
                </a:lnTo>
                <a:lnTo>
                  <a:pt x="13168" y="57198"/>
                </a:lnTo>
                <a:close/>
                <a:moveTo>
                  <a:pt x="19014" y="57198"/>
                </a:moveTo>
                <a:lnTo>
                  <a:pt x="19014" y="59960"/>
                </a:lnTo>
                <a:lnTo>
                  <a:pt x="16252" y="59960"/>
                </a:lnTo>
                <a:lnTo>
                  <a:pt x="16252" y="57198"/>
                </a:lnTo>
                <a:close/>
                <a:moveTo>
                  <a:pt x="22086" y="57198"/>
                </a:moveTo>
                <a:lnTo>
                  <a:pt x="22086" y="59960"/>
                </a:lnTo>
                <a:lnTo>
                  <a:pt x="19312" y="59960"/>
                </a:lnTo>
                <a:lnTo>
                  <a:pt x="19312" y="57198"/>
                </a:lnTo>
                <a:close/>
                <a:moveTo>
                  <a:pt x="25158" y="57198"/>
                </a:moveTo>
                <a:lnTo>
                  <a:pt x="25158" y="59960"/>
                </a:lnTo>
                <a:lnTo>
                  <a:pt x="22396" y="59960"/>
                </a:lnTo>
                <a:lnTo>
                  <a:pt x="22396" y="57198"/>
                </a:lnTo>
                <a:close/>
                <a:moveTo>
                  <a:pt x="28230" y="57198"/>
                </a:moveTo>
                <a:lnTo>
                  <a:pt x="28230" y="59960"/>
                </a:lnTo>
                <a:lnTo>
                  <a:pt x="25467" y="59960"/>
                </a:lnTo>
                <a:lnTo>
                  <a:pt x="25467" y="57198"/>
                </a:lnTo>
                <a:close/>
                <a:moveTo>
                  <a:pt x="31302" y="57198"/>
                </a:moveTo>
                <a:lnTo>
                  <a:pt x="31302" y="59960"/>
                </a:lnTo>
                <a:lnTo>
                  <a:pt x="28539" y="59960"/>
                </a:lnTo>
                <a:lnTo>
                  <a:pt x="28539" y="57198"/>
                </a:lnTo>
                <a:close/>
                <a:moveTo>
                  <a:pt x="34373" y="57198"/>
                </a:moveTo>
                <a:lnTo>
                  <a:pt x="34373" y="59960"/>
                </a:lnTo>
                <a:lnTo>
                  <a:pt x="31611" y="59960"/>
                </a:lnTo>
                <a:lnTo>
                  <a:pt x="31611" y="57198"/>
                </a:lnTo>
                <a:close/>
                <a:moveTo>
                  <a:pt x="37457" y="57198"/>
                </a:moveTo>
                <a:lnTo>
                  <a:pt x="37457" y="59960"/>
                </a:lnTo>
                <a:lnTo>
                  <a:pt x="34683" y="59960"/>
                </a:lnTo>
                <a:lnTo>
                  <a:pt x="34683" y="57198"/>
                </a:lnTo>
                <a:close/>
                <a:moveTo>
                  <a:pt x="40529" y="57198"/>
                </a:moveTo>
                <a:lnTo>
                  <a:pt x="40529" y="59960"/>
                </a:lnTo>
                <a:lnTo>
                  <a:pt x="37755" y="59960"/>
                </a:lnTo>
                <a:lnTo>
                  <a:pt x="37755" y="57198"/>
                </a:lnTo>
                <a:close/>
                <a:moveTo>
                  <a:pt x="43601" y="57198"/>
                </a:moveTo>
                <a:lnTo>
                  <a:pt x="43601" y="59960"/>
                </a:lnTo>
                <a:lnTo>
                  <a:pt x="40827" y="59960"/>
                </a:lnTo>
                <a:lnTo>
                  <a:pt x="40827" y="57198"/>
                </a:lnTo>
                <a:close/>
                <a:moveTo>
                  <a:pt x="46673" y="57198"/>
                </a:moveTo>
                <a:lnTo>
                  <a:pt x="46673" y="59960"/>
                </a:lnTo>
                <a:lnTo>
                  <a:pt x="43910" y="59960"/>
                </a:lnTo>
                <a:lnTo>
                  <a:pt x="43910" y="57198"/>
                </a:lnTo>
                <a:close/>
                <a:moveTo>
                  <a:pt x="49744" y="57198"/>
                </a:moveTo>
                <a:lnTo>
                  <a:pt x="49744" y="59960"/>
                </a:lnTo>
                <a:lnTo>
                  <a:pt x="46982" y="59960"/>
                </a:lnTo>
                <a:lnTo>
                  <a:pt x="46982" y="57198"/>
                </a:lnTo>
                <a:close/>
                <a:moveTo>
                  <a:pt x="52816" y="57198"/>
                </a:moveTo>
                <a:lnTo>
                  <a:pt x="52816" y="59960"/>
                </a:lnTo>
                <a:lnTo>
                  <a:pt x="50054" y="59960"/>
                </a:lnTo>
                <a:lnTo>
                  <a:pt x="50054" y="57198"/>
                </a:lnTo>
                <a:close/>
                <a:moveTo>
                  <a:pt x="3643" y="60270"/>
                </a:moveTo>
                <a:lnTo>
                  <a:pt x="3643" y="63032"/>
                </a:lnTo>
                <a:lnTo>
                  <a:pt x="881" y="63032"/>
                </a:lnTo>
                <a:lnTo>
                  <a:pt x="881" y="60270"/>
                </a:lnTo>
                <a:close/>
                <a:moveTo>
                  <a:pt x="6715" y="60270"/>
                </a:moveTo>
                <a:lnTo>
                  <a:pt x="6715" y="63032"/>
                </a:lnTo>
                <a:lnTo>
                  <a:pt x="3953" y="63032"/>
                </a:lnTo>
                <a:lnTo>
                  <a:pt x="3953" y="60270"/>
                </a:lnTo>
                <a:close/>
                <a:moveTo>
                  <a:pt x="9787" y="60270"/>
                </a:moveTo>
                <a:lnTo>
                  <a:pt x="9787" y="63032"/>
                </a:lnTo>
                <a:lnTo>
                  <a:pt x="7025" y="63032"/>
                </a:lnTo>
                <a:lnTo>
                  <a:pt x="7025" y="60270"/>
                </a:lnTo>
                <a:close/>
                <a:moveTo>
                  <a:pt x="12859" y="60270"/>
                </a:moveTo>
                <a:lnTo>
                  <a:pt x="12859" y="63032"/>
                </a:lnTo>
                <a:lnTo>
                  <a:pt x="10097" y="63032"/>
                </a:lnTo>
                <a:lnTo>
                  <a:pt x="10097" y="60270"/>
                </a:lnTo>
                <a:close/>
                <a:moveTo>
                  <a:pt x="15931" y="60270"/>
                </a:moveTo>
                <a:lnTo>
                  <a:pt x="15931" y="63032"/>
                </a:lnTo>
                <a:lnTo>
                  <a:pt x="13168" y="63032"/>
                </a:lnTo>
                <a:lnTo>
                  <a:pt x="13168" y="60270"/>
                </a:lnTo>
                <a:close/>
                <a:moveTo>
                  <a:pt x="19014" y="60270"/>
                </a:moveTo>
                <a:lnTo>
                  <a:pt x="19014" y="63032"/>
                </a:lnTo>
                <a:lnTo>
                  <a:pt x="16252" y="63032"/>
                </a:lnTo>
                <a:lnTo>
                  <a:pt x="16252" y="60270"/>
                </a:lnTo>
                <a:close/>
                <a:moveTo>
                  <a:pt x="22086" y="60270"/>
                </a:moveTo>
                <a:lnTo>
                  <a:pt x="22086" y="63032"/>
                </a:lnTo>
                <a:lnTo>
                  <a:pt x="19312" y="63032"/>
                </a:lnTo>
                <a:lnTo>
                  <a:pt x="19312" y="60270"/>
                </a:lnTo>
                <a:close/>
                <a:moveTo>
                  <a:pt x="25158" y="60270"/>
                </a:moveTo>
                <a:lnTo>
                  <a:pt x="25158" y="63032"/>
                </a:lnTo>
                <a:lnTo>
                  <a:pt x="22396" y="63032"/>
                </a:lnTo>
                <a:lnTo>
                  <a:pt x="22396" y="60270"/>
                </a:lnTo>
                <a:close/>
                <a:moveTo>
                  <a:pt x="28230" y="60270"/>
                </a:moveTo>
                <a:lnTo>
                  <a:pt x="28230" y="63032"/>
                </a:lnTo>
                <a:lnTo>
                  <a:pt x="25467" y="63032"/>
                </a:lnTo>
                <a:lnTo>
                  <a:pt x="25467" y="60270"/>
                </a:lnTo>
                <a:close/>
                <a:moveTo>
                  <a:pt x="31302" y="60270"/>
                </a:moveTo>
                <a:lnTo>
                  <a:pt x="31302" y="63032"/>
                </a:lnTo>
                <a:lnTo>
                  <a:pt x="28539" y="63032"/>
                </a:lnTo>
                <a:lnTo>
                  <a:pt x="28539" y="60270"/>
                </a:lnTo>
                <a:close/>
                <a:moveTo>
                  <a:pt x="34373" y="60270"/>
                </a:moveTo>
                <a:lnTo>
                  <a:pt x="34373" y="63032"/>
                </a:lnTo>
                <a:lnTo>
                  <a:pt x="31611" y="63032"/>
                </a:lnTo>
                <a:lnTo>
                  <a:pt x="31611" y="60270"/>
                </a:lnTo>
                <a:close/>
                <a:moveTo>
                  <a:pt x="37457" y="60270"/>
                </a:moveTo>
                <a:lnTo>
                  <a:pt x="37457" y="63032"/>
                </a:lnTo>
                <a:lnTo>
                  <a:pt x="34683" y="63032"/>
                </a:lnTo>
                <a:lnTo>
                  <a:pt x="34683" y="60270"/>
                </a:lnTo>
                <a:close/>
                <a:moveTo>
                  <a:pt x="40529" y="60270"/>
                </a:moveTo>
                <a:lnTo>
                  <a:pt x="40529" y="63032"/>
                </a:lnTo>
                <a:lnTo>
                  <a:pt x="37755" y="63032"/>
                </a:lnTo>
                <a:lnTo>
                  <a:pt x="37755" y="60270"/>
                </a:lnTo>
                <a:close/>
                <a:moveTo>
                  <a:pt x="43601" y="60270"/>
                </a:moveTo>
                <a:lnTo>
                  <a:pt x="43601" y="63032"/>
                </a:lnTo>
                <a:lnTo>
                  <a:pt x="40827" y="63032"/>
                </a:lnTo>
                <a:lnTo>
                  <a:pt x="40827" y="60270"/>
                </a:lnTo>
                <a:close/>
                <a:moveTo>
                  <a:pt x="46673" y="60270"/>
                </a:moveTo>
                <a:lnTo>
                  <a:pt x="46673" y="63032"/>
                </a:lnTo>
                <a:lnTo>
                  <a:pt x="43910" y="63032"/>
                </a:lnTo>
                <a:lnTo>
                  <a:pt x="43910" y="60270"/>
                </a:lnTo>
                <a:close/>
                <a:moveTo>
                  <a:pt x="49744" y="60270"/>
                </a:moveTo>
                <a:lnTo>
                  <a:pt x="49744" y="63032"/>
                </a:lnTo>
                <a:lnTo>
                  <a:pt x="46982" y="63032"/>
                </a:lnTo>
                <a:lnTo>
                  <a:pt x="46982" y="60270"/>
                </a:lnTo>
                <a:close/>
                <a:moveTo>
                  <a:pt x="52816" y="60270"/>
                </a:moveTo>
                <a:lnTo>
                  <a:pt x="52816" y="63032"/>
                </a:lnTo>
                <a:lnTo>
                  <a:pt x="50054" y="63032"/>
                </a:lnTo>
                <a:lnTo>
                  <a:pt x="50054" y="60270"/>
                </a:lnTo>
                <a:close/>
                <a:moveTo>
                  <a:pt x="3643" y="63341"/>
                </a:moveTo>
                <a:lnTo>
                  <a:pt x="3643" y="66104"/>
                </a:lnTo>
                <a:lnTo>
                  <a:pt x="881" y="66104"/>
                </a:lnTo>
                <a:lnTo>
                  <a:pt x="881" y="63341"/>
                </a:lnTo>
                <a:close/>
                <a:moveTo>
                  <a:pt x="6715" y="63341"/>
                </a:moveTo>
                <a:lnTo>
                  <a:pt x="6715" y="66104"/>
                </a:lnTo>
                <a:lnTo>
                  <a:pt x="3953" y="66104"/>
                </a:lnTo>
                <a:lnTo>
                  <a:pt x="3953" y="63341"/>
                </a:lnTo>
                <a:close/>
                <a:moveTo>
                  <a:pt x="9787" y="63341"/>
                </a:moveTo>
                <a:lnTo>
                  <a:pt x="9787" y="66104"/>
                </a:lnTo>
                <a:lnTo>
                  <a:pt x="7025" y="66104"/>
                </a:lnTo>
                <a:lnTo>
                  <a:pt x="7025" y="63341"/>
                </a:lnTo>
                <a:close/>
                <a:moveTo>
                  <a:pt x="12859" y="63341"/>
                </a:moveTo>
                <a:lnTo>
                  <a:pt x="12859" y="66104"/>
                </a:lnTo>
                <a:lnTo>
                  <a:pt x="10097" y="66104"/>
                </a:lnTo>
                <a:lnTo>
                  <a:pt x="10097" y="63341"/>
                </a:lnTo>
                <a:close/>
                <a:moveTo>
                  <a:pt x="15931" y="63341"/>
                </a:moveTo>
                <a:lnTo>
                  <a:pt x="15931" y="66104"/>
                </a:lnTo>
                <a:lnTo>
                  <a:pt x="13168" y="66104"/>
                </a:lnTo>
                <a:lnTo>
                  <a:pt x="13168" y="63341"/>
                </a:lnTo>
                <a:close/>
                <a:moveTo>
                  <a:pt x="19014" y="63341"/>
                </a:moveTo>
                <a:lnTo>
                  <a:pt x="19014" y="66104"/>
                </a:lnTo>
                <a:lnTo>
                  <a:pt x="16252" y="66104"/>
                </a:lnTo>
                <a:lnTo>
                  <a:pt x="16252" y="63341"/>
                </a:lnTo>
                <a:close/>
                <a:moveTo>
                  <a:pt x="22086" y="63341"/>
                </a:moveTo>
                <a:lnTo>
                  <a:pt x="22086" y="66104"/>
                </a:lnTo>
                <a:lnTo>
                  <a:pt x="19312" y="66104"/>
                </a:lnTo>
                <a:lnTo>
                  <a:pt x="19312" y="63341"/>
                </a:lnTo>
                <a:close/>
                <a:moveTo>
                  <a:pt x="25158" y="63341"/>
                </a:moveTo>
                <a:lnTo>
                  <a:pt x="25158" y="66104"/>
                </a:lnTo>
                <a:lnTo>
                  <a:pt x="22396" y="66104"/>
                </a:lnTo>
                <a:lnTo>
                  <a:pt x="22396" y="63341"/>
                </a:lnTo>
                <a:close/>
                <a:moveTo>
                  <a:pt x="28230" y="63341"/>
                </a:moveTo>
                <a:lnTo>
                  <a:pt x="28230" y="66104"/>
                </a:lnTo>
                <a:lnTo>
                  <a:pt x="25467" y="66104"/>
                </a:lnTo>
                <a:lnTo>
                  <a:pt x="25467" y="63341"/>
                </a:lnTo>
                <a:close/>
                <a:moveTo>
                  <a:pt x="31302" y="63341"/>
                </a:moveTo>
                <a:lnTo>
                  <a:pt x="31302" y="66104"/>
                </a:lnTo>
                <a:lnTo>
                  <a:pt x="28539" y="66104"/>
                </a:lnTo>
                <a:lnTo>
                  <a:pt x="28539" y="63341"/>
                </a:lnTo>
                <a:close/>
                <a:moveTo>
                  <a:pt x="34373" y="63341"/>
                </a:moveTo>
                <a:lnTo>
                  <a:pt x="34373" y="66104"/>
                </a:lnTo>
                <a:lnTo>
                  <a:pt x="31611" y="66104"/>
                </a:lnTo>
                <a:lnTo>
                  <a:pt x="31611" y="63341"/>
                </a:lnTo>
                <a:close/>
                <a:moveTo>
                  <a:pt x="37457" y="63341"/>
                </a:moveTo>
                <a:lnTo>
                  <a:pt x="37457" y="66104"/>
                </a:lnTo>
                <a:lnTo>
                  <a:pt x="34683" y="66104"/>
                </a:lnTo>
                <a:lnTo>
                  <a:pt x="34683" y="63341"/>
                </a:lnTo>
                <a:close/>
                <a:moveTo>
                  <a:pt x="40529" y="63341"/>
                </a:moveTo>
                <a:lnTo>
                  <a:pt x="40529" y="66104"/>
                </a:lnTo>
                <a:lnTo>
                  <a:pt x="37755" y="66104"/>
                </a:lnTo>
                <a:lnTo>
                  <a:pt x="37755" y="63341"/>
                </a:lnTo>
                <a:close/>
                <a:moveTo>
                  <a:pt x="43601" y="63341"/>
                </a:moveTo>
                <a:lnTo>
                  <a:pt x="43601" y="66104"/>
                </a:lnTo>
                <a:lnTo>
                  <a:pt x="40827" y="66104"/>
                </a:lnTo>
                <a:lnTo>
                  <a:pt x="40827" y="63341"/>
                </a:lnTo>
                <a:close/>
                <a:moveTo>
                  <a:pt x="46673" y="63341"/>
                </a:moveTo>
                <a:lnTo>
                  <a:pt x="46673" y="66104"/>
                </a:lnTo>
                <a:lnTo>
                  <a:pt x="43910" y="66104"/>
                </a:lnTo>
                <a:lnTo>
                  <a:pt x="43910" y="63341"/>
                </a:lnTo>
                <a:close/>
                <a:moveTo>
                  <a:pt x="49744" y="63341"/>
                </a:moveTo>
                <a:lnTo>
                  <a:pt x="49744" y="66104"/>
                </a:lnTo>
                <a:lnTo>
                  <a:pt x="46982" y="66104"/>
                </a:lnTo>
                <a:lnTo>
                  <a:pt x="46982" y="63341"/>
                </a:lnTo>
                <a:close/>
                <a:moveTo>
                  <a:pt x="52816" y="63341"/>
                </a:moveTo>
                <a:lnTo>
                  <a:pt x="52816" y="66104"/>
                </a:lnTo>
                <a:lnTo>
                  <a:pt x="50054" y="66104"/>
                </a:lnTo>
                <a:lnTo>
                  <a:pt x="50054" y="63341"/>
                </a:lnTo>
                <a:close/>
                <a:moveTo>
                  <a:pt x="572" y="0"/>
                </a:moveTo>
                <a:lnTo>
                  <a:pt x="572" y="1560"/>
                </a:lnTo>
                <a:lnTo>
                  <a:pt x="0" y="1560"/>
                </a:lnTo>
                <a:lnTo>
                  <a:pt x="0" y="1869"/>
                </a:lnTo>
                <a:lnTo>
                  <a:pt x="572" y="1869"/>
                </a:lnTo>
                <a:lnTo>
                  <a:pt x="572" y="4632"/>
                </a:lnTo>
                <a:lnTo>
                  <a:pt x="0" y="4632"/>
                </a:lnTo>
                <a:lnTo>
                  <a:pt x="0" y="4941"/>
                </a:lnTo>
                <a:lnTo>
                  <a:pt x="572" y="4941"/>
                </a:lnTo>
                <a:lnTo>
                  <a:pt x="572" y="7704"/>
                </a:lnTo>
                <a:lnTo>
                  <a:pt x="0" y="7704"/>
                </a:lnTo>
                <a:lnTo>
                  <a:pt x="0" y="8013"/>
                </a:lnTo>
                <a:lnTo>
                  <a:pt x="572" y="8013"/>
                </a:lnTo>
                <a:lnTo>
                  <a:pt x="572" y="10775"/>
                </a:lnTo>
                <a:lnTo>
                  <a:pt x="0" y="10775"/>
                </a:lnTo>
                <a:lnTo>
                  <a:pt x="0" y="11085"/>
                </a:lnTo>
                <a:lnTo>
                  <a:pt x="572" y="11085"/>
                </a:lnTo>
                <a:lnTo>
                  <a:pt x="572" y="13859"/>
                </a:lnTo>
                <a:lnTo>
                  <a:pt x="0" y="13859"/>
                </a:lnTo>
                <a:lnTo>
                  <a:pt x="0" y="14169"/>
                </a:lnTo>
                <a:lnTo>
                  <a:pt x="572" y="14169"/>
                </a:lnTo>
                <a:lnTo>
                  <a:pt x="572" y="16931"/>
                </a:lnTo>
                <a:lnTo>
                  <a:pt x="0" y="16931"/>
                </a:lnTo>
                <a:lnTo>
                  <a:pt x="0" y="17240"/>
                </a:lnTo>
                <a:lnTo>
                  <a:pt x="572" y="17240"/>
                </a:lnTo>
                <a:lnTo>
                  <a:pt x="572" y="20003"/>
                </a:lnTo>
                <a:lnTo>
                  <a:pt x="0" y="20003"/>
                </a:lnTo>
                <a:lnTo>
                  <a:pt x="0" y="20312"/>
                </a:lnTo>
                <a:lnTo>
                  <a:pt x="572" y="20312"/>
                </a:lnTo>
                <a:lnTo>
                  <a:pt x="572" y="23074"/>
                </a:lnTo>
                <a:lnTo>
                  <a:pt x="0" y="23074"/>
                </a:lnTo>
                <a:lnTo>
                  <a:pt x="0" y="23384"/>
                </a:lnTo>
                <a:lnTo>
                  <a:pt x="572" y="23384"/>
                </a:lnTo>
                <a:lnTo>
                  <a:pt x="572" y="26158"/>
                </a:lnTo>
                <a:lnTo>
                  <a:pt x="0" y="26158"/>
                </a:lnTo>
                <a:lnTo>
                  <a:pt x="0" y="26456"/>
                </a:lnTo>
                <a:lnTo>
                  <a:pt x="572" y="26456"/>
                </a:lnTo>
                <a:lnTo>
                  <a:pt x="572" y="29230"/>
                </a:lnTo>
                <a:lnTo>
                  <a:pt x="0" y="29230"/>
                </a:lnTo>
                <a:lnTo>
                  <a:pt x="0" y="29540"/>
                </a:lnTo>
                <a:lnTo>
                  <a:pt x="572" y="29540"/>
                </a:lnTo>
                <a:lnTo>
                  <a:pt x="572" y="32302"/>
                </a:lnTo>
                <a:lnTo>
                  <a:pt x="0" y="32302"/>
                </a:lnTo>
                <a:lnTo>
                  <a:pt x="0" y="32611"/>
                </a:lnTo>
                <a:lnTo>
                  <a:pt x="572" y="32611"/>
                </a:lnTo>
                <a:lnTo>
                  <a:pt x="572" y="35374"/>
                </a:lnTo>
                <a:lnTo>
                  <a:pt x="0" y="35374"/>
                </a:lnTo>
                <a:lnTo>
                  <a:pt x="0" y="35683"/>
                </a:lnTo>
                <a:lnTo>
                  <a:pt x="572" y="35683"/>
                </a:lnTo>
                <a:lnTo>
                  <a:pt x="572" y="38445"/>
                </a:lnTo>
                <a:lnTo>
                  <a:pt x="0" y="38445"/>
                </a:lnTo>
                <a:lnTo>
                  <a:pt x="0" y="38755"/>
                </a:lnTo>
                <a:lnTo>
                  <a:pt x="572" y="38755"/>
                </a:lnTo>
                <a:lnTo>
                  <a:pt x="572" y="41517"/>
                </a:lnTo>
                <a:lnTo>
                  <a:pt x="0" y="41517"/>
                </a:lnTo>
                <a:lnTo>
                  <a:pt x="0" y="41827"/>
                </a:lnTo>
                <a:lnTo>
                  <a:pt x="572" y="41827"/>
                </a:lnTo>
                <a:lnTo>
                  <a:pt x="572" y="44601"/>
                </a:lnTo>
                <a:lnTo>
                  <a:pt x="0" y="44601"/>
                </a:lnTo>
                <a:lnTo>
                  <a:pt x="0" y="44910"/>
                </a:lnTo>
                <a:lnTo>
                  <a:pt x="572" y="44910"/>
                </a:lnTo>
                <a:lnTo>
                  <a:pt x="572" y="47673"/>
                </a:lnTo>
                <a:lnTo>
                  <a:pt x="0" y="47673"/>
                </a:lnTo>
                <a:lnTo>
                  <a:pt x="0" y="47982"/>
                </a:lnTo>
                <a:lnTo>
                  <a:pt x="572" y="47982"/>
                </a:lnTo>
                <a:lnTo>
                  <a:pt x="572" y="50745"/>
                </a:lnTo>
                <a:lnTo>
                  <a:pt x="0" y="50745"/>
                </a:lnTo>
                <a:lnTo>
                  <a:pt x="0" y="51054"/>
                </a:lnTo>
                <a:lnTo>
                  <a:pt x="572" y="51054"/>
                </a:lnTo>
                <a:lnTo>
                  <a:pt x="572" y="53816"/>
                </a:lnTo>
                <a:lnTo>
                  <a:pt x="0" y="53816"/>
                </a:lnTo>
                <a:lnTo>
                  <a:pt x="0" y="54126"/>
                </a:lnTo>
                <a:lnTo>
                  <a:pt x="572" y="54126"/>
                </a:lnTo>
                <a:lnTo>
                  <a:pt x="572" y="56900"/>
                </a:lnTo>
                <a:lnTo>
                  <a:pt x="0" y="56900"/>
                </a:lnTo>
                <a:lnTo>
                  <a:pt x="0" y="57198"/>
                </a:lnTo>
                <a:lnTo>
                  <a:pt x="572" y="57198"/>
                </a:lnTo>
                <a:lnTo>
                  <a:pt x="572" y="59972"/>
                </a:lnTo>
                <a:lnTo>
                  <a:pt x="0" y="59972"/>
                </a:lnTo>
                <a:lnTo>
                  <a:pt x="0" y="60281"/>
                </a:lnTo>
                <a:lnTo>
                  <a:pt x="572" y="60281"/>
                </a:lnTo>
                <a:lnTo>
                  <a:pt x="572" y="63044"/>
                </a:lnTo>
                <a:lnTo>
                  <a:pt x="0" y="63044"/>
                </a:lnTo>
                <a:lnTo>
                  <a:pt x="0" y="63353"/>
                </a:lnTo>
                <a:lnTo>
                  <a:pt x="572" y="63353"/>
                </a:lnTo>
                <a:lnTo>
                  <a:pt x="572" y="66115"/>
                </a:lnTo>
                <a:lnTo>
                  <a:pt x="0" y="66115"/>
                </a:lnTo>
                <a:lnTo>
                  <a:pt x="0" y="66413"/>
                </a:lnTo>
                <a:lnTo>
                  <a:pt x="572" y="66413"/>
                </a:lnTo>
                <a:lnTo>
                  <a:pt x="572" y="69068"/>
                </a:lnTo>
                <a:cubicBezTo>
                  <a:pt x="667" y="69044"/>
                  <a:pt x="774" y="69009"/>
                  <a:pt x="881" y="68985"/>
                </a:cubicBezTo>
                <a:lnTo>
                  <a:pt x="881" y="66413"/>
                </a:lnTo>
                <a:lnTo>
                  <a:pt x="3643" y="66413"/>
                </a:lnTo>
                <a:lnTo>
                  <a:pt x="3643" y="68366"/>
                </a:lnTo>
                <a:cubicBezTo>
                  <a:pt x="3750" y="68342"/>
                  <a:pt x="3858" y="68330"/>
                  <a:pt x="3953" y="68318"/>
                </a:cubicBezTo>
                <a:lnTo>
                  <a:pt x="3953" y="66413"/>
                </a:lnTo>
                <a:lnTo>
                  <a:pt x="6727" y="66413"/>
                </a:lnTo>
                <a:lnTo>
                  <a:pt x="6727" y="67925"/>
                </a:lnTo>
                <a:cubicBezTo>
                  <a:pt x="6822" y="67901"/>
                  <a:pt x="6929" y="67878"/>
                  <a:pt x="7025" y="67866"/>
                </a:cubicBezTo>
                <a:lnTo>
                  <a:pt x="7025" y="66413"/>
                </a:lnTo>
                <a:lnTo>
                  <a:pt x="9799" y="66413"/>
                </a:lnTo>
                <a:lnTo>
                  <a:pt x="9799" y="67735"/>
                </a:lnTo>
                <a:cubicBezTo>
                  <a:pt x="9894" y="67747"/>
                  <a:pt x="10001" y="67759"/>
                  <a:pt x="10108" y="67782"/>
                </a:cubicBezTo>
                <a:lnTo>
                  <a:pt x="10108" y="66413"/>
                </a:lnTo>
                <a:lnTo>
                  <a:pt x="12871" y="66413"/>
                </a:lnTo>
                <a:lnTo>
                  <a:pt x="12871" y="68092"/>
                </a:lnTo>
                <a:cubicBezTo>
                  <a:pt x="12990" y="68068"/>
                  <a:pt x="13085" y="68032"/>
                  <a:pt x="13180" y="67985"/>
                </a:cubicBezTo>
                <a:lnTo>
                  <a:pt x="13180" y="66413"/>
                </a:lnTo>
                <a:lnTo>
                  <a:pt x="15942" y="66413"/>
                </a:lnTo>
                <a:lnTo>
                  <a:pt x="15942" y="67437"/>
                </a:lnTo>
                <a:cubicBezTo>
                  <a:pt x="16038" y="67413"/>
                  <a:pt x="16145" y="67401"/>
                  <a:pt x="16252" y="67389"/>
                </a:cubicBezTo>
                <a:lnTo>
                  <a:pt x="16252" y="66413"/>
                </a:lnTo>
                <a:lnTo>
                  <a:pt x="19014" y="66413"/>
                </a:lnTo>
                <a:lnTo>
                  <a:pt x="19014" y="68092"/>
                </a:lnTo>
                <a:cubicBezTo>
                  <a:pt x="19098" y="68199"/>
                  <a:pt x="19205" y="68330"/>
                  <a:pt x="19324" y="68461"/>
                </a:cubicBezTo>
                <a:lnTo>
                  <a:pt x="19324" y="66413"/>
                </a:lnTo>
                <a:lnTo>
                  <a:pt x="22086" y="66413"/>
                </a:lnTo>
                <a:lnTo>
                  <a:pt x="22086" y="68009"/>
                </a:lnTo>
                <a:cubicBezTo>
                  <a:pt x="22193" y="67973"/>
                  <a:pt x="22300" y="67949"/>
                  <a:pt x="22396" y="67937"/>
                </a:cubicBezTo>
                <a:lnTo>
                  <a:pt x="22396" y="66413"/>
                </a:lnTo>
                <a:lnTo>
                  <a:pt x="25158" y="66413"/>
                </a:lnTo>
                <a:lnTo>
                  <a:pt x="25158" y="68140"/>
                </a:lnTo>
                <a:cubicBezTo>
                  <a:pt x="25265" y="68151"/>
                  <a:pt x="25360" y="68163"/>
                  <a:pt x="25467" y="68175"/>
                </a:cubicBezTo>
                <a:lnTo>
                  <a:pt x="25467" y="66413"/>
                </a:lnTo>
                <a:lnTo>
                  <a:pt x="28230" y="66413"/>
                </a:lnTo>
                <a:lnTo>
                  <a:pt x="28230" y="68652"/>
                </a:lnTo>
                <a:cubicBezTo>
                  <a:pt x="28337" y="68663"/>
                  <a:pt x="28432" y="68687"/>
                  <a:pt x="28539" y="68711"/>
                </a:cubicBezTo>
                <a:lnTo>
                  <a:pt x="28539" y="66413"/>
                </a:lnTo>
                <a:lnTo>
                  <a:pt x="31313" y="66413"/>
                </a:lnTo>
                <a:lnTo>
                  <a:pt x="31313" y="68032"/>
                </a:lnTo>
                <a:cubicBezTo>
                  <a:pt x="31409" y="68009"/>
                  <a:pt x="31504" y="67985"/>
                  <a:pt x="31611" y="67961"/>
                </a:cubicBezTo>
                <a:lnTo>
                  <a:pt x="31611" y="66413"/>
                </a:lnTo>
                <a:lnTo>
                  <a:pt x="34385" y="66413"/>
                </a:lnTo>
                <a:lnTo>
                  <a:pt x="34385" y="68199"/>
                </a:lnTo>
                <a:cubicBezTo>
                  <a:pt x="34445" y="68247"/>
                  <a:pt x="34516" y="68294"/>
                  <a:pt x="34600" y="68354"/>
                </a:cubicBezTo>
                <a:cubicBezTo>
                  <a:pt x="34623" y="68378"/>
                  <a:pt x="34659" y="68401"/>
                  <a:pt x="34695" y="68413"/>
                </a:cubicBezTo>
                <a:lnTo>
                  <a:pt x="34695" y="66413"/>
                </a:lnTo>
                <a:lnTo>
                  <a:pt x="37457" y="66413"/>
                </a:lnTo>
                <a:lnTo>
                  <a:pt x="37457" y="67354"/>
                </a:lnTo>
                <a:cubicBezTo>
                  <a:pt x="37564" y="67294"/>
                  <a:pt x="37659" y="67258"/>
                  <a:pt x="37767" y="67235"/>
                </a:cubicBezTo>
                <a:lnTo>
                  <a:pt x="37767" y="66413"/>
                </a:lnTo>
                <a:lnTo>
                  <a:pt x="40529" y="66413"/>
                </a:lnTo>
                <a:lnTo>
                  <a:pt x="40529" y="67675"/>
                </a:lnTo>
                <a:cubicBezTo>
                  <a:pt x="40636" y="67687"/>
                  <a:pt x="40731" y="67687"/>
                  <a:pt x="40838" y="67687"/>
                </a:cubicBezTo>
                <a:lnTo>
                  <a:pt x="40838" y="66413"/>
                </a:lnTo>
                <a:lnTo>
                  <a:pt x="43601" y="66413"/>
                </a:lnTo>
                <a:lnTo>
                  <a:pt x="43601" y="67509"/>
                </a:lnTo>
                <a:cubicBezTo>
                  <a:pt x="43708" y="67485"/>
                  <a:pt x="43803" y="67473"/>
                  <a:pt x="43910" y="67461"/>
                </a:cubicBezTo>
                <a:lnTo>
                  <a:pt x="43910" y="66413"/>
                </a:lnTo>
                <a:lnTo>
                  <a:pt x="46684" y="66413"/>
                </a:lnTo>
                <a:lnTo>
                  <a:pt x="46684" y="67163"/>
                </a:lnTo>
                <a:cubicBezTo>
                  <a:pt x="46780" y="67187"/>
                  <a:pt x="46887" y="67211"/>
                  <a:pt x="46982" y="67235"/>
                </a:cubicBezTo>
                <a:lnTo>
                  <a:pt x="46982" y="66413"/>
                </a:lnTo>
                <a:lnTo>
                  <a:pt x="49756" y="66413"/>
                </a:lnTo>
                <a:lnTo>
                  <a:pt x="49756" y="67473"/>
                </a:lnTo>
                <a:cubicBezTo>
                  <a:pt x="49804" y="67461"/>
                  <a:pt x="49851" y="67449"/>
                  <a:pt x="49899" y="67437"/>
                </a:cubicBezTo>
                <a:cubicBezTo>
                  <a:pt x="49959" y="67413"/>
                  <a:pt x="50018" y="67401"/>
                  <a:pt x="50066" y="67378"/>
                </a:cubicBezTo>
                <a:lnTo>
                  <a:pt x="50066" y="66413"/>
                </a:lnTo>
                <a:lnTo>
                  <a:pt x="52828" y="66413"/>
                </a:lnTo>
                <a:lnTo>
                  <a:pt x="52828" y="68116"/>
                </a:lnTo>
                <a:cubicBezTo>
                  <a:pt x="52876" y="68092"/>
                  <a:pt x="52899" y="68068"/>
                  <a:pt x="52899" y="68068"/>
                </a:cubicBezTo>
                <a:lnTo>
                  <a:pt x="52899" y="63448"/>
                </a:lnTo>
                <a:lnTo>
                  <a:pt x="52899" y="58984"/>
                </a:lnTo>
                <a:lnTo>
                  <a:pt x="52899" y="0"/>
                </a:lnTo>
                <a:lnTo>
                  <a:pt x="52828" y="0"/>
                </a:lnTo>
                <a:lnTo>
                  <a:pt x="52828" y="1560"/>
                </a:lnTo>
                <a:lnTo>
                  <a:pt x="50054" y="1560"/>
                </a:lnTo>
                <a:lnTo>
                  <a:pt x="50054" y="0"/>
                </a:lnTo>
                <a:lnTo>
                  <a:pt x="49744" y="0"/>
                </a:lnTo>
                <a:lnTo>
                  <a:pt x="49744" y="1560"/>
                </a:lnTo>
                <a:lnTo>
                  <a:pt x="46982" y="1560"/>
                </a:lnTo>
                <a:lnTo>
                  <a:pt x="46982" y="0"/>
                </a:lnTo>
                <a:lnTo>
                  <a:pt x="46673" y="0"/>
                </a:lnTo>
                <a:lnTo>
                  <a:pt x="46673" y="1560"/>
                </a:lnTo>
                <a:lnTo>
                  <a:pt x="43910" y="1560"/>
                </a:lnTo>
                <a:lnTo>
                  <a:pt x="43910" y="0"/>
                </a:lnTo>
                <a:lnTo>
                  <a:pt x="43601" y="0"/>
                </a:lnTo>
                <a:lnTo>
                  <a:pt x="43601" y="1560"/>
                </a:lnTo>
                <a:lnTo>
                  <a:pt x="40827" y="1560"/>
                </a:lnTo>
                <a:lnTo>
                  <a:pt x="40827" y="0"/>
                </a:lnTo>
                <a:lnTo>
                  <a:pt x="40529" y="0"/>
                </a:lnTo>
                <a:lnTo>
                  <a:pt x="40529" y="1560"/>
                </a:lnTo>
                <a:lnTo>
                  <a:pt x="37755" y="1560"/>
                </a:lnTo>
                <a:lnTo>
                  <a:pt x="37755" y="0"/>
                </a:lnTo>
                <a:lnTo>
                  <a:pt x="37445" y="0"/>
                </a:lnTo>
                <a:lnTo>
                  <a:pt x="37445" y="1560"/>
                </a:lnTo>
                <a:lnTo>
                  <a:pt x="34683" y="1560"/>
                </a:lnTo>
                <a:lnTo>
                  <a:pt x="34683" y="0"/>
                </a:lnTo>
                <a:lnTo>
                  <a:pt x="34373" y="0"/>
                </a:lnTo>
                <a:lnTo>
                  <a:pt x="34373" y="1560"/>
                </a:lnTo>
                <a:lnTo>
                  <a:pt x="31611" y="1560"/>
                </a:lnTo>
                <a:lnTo>
                  <a:pt x="31611" y="0"/>
                </a:lnTo>
                <a:lnTo>
                  <a:pt x="31302" y="0"/>
                </a:lnTo>
                <a:lnTo>
                  <a:pt x="31302" y="1560"/>
                </a:lnTo>
                <a:lnTo>
                  <a:pt x="28539" y="1560"/>
                </a:lnTo>
                <a:lnTo>
                  <a:pt x="28539" y="0"/>
                </a:lnTo>
                <a:lnTo>
                  <a:pt x="28230" y="0"/>
                </a:lnTo>
                <a:lnTo>
                  <a:pt x="28230" y="1560"/>
                </a:lnTo>
                <a:lnTo>
                  <a:pt x="25456" y="1560"/>
                </a:lnTo>
                <a:lnTo>
                  <a:pt x="25456" y="0"/>
                </a:lnTo>
                <a:lnTo>
                  <a:pt x="25146" y="0"/>
                </a:lnTo>
                <a:lnTo>
                  <a:pt x="25146" y="1560"/>
                </a:lnTo>
                <a:lnTo>
                  <a:pt x="22384" y="1560"/>
                </a:lnTo>
                <a:lnTo>
                  <a:pt x="22384" y="0"/>
                </a:lnTo>
                <a:lnTo>
                  <a:pt x="22074" y="0"/>
                </a:lnTo>
                <a:lnTo>
                  <a:pt x="22074" y="1560"/>
                </a:lnTo>
                <a:lnTo>
                  <a:pt x="19312" y="1560"/>
                </a:lnTo>
                <a:lnTo>
                  <a:pt x="19312" y="0"/>
                </a:lnTo>
                <a:lnTo>
                  <a:pt x="19002" y="0"/>
                </a:lnTo>
                <a:lnTo>
                  <a:pt x="19002" y="1560"/>
                </a:lnTo>
                <a:lnTo>
                  <a:pt x="16240" y="1560"/>
                </a:lnTo>
                <a:lnTo>
                  <a:pt x="16240" y="0"/>
                </a:lnTo>
                <a:lnTo>
                  <a:pt x="15931" y="0"/>
                </a:lnTo>
                <a:lnTo>
                  <a:pt x="15931" y="1560"/>
                </a:lnTo>
                <a:lnTo>
                  <a:pt x="13168" y="1560"/>
                </a:lnTo>
                <a:lnTo>
                  <a:pt x="13168" y="0"/>
                </a:lnTo>
                <a:lnTo>
                  <a:pt x="12859" y="0"/>
                </a:lnTo>
                <a:lnTo>
                  <a:pt x="12859" y="1560"/>
                </a:lnTo>
                <a:lnTo>
                  <a:pt x="10097" y="1560"/>
                </a:lnTo>
                <a:lnTo>
                  <a:pt x="10097" y="0"/>
                </a:lnTo>
                <a:lnTo>
                  <a:pt x="9787" y="0"/>
                </a:lnTo>
                <a:lnTo>
                  <a:pt x="9787" y="1560"/>
                </a:lnTo>
                <a:lnTo>
                  <a:pt x="7025" y="1560"/>
                </a:lnTo>
                <a:lnTo>
                  <a:pt x="7025" y="0"/>
                </a:lnTo>
                <a:lnTo>
                  <a:pt x="6715" y="0"/>
                </a:lnTo>
                <a:lnTo>
                  <a:pt x="6715" y="1560"/>
                </a:lnTo>
                <a:lnTo>
                  <a:pt x="3953" y="1560"/>
                </a:lnTo>
                <a:lnTo>
                  <a:pt x="3953" y="0"/>
                </a:lnTo>
                <a:lnTo>
                  <a:pt x="3643" y="0"/>
                </a:lnTo>
                <a:lnTo>
                  <a:pt x="3643" y="1560"/>
                </a:lnTo>
                <a:lnTo>
                  <a:pt x="881" y="1560"/>
                </a:lnTo>
                <a:lnTo>
                  <a:pt x="8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48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03" name="Google Shape;2903;p48"/>
          <p:cNvSpPr txBox="1">
            <a:spLocks noGrp="1"/>
          </p:cNvSpPr>
          <p:nvPr>
            <p:ph type="title" idx="2"/>
          </p:nvPr>
        </p:nvSpPr>
        <p:spPr>
          <a:xfrm>
            <a:off x="1790112" y="1828725"/>
            <a:ext cx="2172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4" name="Google Shape;2904;p48"/>
          <p:cNvSpPr txBox="1">
            <a:spLocks noGrp="1"/>
          </p:cNvSpPr>
          <p:nvPr>
            <p:ph type="subTitle" idx="1"/>
          </p:nvPr>
        </p:nvSpPr>
        <p:spPr>
          <a:xfrm>
            <a:off x="1790112" y="2176457"/>
            <a:ext cx="2172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5" name="Google Shape;2905;p48"/>
          <p:cNvSpPr txBox="1">
            <a:spLocks noGrp="1"/>
          </p:cNvSpPr>
          <p:nvPr>
            <p:ph type="title" idx="3"/>
          </p:nvPr>
        </p:nvSpPr>
        <p:spPr>
          <a:xfrm>
            <a:off x="5181339" y="1828725"/>
            <a:ext cx="2172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6" name="Google Shape;2906;p48"/>
          <p:cNvSpPr txBox="1">
            <a:spLocks noGrp="1"/>
          </p:cNvSpPr>
          <p:nvPr>
            <p:ph type="subTitle" idx="4"/>
          </p:nvPr>
        </p:nvSpPr>
        <p:spPr>
          <a:xfrm>
            <a:off x="5181339" y="2176457"/>
            <a:ext cx="2172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7" name="Google Shape;2907;p48"/>
          <p:cNvSpPr txBox="1">
            <a:spLocks noGrp="1"/>
          </p:cNvSpPr>
          <p:nvPr>
            <p:ph type="title" idx="5"/>
          </p:nvPr>
        </p:nvSpPr>
        <p:spPr>
          <a:xfrm>
            <a:off x="1790112" y="3532770"/>
            <a:ext cx="2172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8" name="Google Shape;2908;p48"/>
          <p:cNvSpPr txBox="1">
            <a:spLocks noGrp="1"/>
          </p:cNvSpPr>
          <p:nvPr>
            <p:ph type="subTitle" idx="6"/>
          </p:nvPr>
        </p:nvSpPr>
        <p:spPr>
          <a:xfrm>
            <a:off x="1790112" y="3880502"/>
            <a:ext cx="2172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" name="Google Shape;2909;p48"/>
          <p:cNvSpPr txBox="1">
            <a:spLocks noGrp="1"/>
          </p:cNvSpPr>
          <p:nvPr>
            <p:ph type="title" idx="7"/>
          </p:nvPr>
        </p:nvSpPr>
        <p:spPr>
          <a:xfrm>
            <a:off x="5181339" y="3532770"/>
            <a:ext cx="2172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0" name="Google Shape;2910;p48"/>
          <p:cNvSpPr txBox="1">
            <a:spLocks noGrp="1"/>
          </p:cNvSpPr>
          <p:nvPr>
            <p:ph type="subTitle" idx="8"/>
          </p:nvPr>
        </p:nvSpPr>
        <p:spPr>
          <a:xfrm>
            <a:off x="5181339" y="3880502"/>
            <a:ext cx="2172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48"/>
          <p:cNvSpPr txBox="1">
            <a:spLocks noGrp="1"/>
          </p:cNvSpPr>
          <p:nvPr>
            <p:ph type="title" idx="9" hasCustomPrompt="1"/>
          </p:nvPr>
        </p:nvSpPr>
        <p:spPr>
          <a:xfrm>
            <a:off x="2323062" y="1381100"/>
            <a:ext cx="11067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2" name="Google Shape;2912;p48"/>
          <p:cNvSpPr txBox="1">
            <a:spLocks noGrp="1"/>
          </p:cNvSpPr>
          <p:nvPr>
            <p:ph type="title" idx="13" hasCustomPrompt="1"/>
          </p:nvPr>
        </p:nvSpPr>
        <p:spPr>
          <a:xfrm>
            <a:off x="2323062" y="3085175"/>
            <a:ext cx="11067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3" name="Google Shape;2913;p48"/>
          <p:cNvSpPr txBox="1">
            <a:spLocks noGrp="1"/>
          </p:cNvSpPr>
          <p:nvPr>
            <p:ph type="title" idx="14" hasCustomPrompt="1"/>
          </p:nvPr>
        </p:nvSpPr>
        <p:spPr>
          <a:xfrm>
            <a:off x="5714289" y="1381100"/>
            <a:ext cx="11067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4" name="Google Shape;2914;p48"/>
          <p:cNvSpPr txBox="1">
            <a:spLocks noGrp="1"/>
          </p:cNvSpPr>
          <p:nvPr>
            <p:ph type="title" idx="15" hasCustomPrompt="1"/>
          </p:nvPr>
        </p:nvSpPr>
        <p:spPr>
          <a:xfrm>
            <a:off x="5714289" y="3085175"/>
            <a:ext cx="11067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5" name="Google Shape;2915;p48"/>
          <p:cNvSpPr/>
          <p:nvPr/>
        </p:nvSpPr>
        <p:spPr>
          <a:xfrm rot="-5399743">
            <a:off x="637743" y="-1877490"/>
            <a:ext cx="1770695" cy="2593576"/>
          </a:xfrm>
          <a:custGeom>
            <a:avLst/>
            <a:gdLst/>
            <a:ahLst/>
            <a:cxnLst/>
            <a:rect l="l" t="t" r="r" b="b"/>
            <a:pathLst>
              <a:path w="52900" h="70182" extrusionOk="0">
                <a:moveTo>
                  <a:pt x="0" y="0"/>
                </a:moveTo>
                <a:lnTo>
                  <a:pt x="0" y="58019"/>
                </a:lnTo>
                <a:lnTo>
                  <a:pt x="0" y="63448"/>
                </a:lnTo>
                <a:lnTo>
                  <a:pt x="0" y="69223"/>
                </a:lnTo>
                <a:cubicBezTo>
                  <a:pt x="0" y="69223"/>
                  <a:pt x="2869" y="68389"/>
                  <a:pt x="4620" y="68223"/>
                </a:cubicBezTo>
                <a:cubicBezTo>
                  <a:pt x="6382" y="68068"/>
                  <a:pt x="8132" y="67592"/>
                  <a:pt x="8537" y="67592"/>
                </a:cubicBezTo>
                <a:cubicBezTo>
                  <a:pt x="8942" y="67592"/>
                  <a:pt x="10049" y="67747"/>
                  <a:pt x="11728" y="68068"/>
                </a:cubicBezTo>
                <a:cubicBezTo>
                  <a:pt x="13406" y="68389"/>
                  <a:pt x="13228" y="68544"/>
                  <a:pt x="14347" y="68544"/>
                </a:cubicBezTo>
                <a:cubicBezTo>
                  <a:pt x="15466" y="68544"/>
                  <a:pt x="16419" y="68223"/>
                  <a:pt x="17538" y="68223"/>
                </a:cubicBezTo>
                <a:cubicBezTo>
                  <a:pt x="18657" y="68223"/>
                  <a:pt x="18490" y="68544"/>
                  <a:pt x="19610" y="69747"/>
                </a:cubicBezTo>
                <a:cubicBezTo>
                  <a:pt x="19906" y="70062"/>
                  <a:pt x="20124" y="70182"/>
                  <a:pt x="20304" y="70182"/>
                </a:cubicBezTo>
                <a:cubicBezTo>
                  <a:pt x="20806" y="70182"/>
                  <a:pt x="21022" y="69257"/>
                  <a:pt x="21836" y="69021"/>
                </a:cubicBezTo>
                <a:cubicBezTo>
                  <a:pt x="22305" y="68886"/>
                  <a:pt x="22605" y="68837"/>
                  <a:pt x="22901" y="68837"/>
                </a:cubicBezTo>
                <a:cubicBezTo>
                  <a:pt x="23311" y="68837"/>
                  <a:pt x="23714" y="68931"/>
                  <a:pt x="24551" y="69021"/>
                </a:cubicBezTo>
                <a:cubicBezTo>
                  <a:pt x="24689" y="69037"/>
                  <a:pt x="24823" y="69044"/>
                  <a:pt x="24956" y="69044"/>
                </a:cubicBezTo>
                <a:cubicBezTo>
                  <a:pt x="25964" y="69044"/>
                  <a:pt x="26838" y="68634"/>
                  <a:pt x="27826" y="68634"/>
                </a:cubicBezTo>
                <a:cubicBezTo>
                  <a:pt x="28057" y="68634"/>
                  <a:pt x="28293" y="68656"/>
                  <a:pt x="28539" y="68711"/>
                </a:cubicBezTo>
                <a:cubicBezTo>
                  <a:pt x="29079" y="68832"/>
                  <a:pt x="29415" y="68884"/>
                  <a:pt x="29728" y="68884"/>
                </a:cubicBezTo>
                <a:cubicBezTo>
                  <a:pt x="30242" y="68884"/>
                  <a:pt x="30693" y="68744"/>
                  <a:pt x="31885" y="68544"/>
                </a:cubicBezTo>
                <a:cubicBezTo>
                  <a:pt x="32722" y="68403"/>
                  <a:pt x="33100" y="68294"/>
                  <a:pt x="33368" y="68294"/>
                </a:cubicBezTo>
                <a:cubicBezTo>
                  <a:pt x="33709" y="68294"/>
                  <a:pt x="33874" y="68471"/>
                  <a:pt x="34588" y="68985"/>
                </a:cubicBezTo>
                <a:cubicBezTo>
                  <a:pt x="34946" y="69244"/>
                  <a:pt x="35217" y="69349"/>
                  <a:pt x="35448" y="69349"/>
                </a:cubicBezTo>
                <a:cubicBezTo>
                  <a:pt x="36047" y="69349"/>
                  <a:pt x="36383" y="68643"/>
                  <a:pt x="37302" y="68068"/>
                </a:cubicBezTo>
                <a:cubicBezTo>
                  <a:pt x="37786" y="67765"/>
                  <a:pt x="38247" y="67692"/>
                  <a:pt x="38746" y="67692"/>
                </a:cubicBezTo>
                <a:cubicBezTo>
                  <a:pt x="39211" y="67692"/>
                  <a:pt x="39709" y="67755"/>
                  <a:pt x="40288" y="67755"/>
                </a:cubicBezTo>
                <a:cubicBezTo>
                  <a:pt x="40727" y="67755"/>
                  <a:pt x="41213" y="67719"/>
                  <a:pt x="41767" y="67592"/>
                </a:cubicBezTo>
                <a:cubicBezTo>
                  <a:pt x="42458" y="67433"/>
                  <a:pt x="42688" y="67380"/>
                  <a:pt x="42717" y="67380"/>
                </a:cubicBezTo>
                <a:cubicBezTo>
                  <a:pt x="42777" y="67380"/>
                  <a:pt x="42033" y="67592"/>
                  <a:pt x="42565" y="67592"/>
                </a:cubicBezTo>
                <a:cubicBezTo>
                  <a:pt x="43363" y="67592"/>
                  <a:pt x="45113" y="67270"/>
                  <a:pt x="45911" y="67116"/>
                </a:cubicBezTo>
                <a:cubicBezTo>
                  <a:pt x="45975" y="67102"/>
                  <a:pt x="46046" y="67096"/>
                  <a:pt x="46123" y="67096"/>
                </a:cubicBezTo>
                <a:cubicBezTo>
                  <a:pt x="46796" y="67096"/>
                  <a:pt x="47902" y="67564"/>
                  <a:pt x="48982" y="67564"/>
                </a:cubicBezTo>
                <a:cubicBezTo>
                  <a:pt x="49293" y="67564"/>
                  <a:pt x="49603" y="67525"/>
                  <a:pt x="49899" y="67425"/>
                </a:cubicBezTo>
                <a:cubicBezTo>
                  <a:pt x="50304" y="67290"/>
                  <a:pt x="50479" y="67232"/>
                  <a:pt x="50548" y="67232"/>
                </a:cubicBezTo>
                <a:cubicBezTo>
                  <a:pt x="50723" y="67232"/>
                  <a:pt x="50216" y="67607"/>
                  <a:pt x="51018" y="68068"/>
                </a:cubicBezTo>
                <a:cubicBezTo>
                  <a:pt x="51387" y="68278"/>
                  <a:pt x="51719" y="68348"/>
                  <a:pt x="51998" y="68348"/>
                </a:cubicBezTo>
                <a:cubicBezTo>
                  <a:pt x="52556" y="68348"/>
                  <a:pt x="52899" y="68068"/>
                  <a:pt x="52899" y="68068"/>
                </a:cubicBezTo>
                <a:lnTo>
                  <a:pt x="52899" y="63448"/>
                </a:lnTo>
                <a:lnTo>
                  <a:pt x="52899" y="58984"/>
                </a:lnTo>
                <a:lnTo>
                  <a:pt x="52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47625" dir="264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6" name="Google Shape;2916;p48"/>
          <p:cNvGrpSpPr/>
          <p:nvPr/>
        </p:nvGrpSpPr>
        <p:grpSpPr>
          <a:xfrm>
            <a:off x="-273554" y="3050489"/>
            <a:ext cx="1106680" cy="482288"/>
            <a:chOff x="8722325" y="1913875"/>
            <a:chExt cx="994500" cy="433400"/>
          </a:xfrm>
        </p:grpSpPr>
        <p:sp>
          <p:nvSpPr>
            <p:cNvPr id="2917" name="Google Shape;2917;p48"/>
            <p:cNvSpPr/>
            <p:nvPr/>
          </p:nvSpPr>
          <p:spPr>
            <a:xfrm>
              <a:off x="8722325" y="1913875"/>
              <a:ext cx="994500" cy="433400"/>
            </a:xfrm>
            <a:custGeom>
              <a:avLst/>
              <a:gdLst/>
              <a:ahLst/>
              <a:cxnLst/>
              <a:rect l="l" t="t" r="r" b="b"/>
              <a:pathLst>
                <a:path w="39780" h="17336" extrusionOk="0">
                  <a:moveTo>
                    <a:pt x="275" y="17145"/>
                  </a:moveTo>
                  <a:cubicBezTo>
                    <a:pt x="1" y="12668"/>
                    <a:pt x="2989" y="9251"/>
                    <a:pt x="7335" y="9025"/>
                  </a:cubicBezTo>
                  <a:cubicBezTo>
                    <a:pt x="8561" y="8965"/>
                    <a:pt x="9776" y="9013"/>
                    <a:pt x="11145" y="9013"/>
                  </a:cubicBezTo>
                  <a:cubicBezTo>
                    <a:pt x="11240" y="8465"/>
                    <a:pt x="11300" y="7953"/>
                    <a:pt x="11407" y="7441"/>
                  </a:cubicBezTo>
                  <a:cubicBezTo>
                    <a:pt x="11824" y="5417"/>
                    <a:pt x="12740" y="3655"/>
                    <a:pt x="14336" y="2310"/>
                  </a:cubicBezTo>
                  <a:cubicBezTo>
                    <a:pt x="14967" y="1762"/>
                    <a:pt x="15705" y="1286"/>
                    <a:pt x="16467" y="941"/>
                  </a:cubicBezTo>
                  <a:cubicBezTo>
                    <a:pt x="18610" y="0"/>
                    <a:pt x="20622" y="476"/>
                    <a:pt x="22039" y="2334"/>
                  </a:cubicBezTo>
                  <a:cubicBezTo>
                    <a:pt x="22694" y="3191"/>
                    <a:pt x="23135" y="4191"/>
                    <a:pt x="23623" y="5155"/>
                  </a:cubicBezTo>
                  <a:cubicBezTo>
                    <a:pt x="23944" y="5751"/>
                    <a:pt x="24182" y="6394"/>
                    <a:pt x="24444" y="6977"/>
                  </a:cubicBezTo>
                  <a:cubicBezTo>
                    <a:pt x="25647" y="6513"/>
                    <a:pt x="26706" y="6072"/>
                    <a:pt x="27802" y="5703"/>
                  </a:cubicBezTo>
                  <a:cubicBezTo>
                    <a:pt x="29135" y="5263"/>
                    <a:pt x="30540" y="5227"/>
                    <a:pt x="31933" y="5358"/>
                  </a:cubicBezTo>
                  <a:cubicBezTo>
                    <a:pt x="35565" y="5679"/>
                    <a:pt x="38125" y="7811"/>
                    <a:pt x="39089" y="11299"/>
                  </a:cubicBezTo>
                  <a:cubicBezTo>
                    <a:pt x="39565" y="13025"/>
                    <a:pt x="39780" y="14776"/>
                    <a:pt x="39541" y="16526"/>
                  </a:cubicBezTo>
                  <a:cubicBezTo>
                    <a:pt x="39006" y="17109"/>
                    <a:pt x="38351" y="16943"/>
                    <a:pt x="37755" y="16955"/>
                  </a:cubicBezTo>
                  <a:cubicBezTo>
                    <a:pt x="26706" y="17074"/>
                    <a:pt x="15657" y="17193"/>
                    <a:pt x="4608" y="17312"/>
                  </a:cubicBezTo>
                  <a:cubicBezTo>
                    <a:pt x="3454" y="17324"/>
                    <a:pt x="2299" y="17336"/>
                    <a:pt x="1132" y="17324"/>
                  </a:cubicBezTo>
                  <a:cubicBezTo>
                    <a:pt x="846" y="17324"/>
                    <a:pt x="548" y="17205"/>
                    <a:pt x="275" y="17145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76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8"/>
            <p:cNvSpPr/>
            <p:nvPr/>
          </p:nvSpPr>
          <p:spPr>
            <a:xfrm>
              <a:off x="8722325" y="1913875"/>
              <a:ext cx="994500" cy="433400"/>
            </a:xfrm>
            <a:custGeom>
              <a:avLst/>
              <a:gdLst/>
              <a:ahLst/>
              <a:cxnLst/>
              <a:rect l="l" t="t" r="r" b="b"/>
              <a:pathLst>
                <a:path w="39780" h="17336" extrusionOk="0">
                  <a:moveTo>
                    <a:pt x="275" y="17145"/>
                  </a:moveTo>
                  <a:cubicBezTo>
                    <a:pt x="1" y="12668"/>
                    <a:pt x="2989" y="9251"/>
                    <a:pt x="7335" y="9025"/>
                  </a:cubicBezTo>
                  <a:cubicBezTo>
                    <a:pt x="8561" y="8965"/>
                    <a:pt x="9776" y="9013"/>
                    <a:pt x="11145" y="9013"/>
                  </a:cubicBezTo>
                  <a:cubicBezTo>
                    <a:pt x="11240" y="8465"/>
                    <a:pt x="11300" y="7953"/>
                    <a:pt x="11407" y="7441"/>
                  </a:cubicBezTo>
                  <a:cubicBezTo>
                    <a:pt x="11824" y="5417"/>
                    <a:pt x="12740" y="3655"/>
                    <a:pt x="14336" y="2310"/>
                  </a:cubicBezTo>
                  <a:cubicBezTo>
                    <a:pt x="14967" y="1762"/>
                    <a:pt x="15705" y="1286"/>
                    <a:pt x="16467" y="941"/>
                  </a:cubicBezTo>
                  <a:cubicBezTo>
                    <a:pt x="18610" y="0"/>
                    <a:pt x="20622" y="476"/>
                    <a:pt x="22039" y="2334"/>
                  </a:cubicBezTo>
                  <a:cubicBezTo>
                    <a:pt x="22694" y="3191"/>
                    <a:pt x="23135" y="4191"/>
                    <a:pt x="23623" y="5155"/>
                  </a:cubicBezTo>
                  <a:cubicBezTo>
                    <a:pt x="23944" y="5751"/>
                    <a:pt x="24182" y="6394"/>
                    <a:pt x="24444" y="6977"/>
                  </a:cubicBezTo>
                  <a:cubicBezTo>
                    <a:pt x="25647" y="6513"/>
                    <a:pt x="26706" y="6072"/>
                    <a:pt x="27802" y="5703"/>
                  </a:cubicBezTo>
                  <a:cubicBezTo>
                    <a:pt x="29135" y="5263"/>
                    <a:pt x="30540" y="5227"/>
                    <a:pt x="31933" y="5358"/>
                  </a:cubicBezTo>
                  <a:cubicBezTo>
                    <a:pt x="35565" y="5679"/>
                    <a:pt x="38125" y="7811"/>
                    <a:pt x="39089" y="11299"/>
                  </a:cubicBezTo>
                  <a:cubicBezTo>
                    <a:pt x="39565" y="13025"/>
                    <a:pt x="39780" y="14776"/>
                    <a:pt x="39541" y="16526"/>
                  </a:cubicBezTo>
                  <a:cubicBezTo>
                    <a:pt x="39006" y="17109"/>
                    <a:pt x="38351" y="16943"/>
                    <a:pt x="37755" y="16955"/>
                  </a:cubicBezTo>
                  <a:cubicBezTo>
                    <a:pt x="26706" y="17074"/>
                    <a:pt x="15657" y="17193"/>
                    <a:pt x="4608" y="17312"/>
                  </a:cubicBezTo>
                  <a:cubicBezTo>
                    <a:pt x="3454" y="17324"/>
                    <a:pt x="2299" y="17336"/>
                    <a:pt x="1132" y="17324"/>
                  </a:cubicBezTo>
                  <a:cubicBezTo>
                    <a:pt x="846" y="17324"/>
                    <a:pt x="548" y="17205"/>
                    <a:pt x="275" y="17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9" name="Google Shape;2919;p48"/>
          <p:cNvGrpSpPr/>
          <p:nvPr/>
        </p:nvGrpSpPr>
        <p:grpSpPr>
          <a:xfrm>
            <a:off x="8190317" y="652259"/>
            <a:ext cx="1412588" cy="615601"/>
            <a:chOff x="8722325" y="1913875"/>
            <a:chExt cx="994500" cy="433400"/>
          </a:xfrm>
        </p:grpSpPr>
        <p:sp>
          <p:nvSpPr>
            <p:cNvPr id="2920" name="Google Shape;2920;p48"/>
            <p:cNvSpPr/>
            <p:nvPr/>
          </p:nvSpPr>
          <p:spPr>
            <a:xfrm>
              <a:off x="8722325" y="1913875"/>
              <a:ext cx="994500" cy="433400"/>
            </a:xfrm>
            <a:custGeom>
              <a:avLst/>
              <a:gdLst/>
              <a:ahLst/>
              <a:cxnLst/>
              <a:rect l="l" t="t" r="r" b="b"/>
              <a:pathLst>
                <a:path w="39780" h="17336" extrusionOk="0">
                  <a:moveTo>
                    <a:pt x="275" y="17145"/>
                  </a:moveTo>
                  <a:cubicBezTo>
                    <a:pt x="1" y="12668"/>
                    <a:pt x="2989" y="9251"/>
                    <a:pt x="7335" y="9025"/>
                  </a:cubicBezTo>
                  <a:cubicBezTo>
                    <a:pt x="8561" y="8965"/>
                    <a:pt x="9776" y="9013"/>
                    <a:pt x="11145" y="9013"/>
                  </a:cubicBezTo>
                  <a:cubicBezTo>
                    <a:pt x="11240" y="8465"/>
                    <a:pt x="11300" y="7953"/>
                    <a:pt x="11407" y="7441"/>
                  </a:cubicBezTo>
                  <a:cubicBezTo>
                    <a:pt x="11824" y="5417"/>
                    <a:pt x="12740" y="3655"/>
                    <a:pt x="14336" y="2310"/>
                  </a:cubicBezTo>
                  <a:cubicBezTo>
                    <a:pt x="14967" y="1762"/>
                    <a:pt x="15705" y="1286"/>
                    <a:pt x="16467" y="941"/>
                  </a:cubicBezTo>
                  <a:cubicBezTo>
                    <a:pt x="18610" y="0"/>
                    <a:pt x="20622" y="476"/>
                    <a:pt x="22039" y="2334"/>
                  </a:cubicBezTo>
                  <a:cubicBezTo>
                    <a:pt x="22694" y="3191"/>
                    <a:pt x="23135" y="4191"/>
                    <a:pt x="23623" y="5155"/>
                  </a:cubicBezTo>
                  <a:cubicBezTo>
                    <a:pt x="23944" y="5751"/>
                    <a:pt x="24182" y="6394"/>
                    <a:pt x="24444" y="6977"/>
                  </a:cubicBezTo>
                  <a:cubicBezTo>
                    <a:pt x="25647" y="6513"/>
                    <a:pt x="26706" y="6072"/>
                    <a:pt x="27802" y="5703"/>
                  </a:cubicBezTo>
                  <a:cubicBezTo>
                    <a:pt x="29135" y="5263"/>
                    <a:pt x="30540" y="5227"/>
                    <a:pt x="31933" y="5358"/>
                  </a:cubicBezTo>
                  <a:cubicBezTo>
                    <a:pt x="35565" y="5679"/>
                    <a:pt x="38125" y="7811"/>
                    <a:pt x="39089" y="11299"/>
                  </a:cubicBezTo>
                  <a:cubicBezTo>
                    <a:pt x="39565" y="13025"/>
                    <a:pt x="39780" y="14776"/>
                    <a:pt x="39541" y="16526"/>
                  </a:cubicBezTo>
                  <a:cubicBezTo>
                    <a:pt x="39006" y="17109"/>
                    <a:pt x="38351" y="16943"/>
                    <a:pt x="37755" y="16955"/>
                  </a:cubicBezTo>
                  <a:cubicBezTo>
                    <a:pt x="26706" y="17074"/>
                    <a:pt x="15657" y="17193"/>
                    <a:pt x="4608" y="17312"/>
                  </a:cubicBezTo>
                  <a:cubicBezTo>
                    <a:pt x="3454" y="17324"/>
                    <a:pt x="2299" y="17336"/>
                    <a:pt x="1132" y="17324"/>
                  </a:cubicBezTo>
                  <a:cubicBezTo>
                    <a:pt x="846" y="17324"/>
                    <a:pt x="548" y="17205"/>
                    <a:pt x="275" y="17145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76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8"/>
            <p:cNvSpPr/>
            <p:nvPr/>
          </p:nvSpPr>
          <p:spPr>
            <a:xfrm>
              <a:off x="8722325" y="1913875"/>
              <a:ext cx="994500" cy="433400"/>
            </a:xfrm>
            <a:custGeom>
              <a:avLst/>
              <a:gdLst/>
              <a:ahLst/>
              <a:cxnLst/>
              <a:rect l="l" t="t" r="r" b="b"/>
              <a:pathLst>
                <a:path w="39780" h="17336" extrusionOk="0">
                  <a:moveTo>
                    <a:pt x="275" y="17145"/>
                  </a:moveTo>
                  <a:cubicBezTo>
                    <a:pt x="1" y="12668"/>
                    <a:pt x="2989" y="9251"/>
                    <a:pt x="7335" y="9025"/>
                  </a:cubicBezTo>
                  <a:cubicBezTo>
                    <a:pt x="8561" y="8965"/>
                    <a:pt x="9776" y="9013"/>
                    <a:pt x="11145" y="9013"/>
                  </a:cubicBezTo>
                  <a:cubicBezTo>
                    <a:pt x="11240" y="8465"/>
                    <a:pt x="11300" y="7953"/>
                    <a:pt x="11407" y="7441"/>
                  </a:cubicBezTo>
                  <a:cubicBezTo>
                    <a:pt x="11824" y="5417"/>
                    <a:pt x="12740" y="3655"/>
                    <a:pt x="14336" y="2310"/>
                  </a:cubicBezTo>
                  <a:cubicBezTo>
                    <a:pt x="14967" y="1762"/>
                    <a:pt x="15705" y="1286"/>
                    <a:pt x="16467" y="941"/>
                  </a:cubicBezTo>
                  <a:cubicBezTo>
                    <a:pt x="18610" y="0"/>
                    <a:pt x="20622" y="476"/>
                    <a:pt x="22039" y="2334"/>
                  </a:cubicBezTo>
                  <a:cubicBezTo>
                    <a:pt x="22694" y="3191"/>
                    <a:pt x="23135" y="4191"/>
                    <a:pt x="23623" y="5155"/>
                  </a:cubicBezTo>
                  <a:cubicBezTo>
                    <a:pt x="23944" y="5751"/>
                    <a:pt x="24182" y="6394"/>
                    <a:pt x="24444" y="6977"/>
                  </a:cubicBezTo>
                  <a:cubicBezTo>
                    <a:pt x="25647" y="6513"/>
                    <a:pt x="26706" y="6072"/>
                    <a:pt x="27802" y="5703"/>
                  </a:cubicBezTo>
                  <a:cubicBezTo>
                    <a:pt x="29135" y="5263"/>
                    <a:pt x="30540" y="5227"/>
                    <a:pt x="31933" y="5358"/>
                  </a:cubicBezTo>
                  <a:cubicBezTo>
                    <a:pt x="35565" y="5679"/>
                    <a:pt x="38125" y="7811"/>
                    <a:pt x="39089" y="11299"/>
                  </a:cubicBezTo>
                  <a:cubicBezTo>
                    <a:pt x="39565" y="13025"/>
                    <a:pt x="39780" y="14776"/>
                    <a:pt x="39541" y="16526"/>
                  </a:cubicBezTo>
                  <a:cubicBezTo>
                    <a:pt x="39006" y="17109"/>
                    <a:pt x="38351" y="16943"/>
                    <a:pt x="37755" y="16955"/>
                  </a:cubicBezTo>
                  <a:cubicBezTo>
                    <a:pt x="26706" y="17074"/>
                    <a:pt x="15657" y="17193"/>
                    <a:pt x="4608" y="17312"/>
                  </a:cubicBezTo>
                  <a:cubicBezTo>
                    <a:pt x="3454" y="17324"/>
                    <a:pt x="2299" y="17336"/>
                    <a:pt x="1132" y="17324"/>
                  </a:cubicBezTo>
                  <a:cubicBezTo>
                    <a:pt x="846" y="17324"/>
                    <a:pt x="548" y="17205"/>
                    <a:pt x="275" y="17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2" name="Google Shape;2922;p48"/>
          <p:cNvSpPr/>
          <p:nvPr/>
        </p:nvSpPr>
        <p:spPr>
          <a:xfrm rot="5399743" flipH="1">
            <a:off x="4742230" y="4522685"/>
            <a:ext cx="1770695" cy="2593576"/>
          </a:xfrm>
          <a:custGeom>
            <a:avLst/>
            <a:gdLst/>
            <a:ahLst/>
            <a:cxnLst/>
            <a:rect l="l" t="t" r="r" b="b"/>
            <a:pathLst>
              <a:path w="52900" h="70182" extrusionOk="0">
                <a:moveTo>
                  <a:pt x="0" y="0"/>
                </a:moveTo>
                <a:lnTo>
                  <a:pt x="0" y="58019"/>
                </a:lnTo>
                <a:lnTo>
                  <a:pt x="0" y="63448"/>
                </a:lnTo>
                <a:lnTo>
                  <a:pt x="0" y="69223"/>
                </a:lnTo>
                <a:cubicBezTo>
                  <a:pt x="0" y="69223"/>
                  <a:pt x="2869" y="68389"/>
                  <a:pt x="4620" y="68223"/>
                </a:cubicBezTo>
                <a:cubicBezTo>
                  <a:pt x="6382" y="68068"/>
                  <a:pt x="8132" y="67592"/>
                  <a:pt x="8537" y="67592"/>
                </a:cubicBezTo>
                <a:cubicBezTo>
                  <a:pt x="8942" y="67592"/>
                  <a:pt x="10049" y="67747"/>
                  <a:pt x="11728" y="68068"/>
                </a:cubicBezTo>
                <a:cubicBezTo>
                  <a:pt x="13406" y="68389"/>
                  <a:pt x="13228" y="68544"/>
                  <a:pt x="14347" y="68544"/>
                </a:cubicBezTo>
                <a:cubicBezTo>
                  <a:pt x="15466" y="68544"/>
                  <a:pt x="16419" y="68223"/>
                  <a:pt x="17538" y="68223"/>
                </a:cubicBezTo>
                <a:cubicBezTo>
                  <a:pt x="18657" y="68223"/>
                  <a:pt x="18490" y="68544"/>
                  <a:pt x="19610" y="69747"/>
                </a:cubicBezTo>
                <a:cubicBezTo>
                  <a:pt x="19906" y="70062"/>
                  <a:pt x="20124" y="70182"/>
                  <a:pt x="20304" y="70182"/>
                </a:cubicBezTo>
                <a:cubicBezTo>
                  <a:pt x="20806" y="70182"/>
                  <a:pt x="21022" y="69257"/>
                  <a:pt x="21836" y="69021"/>
                </a:cubicBezTo>
                <a:cubicBezTo>
                  <a:pt x="22305" y="68886"/>
                  <a:pt x="22605" y="68837"/>
                  <a:pt x="22901" y="68837"/>
                </a:cubicBezTo>
                <a:cubicBezTo>
                  <a:pt x="23311" y="68837"/>
                  <a:pt x="23714" y="68931"/>
                  <a:pt x="24551" y="69021"/>
                </a:cubicBezTo>
                <a:cubicBezTo>
                  <a:pt x="24689" y="69037"/>
                  <a:pt x="24823" y="69044"/>
                  <a:pt x="24956" y="69044"/>
                </a:cubicBezTo>
                <a:cubicBezTo>
                  <a:pt x="25964" y="69044"/>
                  <a:pt x="26838" y="68634"/>
                  <a:pt x="27826" y="68634"/>
                </a:cubicBezTo>
                <a:cubicBezTo>
                  <a:pt x="28057" y="68634"/>
                  <a:pt x="28293" y="68656"/>
                  <a:pt x="28539" y="68711"/>
                </a:cubicBezTo>
                <a:cubicBezTo>
                  <a:pt x="29079" y="68832"/>
                  <a:pt x="29415" y="68884"/>
                  <a:pt x="29728" y="68884"/>
                </a:cubicBezTo>
                <a:cubicBezTo>
                  <a:pt x="30242" y="68884"/>
                  <a:pt x="30693" y="68744"/>
                  <a:pt x="31885" y="68544"/>
                </a:cubicBezTo>
                <a:cubicBezTo>
                  <a:pt x="32722" y="68403"/>
                  <a:pt x="33100" y="68294"/>
                  <a:pt x="33368" y="68294"/>
                </a:cubicBezTo>
                <a:cubicBezTo>
                  <a:pt x="33709" y="68294"/>
                  <a:pt x="33874" y="68471"/>
                  <a:pt x="34588" y="68985"/>
                </a:cubicBezTo>
                <a:cubicBezTo>
                  <a:pt x="34946" y="69244"/>
                  <a:pt x="35217" y="69349"/>
                  <a:pt x="35448" y="69349"/>
                </a:cubicBezTo>
                <a:cubicBezTo>
                  <a:pt x="36047" y="69349"/>
                  <a:pt x="36383" y="68643"/>
                  <a:pt x="37302" y="68068"/>
                </a:cubicBezTo>
                <a:cubicBezTo>
                  <a:pt x="37786" y="67765"/>
                  <a:pt x="38247" y="67692"/>
                  <a:pt x="38746" y="67692"/>
                </a:cubicBezTo>
                <a:cubicBezTo>
                  <a:pt x="39211" y="67692"/>
                  <a:pt x="39709" y="67755"/>
                  <a:pt x="40288" y="67755"/>
                </a:cubicBezTo>
                <a:cubicBezTo>
                  <a:pt x="40727" y="67755"/>
                  <a:pt x="41213" y="67719"/>
                  <a:pt x="41767" y="67592"/>
                </a:cubicBezTo>
                <a:cubicBezTo>
                  <a:pt x="42458" y="67433"/>
                  <a:pt x="42688" y="67380"/>
                  <a:pt x="42717" y="67380"/>
                </a:cubicBezTo>
                <a:cubicBezTo>
                  <a:pt x="42777" y="67380"/>
                  <a:pt x="42033" y="67592"/>
                  <a:pt x="42565" y="67592"/>
                </a:cubicBezTo>
                <a:cubicBezTo>
                  <a:pt x="43363" y="67592"/>
                  <a:pt x="45113" y="67270"/>
                  <a:pt x="45911" y="67116"/>
                </a:cubicBezTo>
                <a:cubicBezTo>
                  <a:pt x="45975" y="67102"/>
                  <a:pt x="46046" y="67096"/>
                  <a:pt x="46123" y="67096"/>
                </a:cubicBezTo>
                <a:cubicBezTo>
                  <a:pt x="46796" y="67096"/>
                  <a:pt x="47902" y="67564"/>
                  <a:pt x="48982" y="67564"/>
                </a:cubicBezTo>
                <a:cubicBezTo>
                  <a:pt x="49293" y="67564"/>
                  <a:pt x="49603" y="67525"/>
                  <a:pt x="49899" y="67425"/>
                </a:cubicBezTo>
                <a:cubicBezTo>
                  <a:pt x="50304" y="67290"/>
                  <a:pt x="50479" y="67232"/>
                  <a:pt x="50548" y="67232"/>
                </a:cubicBezTo>
                <a:cubicBezTo>
                  <a:pt x="50723" y="67232"/>
                  <a:pt x="50216" y="67607"/>
                  <a:pt x="51018" y="68068"/>
                </a:cubicBezTo>
                <a:cubicBezTo>
                  <a:pt x="51387" y="68278"/>
                  <a:pt x="51719" y="68348"/>
                  <a:pt x="51998" y="68348"/>
                </a:cubicBezTo>
                <a:cubicBezTo>
                  <a:pt x="52556" y="68348"/>
                  <a:pt x="52899" y="68068"/>
                  <a:pt x="52899" y="68068"/>
                </a:cubicBezTo>
                <a:lnTo>
                  <a:pt x="52899" y="63448"/>
                </a:lnTo>
                <a:lnTo>
                  <a:pt x="52899" y="58984"/>
                </a:lnTo>
                <a:lnTo>
                  <a:pt x="528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47625" dir="264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48"/>
          <p:cNvSpPr/>
          <p:nvPr/>
        </p:nvSpPr>
        <p:spPr>
          <a:xfrm>
            <a:off x="-63497" y="-91725"/>
            <a:ext cx="2326175" cy="1057750"/>
          </a:xfrm>
          <a:custGeom>
            <a:avLst/>
            <a:gdLst/>
            <a:ahLst/>
            <a:cxnLst/>
            <a:rect l="l" t="t" r="r" b="b"/>
            <a:pathLst>
              <a:path w="93047" h="42310" extrusionOk="0">
                <a:moveTo>
                  <a:pt x="196" y="30762"/>
                </a:moveTo>
                <a:cubicBezTo>
                  <a:pt x="-1371" y="38603"/>
                  <a:pt x="13496" y="43482"/>
                  <a:pt x="21363" y="42051"/>
                </a:cubicBezTo>
                <a:cubicBezTo>
                  <a:pt x="28271" y="40795"/>
                  <a:pt x="31980" y="32315"/>
                  <a:pt x="38578" y="29915"/>
                </a:cubicBezTo>
                <a:cubicBezTo>
                  <a:pt x="45479" y="27405"/>
                  <a:pt x="53455" y="30798"/>
                  <a:pt x="60592" y="29068"/>
                </a:cubicBezTo>
                <a:cubicBezTo>
                  <a:pt x="70101" y="26763"/>
                  <a:pt x="78520" y="20182"/>
                  <a:pt x="85145" y="12982"/>
                </a:cubicBezTo>
                <a:cubicBezTo>
                  <a:pt x="88575" y="9254"/>
                  <a:pt x="93047" y="5066"/>
                  <a:pt x="9304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24" name="Google Shape;2924;p48"/>
          <p:cNvGrpSpPr/>
          <p:nvPr/>
        </p:nvGrpSpPr>
        <p:grpSpPr>
          <a:xfrm>
            <a:off x="-77603" y="3444886"/>
            <a:ext cx="498210" cy="615585"/>
            <a:chOff x="5324475" y="1021375"/>
            <a:chExt cx="459900" cy="568250"/>
          </a:xfrm>
        </p:grpSpPr>
        <p:sp>
          <p:nvSpPr>
            <p:cNvPr id="2925" name="Google Shape;2925;p48"/>
            <p:cNvSpPr/>
            <p:nvPr/>
          </p:nvSpPr>
          <p:spPr>
            <a:xfrm>
              <a:off x="5718250" y="1141350"/>
              <a:ext cx="66125" cy="93775"/>
            </a:xfrm>
            <a:custGeom>
              <a:avLst/>
              <a:gdLst/>
              <a:ahLst/>
              <a:cxnLst/>
              <a:rect l="l" t="t" r="r" b="b"/>
              <a:pathLst>
                <a:path w="2645" h="3751" extrusionOk="0">
                  <a:moveTo>
                    <a:pt x="1" y="2774"/>
                  </a:moveTo>
                  <a:cubicBezTo>
                    <a:pt x="120" y="1774"/>
                    <a:pt x="537" y="834"/>
                    <a:pt x="1465" y="167"/>
                  </a:cubicBezTo>
                  <a:cubicBezTo>
                    <a:pt x="1715" y="0"/>
                    <a:pt x="2001" y="0"/>
                    <a:pt x="2263" y="155"/>
                  </a:cubicBezTo>
                  <a:cubicBezTo>
                    <a:pt x="2489" y="298"/>
                    <a:pt x="2644" y="536"/>
                    <a:pt x="2573" y="786"/>
                  </a:cubicBezTo>
                  <a:cubicBezTo>
                    <a:pt x="2382" y="1572"/>
                    <a:pt x="2168" y="2358"/>
                    <a:pt x="1894" y="3108"/>
                  </a:cubicBezTo>
                  <a:cubicBezTo>
                    <a:pt x="1751" y="3501"/>
                    <a:pt x="894" y="3751"/>
                    <a:pt x="489" y="3620"/>
                  </a:cubicBezTo>
                  <a:cubicBezTo>
                    <a:pt x="191" y="3524"/>
                    <a:pt x="13" y="3239"/>
                    <a:pt x="1" y="2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8"/>
            <p:cNvSpPr/>
            <p:nvPr/>
          </p:nvSpPr>
          <p:spPr>
            <a:xfrm>
              <a:off x="5478050" y="1367550"/>
              <a:ext cx="59250" cy="102725"/>
            </a:xfrm>
            <a:custGeom>
              <a:avLst/>
              <a:gdLst/>
              <a:ahLst/>
              <a:cxnLst/>
              <a:rect l="l" t="t" r="r" b="b"/>
              <a:pathLst>
                <a:path w="2370" h="4109" extrusionOk="0">
                  <a:moveTo>
                    <a:pt x="1" y="2477"/>
                  </a:moveTo>
                  <a:cubicBezTo>
                    <a:pt x="36" y="1870"/>
                    <a:pt x="191" y="1251"/>
                    <a:pt x="548" y="703"/>
                  </a:cubicBezTo>
                  <a:cubicBezTo>
                    <a:pt x="1013" y="1"/>
                    <a:pt x="1620" y="72"/>
                    <a:pt x="1953" y="715"/>
                  </a:cubicBezTo>
                  <a:cubicBezTo>
                    <a:pt x="2001" y="811"/>
                    <a:pt x="2084" y="882"/>
                    <a:pt x="2120" y="989"/>
                  </a:cubicBezTo>
                  <a:cubicBezTo>
                    <a:pt x="2370" y="1561"/>
                    <a:pt x="1989" y="3251"/>
                    <a:pt x="1513" y="3692"/>
                  </a:cubicBezTo>
                  <a:cubicBezTo>
                    <a:pt x="1060" y="4109"/>
                    <a:pt x="322" y="3930"/>
                    <a:pt x="120" y="3358"/>
                  </a:cubicBezTo>
                  <a:cubicBezTo>
                    <a:pt x="84" y="3263"/>
                    <a:pt x="60" y="3156"/>
                    <a:pt x="48" y="3049"/>
                  </a:cubicBezTo>
                  <a:cubicBezTo>
                    <a:pt x="36" y="2870"/>
                    <a:pt x="24" y="2692"/>
                    <a:pt x="1" y="2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8"/>
            <p:cNvSpPr/>
            <p:nvPr/>
          </p:nvSpPr>
          <p:spPr>
            <a:xfrm>
              <a:off x="5415250" y="1202650"/>
              <a:ext cx="65500" cy="106600"/>
            </a:xfrm>
            <a:custGeom>
              <a:avLst/>
              <a:gdLst/>
              <a:ahLst/>
              <a:cxnLst/>
              <a:rect l="l" t="t" r="r" b="b"/>
              <a:pathLst>
                <a:path w="2620" h="4264" extrusionOk="0">
                  <a:moveTo>
                    <a:pt x="2620" y="1191"/>
                  </a:moveTo>
                  <a:cubicBezTo>
                    <a:pt x="2489" y="2013"/>
                    <a:pt x="2215" y="2858"/>
                    <a:pt x="1739" y="3620"/>
                  </a:cubicBezTo>
                  <a:cubicBezTo>
                    <a:pt x="1620" y="3811"/>
                    <a:pt x="1382" y="3966"/>
                    <a:pt x="1155" y="4049"/>
                  </a:cubicBezTo>
                  <a:cubicBezTo>
                    <a:pt x="596" y="4263"/>
                    <a:pt x="0" y="3823"/>
                    <a:pt x="143" y="3227"/>
                  </a:cubicBezTo>
                  <a:cubicBezTo>
                    <a:pt x="381" y="2227"/>
                    <a:pt x="834" y="1299"/>
                    <a:pt x="1393" y="441"/>
                  </a:cubicBezTo>
                  <a:cubicBezTo>
                    <a:pt x="1691" y="1"/>
                    <a:pt x="2310" y="120"/>
                    <a:pt x="2513" y="608"/>
                  </a:cubicBezTo>
                  <a:cubicBezTo>
                    <a:pt x="2536" y="680"/>
                    <a:pt x="2560" y="739"/>
                    <a:pt x="2572" y="810"/>
                  </a:cubicBezTo>
                  <a:cubicBezTo>
                    <a:pt x="2584" y="918"/>
                    <a:pt x="2596" y="1025"/>
                    <a:pt x="2620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8"/>
            <p:cNvSpPr/>
            <p:nvPr/>
          </p:nvSpPr>
          <p:spPr>
            <a:xfrm>
              <a:off x="5377450" y="1065150"/>
              <a:ext cx="61050" cy="102125"/>
            </a:xfrm>
            <a:custGeom>
              <a:avLst/>
              <a:gdLst/>
              <a:ahLst/>
              <a:cxnLst/>
              <a:rect l="l" t="t" r="r" b="b"/>
              <a:pathLst>
                <a:path w="2442" h="4085" extrusionOk="0">
                  <a:moveTo>
                    <a:pt x="2405" y="822"/>
                  </a:moveTo>
                  <a:cubicBezTo>
                    <a:pt x="2441" y="1834"/>
                    <a:pt x="1977" y="2679"/>
                    <a:pt x="1572" y="3548"/>
                  </a:cubicBezTo>
                  <a:cubicBezTo>
                    <a:pt x="1370" y="3953"/>
                    <a:pt x="953" y="4084"/>
                    <a:pt x="584" y="3941"/>
                  </a:cubicBezTo>
                  <a:cubicBezTo>
                    <a:pt x="238" y="3798"/>
                    <a:pt x="0" y="3370"/>
                    <a:pt x="60" y="2977"/>
                  </a:cubicBezTo>
                  <a:cubicBezTo>
                    <a:pt x="72" y="2905"/>
                    <a:pt x="96" y="2834"/>
                    <a:pt x="119" y="2774"/>
                  </a:cubicBezTo>
                  <a:cubicBezTo>
                    <a:pt x="334" y="2215"/>
                    <a:pt x="536" y="1631"/>
                    <a:pt x="786" y="1084"/>
                  </a:cubicBezTo>
                  <a:cubicBezTo>
                    <a:pt x="905" y="810"/>
                    <a:pt x="1120" y="548"/>
                    <a:pt x="1322" y="310"/>
                  </a:cubicBezTo>
                  <a:cubicBezTo>
                    <a:pt x="1524" y="84"/>
                    <a:pt x="1810" y="0"/>
                    <a:pt x="2096" y="107"/>
                  </a:cubicBezTo>
                  <a:cubicBezTo>
                    <a:pt x="2441" y="238"/>
                    <a:pt x="2405" y="548"/>
                    <a:pt x="2405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8"/>
            <p:cNvSpPr/>
            <p:nvPr/>
          </p:nvSpPr>
          <p:spPr>
            <a:xfrm>
              <a:off x="5514975" y="1034475"/>
              <a:ext cx="60425" cy="86350"/>
            </a:xfrm>
            <a:custGeom>
              <a:avLst/>
              <a:gdLst/>
              <a:ahLst/>
              <a:cxnLst/>
              <a:rect l="l" t="t" r="r" b="b"/>
              <a:pathLst>
                <a:path w="2417" h="3454" extrusionOk="0">
                  <a:moveTo>
                    <a:pt x="0" y="2192"/>
                  </a:moveTo>
                  <a:cubicBezTo>
                    <a:pt x="60" y="1584"/>
                    <a:pt x="310" y="965"/>
                    <a:pt x="702" y="406"/>
                  </a:cubicBezTo>
                  <a:cubicBezTo>
                    <a:pt x="941" y="72"/>
                    <a:pt x="1357" y="1"/>
                    <a:pt x="1762" y="156"/>
                  </a:cubicBezTo>
                  <a:cubicBezTo>
                    <a:pt x="2143" y="298"/>
                    <a:pt x="2417" y="679"/>
                    <a:pt x="2322" y="1072"/>
                  </a:cubicBezTo>
                  <a:cubicBezTo>
                    <a:pt x="2167" y="1715"/>
                    <a:pt x="1965" y="2358"/>
                    <a:pt x="1703" y="2977"/>
                  </a:cubicBezTo>
                  <a:cubicBezTo>
                    <a:pt x="1548" y="3370"/>
                    <a:pt x="1083" y="3454"/>
                    <a:pt x="702" y="3251"/>
                  </a:cubicBezTo>
                  <a:cubicBezTo>
                    <a:pt x="250" y="3013"/>
                    <a:pt x="12" y="2680"/>
                    <a:pt x="0" y="2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8"/>
            <p:cNvSpPr/>
            <p:nvPr/>
          </p:nvSpPr>
          <p:spPr>
            <a:xfrm>
              <a:off x="5566450" y="1190750"/>
              <a:ext cx="49450" cy="99150"/>
            </a:xfrm>
            <a:custGeom>
              <a:avLst/>
              <a:gdLst/>
              <a:ahLst/>
              <a:cxnLst/>
              <a:rect l="l" t="t" r="r" b="b"/>
              <a:pathLst>
                <a:path w="1978" h="3966" extrusionOk="0">
                  <a:moveTo>
                    <a:pt x="1930" y="1096"/>
                  </a:moveTo>
                  <a:cubicBezTo>
                    <a:pt x="1906" y="1632"/>
                    <a:pt x="1894" y="2156"/>
                    <a:pt x="1870" y="2691"/>
                  </a:cubicBezTo>
                  <a:cubicBezTo>
                    <a:pt x="1858" y="2906"/>
                    <a:pt x="1846" y="3120"/>
                    <a:pt x="1775" y="3322"/>
                  </a:cubicBezTo>
                  <a:cubicBezTo>
                    <a:pt x="1608" y="3811"/>
                    <a:pt x="1025" y="3965"/>
                    <a:pt x="644" y="3644"/>
                  </a:cubicBezTo>
                  <a:cubicBezTo>
                    <a:pt x="263" y="3334"/>
                    <a:pt x="1" y="2953"/>
                    <a:pt x="108" y="2441"/>
                  </a:cubicBezTo>
                  <a:cubicBezTo>
                    <a:pt x="215" y="1882"/>
                    <a:pt x="358" y="1334"/>
                    <a:pt x="513" y="786"/>
                  </a:cubicBezTo>
                  <a:cubicBezTo>
                    <a:pt x="560" y="632"/>
                    <a:pt x="679" y="465"/>
                    <a:pt x="810" y="346"/>
                  </a:cubicBezTo>
                  <a:cubicBezTo>
                    <a:pt x="1180" y="1"/>
                    <a:pt x="1787" y="191"/>
                    <a:pt x="1918" y="679"/>
                  </a:cubicBezTo>
                  <a:cubicBezTo>
                    <a:pt x="1953" y="810"/>
                    <a:pt x="1953" y="953"/>
                    <a:pt x="1977" y="1096"/>
                  </a:cubicBezTo>
                  <a:cubicBezTo>
                    <a:pt x="1965" y="1096"/>
                    <a:pt x="1953" y="1096"/>
                    <a:pt x="193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8"/>
            <p:cNvSpPr/>
            <p:nvPr/>
          </p:nvSpPr>
          <p:spPr>
            <a:xfrm>
              <a:off x="5435500" y="1511325"/>
              <a:ext cx="59250" cy="78300"/>
            </a:xfrm>
            <a:custGeom>
              <a:avLst/>
              <a:gdLst/>
              <a:ahLst/>
              <a:cxnLst/>
              <a:rect l="l" t="t" r="r" b="b"/>
              <a:pathLst>
                <a:path w="2370" h="3132" extrusionOk="0">
                  <a:moveTo>
                    <a:pt x="12" y="2048"/>
                  </a:moveTo>
                  <a:cubicBezTo>
                    <a:pt x="107" y="1441"/>
                    <a:pt x="345" y="786"/>
                    <a:pt x="857" y="274"/>
                  </a:cubicBezTo>
                  <a:cubicBezTo>
                    <a:pt x="1131" y="1"/>
                    <a:pt x="1429" y="13"/>
                    <a:pt x="1715" y="227"/>
                  </a:cubicBezTo>
                  <a:cubicBezTo>
                    <a:pt x="2250" y="644"/>
                    <a:pt x="2369" y="965"/>
                    <a:pt x="2179" y="1608"/>
                  </a:cubicBezTo>
                  <a:cubicBezTo>
                    <a:pt x="2096" y="1906"/>
                    <a:pt x="1976" y="2203"/>
                    <a:pt x="1846" y="2489"/>
                  </a:cubicBezTo>
                  <a:cubicBezTo>
                    <a:pt x="1691" y="2834"/>
                    <a:pt x="1405" y="3013"/>
                    <a:pt x="1024" y="3061"/>
                  </a:cubicBezTo>
                  <a:cubicBezTo>
                    <a:pt x="393" y="3132"/>
                    <a:pt x="0" y="2787"/>
                    <a:pt x="12" y="2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8"/>
            <p:cNvSpPr/>
            <p:nvPr/>
          </p:nvSpPr>
          <p:spPr>
            <a:xfrm>
              <a:off x="5642650" y="1021375"/>
              <a:ext cx="46475" cy="91725"/>
            </a:xfrm>
            <a:custGeom>
              <a:avLst/>
              <a:gdLst/>
              <a:ahLst/>
              <a:cxnLst/>
              <a:rect l="l" t="t" r="r" b="b"/>
              <a:pathLst>
                <a:path w="1859" h="3669" extrusionOk="0">
                  <a:moveTo>
                    <a:pt x="1858" y="1061"/>
                  </a:moveTo>
                  <a:cubicBezTo>
                    <a:pt x="1739" y="1644"/>
                    <a:pt x="1596" y="2335"/>
                    <a:pt x="1441" y="3025"/>
                  </a:cubicBezTo>
                  <a:cubicBezTo>
                    <a:pt x="1418" y="3132"/>
                    <a:pt x="1358" y="3228"/>
                    <a:pt x="1310" y="3323"/>
                  </a:cubicBezTo>
                  <a:cubicBezTo>
                    <a:pt x="1156" y="3549"/>
                    <a:pt x="941" y="3668"/>
                    <a:pt x="679" y="3644"/>
                  </a:cubicBezTo>
                  <a:cubicBezTo>
                    <a:pt x="406" y="3620"/>
                    <a:pt x="203" y="3478"/>
                    <a:pt x="120" y="3216"/>
                  </a:cubicBezTo>
                  <a:cubicBezTo>
                    <a:pt x="48" y="3025"/>
                    <a:pt x="1" y="2799"/>
                    <a:pt x="1" y="2597"/>
                  </a:cubicBezTo>
                  <a:cubicBezTo>
                    <a:pt x="1" y="1906"/>
                    <a:pt x="132" y="1251"/>
                    <a:pt x="465" y="644"/>
                  </a:cubicBezTo>
                  <a:cubicBezTo>
                    <a:pt x="548" y="489"/>
                    <a:pt x="632" y="311"/>
                    <a:pt x="763" y="215"/>
                  </a:cubicBezTo>
                  <a:cubicBezTo>
                    <a:pt x="918" y="96"/>
                    <a:pt x="1144" y="1"/>
                    <a:pt x="1334" y="13"/>
                  </a:cubicBezTo>
                  <a:cubicBezTo>
                    <a:pt x="1596" y="25"/>
                    <a:pt x="1763" y="239"/>
                    <a:pt x="1799" y="513"/>
                  </a:cubicBezTo>
                  <a:cubicBezTo>
                    <a:pt x="1822" y="656"/>
                    <a:pt x="1834" y="799"/>
                    <a:pt x="1858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8"/>
            <p:cNvSpPr/>
            <p:nvPr/>
          </p:nvSpPr>
          <p:spPr>
            <a:xfrm>
              <a:off x="5692675" y="1318750"/>
              <a:ext cx="53600" cy="86050"/>
            </a:xfrm>
            <a:custGeom>
              <a:avLst/>
              <a:gdLst/>
              <a:ahLst/>
              <a:cxnLst/>
              <a:rect l="l" t="t" r="r" b="b"/>
              <a:pathLst>
                <a:path w="2144" h="3442" extrusionOk="0">
                  <a:moveTo>
                    <a:pt x="0" y="2393"/>
                  </a:moveTo>
                  <a:cubicBezTo>
                    <a:pt x="95" y="1584"/>
                    <a:pt x="310" y="774"/>
                    <a:pt x="1048" y="203"/>
                  </a:cubicBezTo>
                  <a:cubicBezTo>
                    <a:pt x="1262" y="48"/>
                    <a:pt x="1500" y="0"/>
                    <a:pt x="1750" y="143"/>
                  </a:cubicBezTo>
                  <a:cubicBezTo>
                    <a:pt x="2000" y="298"/>
                    <a:pt x="2143" y="560"/>
                    <a:pt x="2072" y="869"/>
                  </a:cubicBezTo>
                  <a:cubicBezTo>
                    <a:pt x="1917" y="1489"/>
                    <a:pt x="1750" y="2108"/>
                    <a:pt x="1584" y="2727"/>
                  </a:cubicBezTo>
                  <a:cubicBezTo>
                    <a:pt x="1572" y="2763"/>
                    <a:pt x="1560" y="2786"/>
                    <a:pt x="1536" y="2822"/>
                  </a:cubicBezTo>
                  <a:cubicBezTo>
                    <a:pt x="1345" y="3227"/>
                    <a:pt x="964" y="3441"/>
                    <a:pt x="607" y="3346"/>
                  </a:cubicBezTo>
                  <a:cubicBezTo>
                    <a:pt x="214" y="3239"/>
                    <a:pt x="0" y="2905"/>
                    <a:pt x="0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8"/>
            <p:cNvSpPr/>
            <p:nvPr/>
          </p:nvSpPr>
          <p:spPr>
            <a:xfrm>
              <a:off x="5324475" y="1396725"/>
              <a:ext cx="52400" cy="79800"/>
            </a:xfrm>
            <a:custGeom>
              <a:avLst/>
              <a:gdLst/>
              <a:ahLst/>
              <a:cxnLst/>
              <a:rect l="l" t="t" r="r" b="b"/>
              <a:pathLst>
                <a:path w="2096" h="3192" extrusionOk="0">
                  <a:moveTo>
                    <a:pt x="24" y="2084"/>
                  </a:moveTo>
                  <a:cubicBezTo>
                    <a:pt x="143" y="1763"/>
                    <a:pt x="298" y="1215"/>
                    <a:pt x="524" y="715"/>
                  </a:cubicBezTo>
                  <a:cubicBezTo>
                    <a:pt x="619" y="501"/>
                    <a:pt x="845" y="334"/>
                    <a:pt x="1060" y="227"/>
                  </a:cubicBezTo>
                  <a:cubicBezTo>
                    <a:pt x="1488" y="1"/>
                    <a:pt x="2096" y="310"/>
                    <a:pt x="2072" y="798"/>
                  </a:cubicBezTo>
                  <a:cubicBezTo>
                    <a:pt x="2036" y="1572"/>
                    <a:pt x="1857" y="2334"/>
                    <a:pt x="1238" y="2894"/>
                  </a:cubicBezTo>
                  <a:cubicBezTo>
                    <a:pt x="1012" y="3096"/>
                    <a:pt x="762" y="3192"/>
                    <a:pt x="464" y="3084"/>
                  </a:cubicBezTo>
                  <a:cubicBezTo>
                    <a:pt x="179" y="2977"/>
                    <a:pt x="0" y="2680"/>
                    <a:pt x="24" y="2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8"/>
            <p:cNvSpPr/>
            <p:nvPr/>
          </p:nvSpPr>
          <p:spPr>
            <a:xfrm>
              <a:off x="5565850" y="1448825"/>
              <a:ext cx="45875" cy="54200"/>
            </a:xfrm>
            <a:custGeom>
              <a:avLst/>
              <a:gdLst/>
              <a:ahLst/>
              <a:cxnLst/>
              <a:rect l="l" t="t" r="r" b="b"/>
              <a:pathLst>
                <a:path w="1835" h="2168" extrusionOk="0">
                  <a:moveTo>
                    <a:pt x="1061" y="24"/>
                  </a:moveTo>
                  <a:cubicBezTo>
                    <a:pt x="1346" y="0"/>
                    <a:pt x="1680" y="274"/>
                    <a:pt x="1739" y="584"/>
                  </a:cubicBezTo>
                  <a:cubicBezTo>
                    <a:pt x="1835" y="1048"/>
                    <a:pt x="1513" y="1715"/>
                    <a:pt x="1084" y="1929"/>
                  </a:cubicBezTo>
                  <a:cubicBezTo>
                    <a:pt x="608" y="2167"/>
                    <a:pt x="1" y="1774"/>
                    <a:pt x="49" y="1250"/>
                  </a:cubicBezTo>
                  <a:cubicBezTo>
                    <a:pt x="96" y="727"/>
                    <a:pt x="370" y="322"/>
                    <a:pt x="858" y="84"/>
                  </a:cubicBezTo>
                  <a:cubicBezTo>
                    <a:pt x="918" y="48"/>
                    <a:pt x="989" y="36"/>
                    <a:pt x="106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4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4" name="Google Shape;4264;p70"/>
          <p:cNvGrpSpPr/>
          <p:nvPr/>
        </p:nvGrpSpPr>
        <p:grpSpPr>
          <a:xfrm>
            <a:off x="7050" y="-7050"/>
            <a:ext cx="9130200" cy="5150700"/>
            <a:chOff x="7050" y="-7050"/>
            <a:chExt cx="9130200" cy="5150700"/>
          </a:xfrm>
        </p:grpSpPr>
        <p:cxnSp>
          <p:nvCxnSpPr>
            <p:cNvPr id="4265" name="Google Shape;4265;p70"/>
            <p:cNvCxnSpPr/>
            <p:nvPr/>
          </p:nvCxnSpPr>
          <p:spPr>
            <a:xfrm>
              <a:off x="7050" y="0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6" name="Google Shape;4266;p70"/>
            <p:cNvCxnSpPr/>
            <p:nvPr/>
          </p:nvCxnSpPr>
          <p:spPr>
            <a:xfrm>
              <a:off x="7050" y="270711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7" name="Google Shape;4267;p70"/>
            <p:cNvCxnSpPr/>
            <p:nvPr/>
          </p:nvCxnSpPr>
          <p:spPr>
            <a:xfrm>
              <a:off x="7050" y="541421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8" name="Google Shape;4268;p70"/>
            <p:cNvCxnSpPr/>
            <p:nvPr/>
          </p:nvCxnSpPr>
          <p:spPr>
            <a:xfrm>
              <a:off x="7050" y="812132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9" name="Google Shape;4269;p70"/>
            <p:cNvCxnSpPr/>
            <p:nvPr/>
          </p:nvCxnSpPr>
          <p:spPr>
            <a:xfrm>
              <a:off x="7050" y="1082842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0" name="Google Shape;4270;p70"/>
            <p:cNvCxnSpPr/>
            <p:nvPr/>
          </p:nvCxnSpPr>
          <p:spPr>
            <a:xfrm>
              <a:off x="7050" y="1353553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1" name="Google Shape;4271;p70"/>
            <p:cNvCxnSpPr/>
            <p:nvPr/>
          </p:nvCxnSpPr>
          <p:spPr>
            <a:xfrm>
              <a:off x="7050" y="1624263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2" name="Google Shape;4272;p70"/>
            <p:cNvCxnSpPr/>
            <p:nvPr/>
          </p:nvCxnSpPr>
          <p:spPr>
            <a:xfrm>
              <a:off x="7050" y="1894974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3" name="Google Shape;4273;p70"/>
            <p:cNvCxnSpPr/>
            <p:nvPr/>
          </p:nvCxnSpPr>
          <p:spPr>
            <a:xfrm>
              <a:off x="7050" y="2165684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4" name="Google Shape;4274;p70"/>
            <p:cNvCxnSpPr/>
            <p:nvPr/>
          </p:nvCxnSpPr>
          <p:spPr>
            <a:xfrm>
              <a:off x="7050" y="2436395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5" name="Google Shape;4275;p70"/>
            <p:cNvCxnSpPr/>
            <p:nvPr/>
          </p:nvCxnSpPr>
          <p:spPr>
            <a:xfrm>
              <a:off x="7050" y="2707105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6" name="Google Shape;4276;p70"/>
            <p:cNvCxnSpPr/>
            <p:nvPr/>
          </p:nvCxnSpPr>
          <p:spPr>
            <a:xfrm>
              <a:off x="7050" y="2977816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7" name="Google Shape;4277;p70"/>
            <p:cNvCxnSpPr/>
            <p:nvPr/>
          </p:nvCxnSpPr>
          <p:spPr>
            <a:xfrm>
              <a:off x="7050" y="3248526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8" name="Google Shape;4278;p70"/>
            <p:cNvCxnSpPr/>
            <p:nvPr/>
          </p:nvCxnSpPr>
          <p:spPr>
            <a:xfrm>
              <a:off x="7050" y="3519237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9" name="Google Shape;4279;p70"/>
            <p:cNvCxnSpPr/>
            <p:nvPr/>
          </p:nvCxnSpPr>
          <p:spPr>
            <a:xfrm>
              <a:off x="7050" y="3789947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0" name="Google Shape;4280;p70"/>
            <p:cNvCxnSpPr/>
            <p:nvPr/>
          </p:nvCxnSpPr>
          <p:spPr>
            <a:xfrm>
              <a:off x="7050" y="4060658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1" name="Google Shape;4281;p70"/>
            <p:cNvCxnSpPr/>
            <p:nvPr/>
          </p:nvCxnSpPr>
          <p:spPr>
            <a:xfrm>
              <a:off x="7050" y="4331368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2" name="Google Shape;4282;p70"/>
            <p:cNvCxnSpPr/>
            <p:nvPr/>
          </p:nvCxnSpPr>
          <p:spPr>
            <a:xfrm>
              <a:off x="7050" y="4602079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3" name="Google Shape;4283;p70"/>
            <p:cNvCxnSpPr/>
            <p:nvPr/>
          </p:nvCxnSpPr>
          <p:spPr>
            <a:xfrm>
              <a:off x="7050" y="4872789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4" name="Google Shape;4284;p70"/>
            <p:cNvCxnSpPr/>
            <p:nvPr/>
          </p:nvCxnSpPr>
          <p:spPr>
            <a:xfrm>
              <a:off x="7050" y="5143500"/>
              <a:ext cx="913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5" name="Google Shape;4285;p70"/>
            <p:cNvCxnSpPr/>
            <p:nvPr/>
          </p:nvCxnSpPr>
          <p:spPr>
            <a:xfrm>
              <a:off x="458600" y="-7050"/>
              <a:ext cx="0" cy="5150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86" name="Google Shape;4286;p70"/>
          <p:cNvSpPr/>
          <p:nvPr/>
        </p:nvSpPr>
        <p:spPr>
          <a:xfrm rot="-5400000">
            <a:off x="-851965" y="-337297"/>
            <a:ext cx="2206988" cy="2881559"/>
          </a:xfrm>
          <a:custGeom>
            <a:avLst/>
            <a:gdLst/>
            <a:ahLst/>
            <a:cxnLst/>
            <a:rect l="l" t="t" r="r" b="b"/>
            <a:pathLst>
              <a:path w="52900" h="69069" extrusionOk="0">
                <a:moveTo>
                  <a:pt x="3643" y="1869"/>
                </a:moveTo>
                <a:lnTo>
                  <a:pt x="3643" y="4632"/>
                </a:lnTo>
                <a:lnTo>
                  <a:pt x="881" y="4632"/>
                </a:lnTo>
                <a:lnTo>
                  <a:pt x="881" y="1869"/>
                </a:lnTo>
                <a:close/>
                <a:moveTo>
                  <a:pt x="6715" y="1869"/>
                </a:moveTo>
                <a:lnTo>
                  <a:pt x="6715" y="4632"/>
                </a:lnTo>
                <a:lnTo>
                  <a:pt x="3953" y="4632"/>
                </a:lnTo>
                <a:lnTo>
                  <a:pt x="3953" y="1869"/>
                </a:lnTo>
                <a:close/>
                <a:moveTo>
                  <a:pt x="9787" y="1869"/>
                </a:moveTo>
                <a:lnTo>
                  <a:pt x="9787" y="4632"/>
                </a:lnTo>
                <a:lnTo>
                  <a:pt x="7025" y="4632"/>
                </a:lnTo>
                <a:lnTo>
                  <a:pt x="7025" y="1869"/>
                </a:lnTo>
                <a:close/>
                <a:moveTo>
                  <a:pt x="12859" y="1869"/>
                </a:moveTo>
                <a:lnTo>
                  <a:pt x="12859" y="4632"/>
                </a:lnTo>
                <a:lnTo>
                  <a:pt x="10097" y="4632"/>
                </a:lnTo>
                <a:lnTo>
                  <a:pt x="10097" y="1869"/>
                </a:lnTo>
                <a:close/>
                <a:moveTo>
                  <a:pt x="15931" y="1869"/>
                </a:moveTo>
                <a:lnTo>
                  <a:pt x="15931" y="4632"/>
                </a:lnTo>
                <a:lnTo>
                  <a:pt x="13168" y="4632"/>
                </a:lnTo>
                <a:lnTo>
                  <a:pt x="13168" y="1869"/>
                </a:lnTo>
                <a:close/>
                <a:moveTo>
                  <a:pt x="19014" y="1869"/>
                </a:moveTo>
                <a:lnTo>
                  <a:pt x="19014" y="4632"/>
                </a:lnTo>
                <a:lnTo>
                  <a:pt x="16252" y="4632"/>
                </a:lnTo>
                <a:lnTo>
                  <a:pt x="16252" y="1869"/>
                </a:lnTo>
                <a:close/>
                <a:moveTo>
                  <a:pt x="22086" y="1869"/>
                </a:moveTo>
                <a:lnTo>
                  <a:pt x="22086" y="4632"/>
                </a:lnTo>
                <a:lnTo>
                  <a:pt x="19312" y="4632"/>
                </a:lnTo>
                <a:lnTo>
                  <a:pt x="19312" y="1869"/>
                </a:lnTo>
                <a:close/>
                <a:moveTo>
                  <a:pt x="25158" y="1869"/>
                </a:moveTo>
                <a:lnTo>
                  <a:pt x="25158" y="4632"/>
                </a:lnTo>
                <a:lnTo>
                  <a:pt x="22396" y="4632"/>
                </a:lnTo>
                <a:lnTo>
                  <a:pt x="22396" y="1869"/>
                </a:lnTo>
                <a:close/>
                <a:moveTo>
                  <a:pt x="28230" y="1869"/>
                </a:moveTo>
                <a:lnTo>
                  <a:pt x="28230" y="4632"/>
                </a:lnTo>
                <a:lnTo>
                  <a:pt x="25467" y="4632"/>
                </a:lnTo>
                <a:lnTo>
                  <a:pt x="25467" y="1869"/>
                </a:lnTo>
                <a:close/>
                <a:moveTo>
                  <a:pt x="31302" y="1869"/>
                </a:moveTo>
                <a:lnTo>
                  <a:pt x="31302" y="4632"/>
                </a:lnTo>
                <a:lnTo>
                  <a:pt x="28539" y="4632"/>
                </a:lnTo>
                <a:lnTo>
                  <a:pt x="28539" y="1869"/>
                </a:lnTo>
                <a:close/>
                <a:moveTo>
                  <a:pt x="34373" y="1869"/>
                </a:moveTo>
                <a:lnTo>
                  <a:pt x="34373" y="4632"/>
                </a:lnTo>
                <a:lnTo>
                  <a:pt x="31611" y="4632"/>
                </a:lnTo>
                <a:lnTo>
                  <a:pt x="31611" y="1869"/>
                </a:lnTo>
                <a:close/>
                <a:moveTo>
                  <a:pt x="37457" y="1869"/>
                </a:moveTo>
                <a:lnTo>
                  <a:pt x="37457" y="4632"/>
                </a:lnTo>
                <a:lnTo>
                  <a:pt x="34683" y="4632"/>
                </a:lnTo>
                <a:lnTo>
                  <a:pt x="34683" y="1869"/>
                </a:lnTo>
                <a:close/>
                <a:moveTo>
                  <a:pt x="40529" y="1869"/>
                </a:moveTo>
                <a:lnTo>
                  <a:pt x="40529" y="4632"/>
                </a:lnTo>
                <a:lnTo>
                  <a:pt x="37755" y="4632"/>
                </a:lnTo>
                <a:lnTo>
                  <a:pt x="37755" y="1869"/>
                </a:lnTo>
                <a:close/>
                <a:moveTo>
                  <a:pt x="43601" y="1869"/>
                </a:moveTo>
                <a:lnTo>
                  <a:pt x="43601" y="4632"/>
                </a:lnTo>
                <a:lnTo>
                  <a:pt x="40827" y="4632"/>
                </a:lnTo>
                <a:lnTo>
                  <a:pt x="40827" y="1869"/>
                </a:lnTo>
                <a:close/>
                <a:moveTo>
                  <a:pt x="46673" y="1869"/>
                </a:moveTo>
                <a:lnTo>
                  <a:pt x="46673" y="4632"/>
                </a:lnTo>
                <a:lnTo>
                  <a:pt x="43910" y="4632"/>
                </a:lnTo>
                <a:lnTo>
                  <a:pt x="43910" y="1869"/>
                </a:lnTo>
                <a:close/>
                <a:moveTo>
                  <a:pt x="49744" y="1869"/>
                </a:moveTo>
                <a:lnTo>
                  <a:pt x="49744" y="4632"/>
                </a:lnTo>
                <a:lnTo>
                  <a:pt x="46982" y="4632"/>
                </a:lnTo>
                <a:lnTo>
                  <a:pt x="46982" y="1869"/>
                </a:lnTo>
                <a:close/>
                <a:moveTo>
                  <a:pt x="52816" y="1869"/>
                </a:moveTo>
                <a:lnTo>
                  <a:pt x="52816" y="4632"/>
                </a:lnTo>
                <a:lnTo>
                  <a:pt x="50054" y="4632"/>
                </a:lnTo>
                <a:lnTo>
                  <a:pt x="50054" y="1869"/>
                </a:lnTo>
                <a:close/>
                <a:moveTo>
                  <a:pt x="3643" y="4941"/>
                </a:moveTo>
                <a:lnTo>
                  <a:pt x="3643" y="7704"/>
                </a:lnTo>
                <a:lnTo>
                  <a:pt x="881" y="7704"/>
                </a:lnTo>
                <a:lnTo>
                  <a:pt x="881" y="4941"/>
                </a:lnTo>
                <a:close/>
                <a:moveTo>
                  <a:pt x="6715" y="4941"/>
                </a:moveTo>
                <a:lnTo>
                  <a:pt x="6715" y="7704"/>
                </a:lnTo>
                <a:lnTo>
                  <a:pt x="3953" y="7704"/>
                </a:lnTo>
                <a:lnTo>
                  <a:pt x="3953" y="4941"/>
                </a:lnTo>
                <a:close/>
                <a:moveTo>
                  <a:pt x="9787" y="4941"/>
                </a:moveTo>
                <a:lnTo>
                  <a:pt x="9787" y="7704"/>
                </a:lnTo>
                <a:lnTo>
                  <a:pt x="7025" y="7704"/>
                </a:lnTo>
                <a:lnTo>
                  <a:pt x="7025" y="4941"/>
                </a:lnTo>
                <a:close/>
                <a:moveTo>
                  <a:pt x="12859" y="4941"/>
                </a:moveTo>
                <a:lnTo>
                  <a:pt x="12859" y="7704"/>
                </a:lnTo>
                <a:lnTo>
                  <a:pt x="10097" y="7704"/>
                </a:lnTo>
                <a:lnTo>
                  <a:pt x="10097" y="4941"/>
                </a:lnTo>
                <a:close/>
                <a:moveTo>
                  <a:pt x="15931" y="4941"/>
                </a:moveTo>
                <a:lnTo>
                  <a:pt x="15931" y="7704"/>
                </a:lnTo>
                <a:lnTo>
                  <a:pt x="13168" y="7704"/>
                </a:lnTo>
                <a:lnTo>
                  <a:pt x="13168" y="4941"/>
                </a:lnTo>
                <a:close/>
                <a:moveTo>
                  <a:pt x="19014" y="4941"/>
                </a:moveTo>
                <a:lnTo>
                  <a:pt x="19014" y="7704"/>
                </a:lnTo>
                <a:lnTo>
                  <a:pt x="16252" y="7704"/>
                </a:lnTo>
                <a:lnTo>
                  <a:pt x="16252" y="4941"/>
                </a:lnTo>
                <a:close/>
                <a:moveTo>
                  <a:pt x="22086" y="4941"/>
                </a:moveTo>
                <a:lnTo>
                  <a:pt x="22086" y="7704"/>
                </a:lnTo>
                <a:lnTo>
                  <a:pt x="19312" y="7704"/>
                </a:lnTo>
                <a:lnTo>
                  <a:pt x="19312" y="4941"/>
                </a:lnTo>
                <a:close/>
                <a:moveTo>
                  <a:pt x="25158" y="4941"/>
                </a:moveTo>
                <a:lnTo>
                  <a:pt x="25158" y="7704"/>
                </a:lnTo>
                <a:lnTo>
                  <a:pt x="22396" y="7704"/>
                </a:lnTo>
                <a:lnTo>
                  <a:pt x="22396" y="4941"/>
                </a:lnTo>
                <a:close/>
                <a:moveTo>
                  <a:pt x="28230" y="4941"/>
                </a:moveTo>
                <a:lnTo>
                  <a:pt x="28230" y="7704"/>
                </a:lnTo>
                <a:lnTo>
                  <a:pt x="25467" y="7704"/>
                </a:lnTo>
                <a:lnTo>
                  <a:pt x="25467" y="4941"/>
                </a:lnTo>
                <a:close/>
                <a:moveTo>
                  <a:pt x="31302" y="4941"/>
                </a:moveTo>
                <a:lnTo>
                  <a:pt x="31302" y="7704"/>
                </a:lnTo>
                <a:lnTo>
                  <a:pt x="28539" y="7704"/>
                </a:lnTo>
                <a:lnTo>
                  <a:pt x="28539" y="4941"/>
                </a:lnTo>
                <a:close/>
                <a:moveTo>
                  <a:pt x="34373" y="4941"/>
                </a:moveTo>
                <a:lnTo>
                  <a:pt x="34373" y="7704"/>
                </a:lnTo>
                <a:lnTo>
                  <a:pt x="31611" y="7704"/>
                </a:lnTo>
                <a:lnTo>
                  <a:pt x="31611" y="4941"/>
                </a:lnTo>
                <a:close/>
                <a:moveTo>
                  <a:pt x="37457" y="4941"/>
                </a:moveTo>
                <a:lnTo>
                  <a:pt x="37457" y="7704"/>
                </a:lnTo>
                <a:lnTo>
                  <a:pt x="34683" y="7704"/>
                </a:lnTo>
                <a:lnTo>
                  <a:pt x="34683" y="4941"/>
                </a:lnTo>
                <a:close/>
                <a:moveTo>
                  <a:pt x="40529" y="4941"/>
                </a:moveTo>
                <a:lnTo>
                  <a:pt x="40529" y="7704"/>
                </a:lnTo>
                <a:lnTo>
                  <a:pt x="37755" y="7704"/>
                </a:lnTo>
                <a:lnTo>
                  <a:pt x="37755" y="4941"/>
                </a:lnTo>
                <a:close/>
                <a:moveTo>
                  <a:pt x="43601" y="4941"/>
                </a:moveTo>
                <a:lnTo>
                  <a:pt x="43601" y="7704"/>
                </a:lnTo>
                <a:lnTo>
                  <a:pt x="40827" y="7704"/>
                </a:lnTo>
                <a:lnTo>
                  <a:pt x="40827" y="4941"/>
                </a:lnTo>
                <a:close/>
                <a:moveTo>
                  <a:pt x="46673" y="4941"/>
                </a:moveTo>
                <a:lnTo>
                  <a:pt x="46673" y="7704"/>
                </a:lnTo>
                <a:lnTo>
                  <a:pt x="43910" y="7704"/>
                </a:lnTo>
                <a:lnTo>
                  <a:pt x="43910" y="4941"/>
                </a:lnTo>
                <a:close/>
                <a:moveTo>
                  <a:pt x="49744" y="4941"/>
                </a:moveTo>
                <a:lnTo>
                  <a:pt x="49744" y="7704"/>
                </a:lnTo>
                <a:lnTo>
                  <a:pt x="46982" y="7704"/>
                </a:lnTo>
                <a:lnTo>
                  <a:pt x="46982" y="4941"/>
                </a:lnTo>
                <a:close/>
                <a:moveTo>
                  <a:pt x="52816" y="4941"/>
                </a:moveTo>
                <a:lnTo>
                  <a:pt x="52816" y="7704"/>
                </a:lnTo>
                <a:lnTo>
                  <a:pt x="50054" y="7704"/>
                </a:lnTo>
                <a:lnTo>
                  <a:pt x="50054" y="4941"/>
                </a:lnTo>
                <a:close/>
                <a:moveTo>
                  <a:pt x="3643" y="8013"/>
                </a:moveTo>
                <a:lnTo>
                  <a:pt x="3643" y="10775"/>
                </a:lnTo>
                <a:lnTo>
                  <a:pt x="881" y="10775"/>
                </a:lnTo>
                <a:lnTo>
                  <a:pt x="881" y="8013"/>
                </a:lnTo>
                <a:close/>
                <a:moveTo>
                  <a:pt x="6715" y="8013"/>
                </a:moveTo>
                <a:lnTo>
                  <a:pt x="6715" y="10775"/>
                </a:lnTo>
                <a:lnTo>
                  <a:pt x="3953" y="10775"/>
                </a:lnTo>
                <a:lnTo>
                  <a:pt x="3953" y="8013"/>
                </a:lnTo>
                <a:close/>
                <a:moveTo>
                  <a:pt x="9787" y="8013"/>
                </a:moveTo>
                <a:lnTo>
                  <a:pt x="9787" y="10775"/>
                </a:lnTo>
                <a:lnTo>
                  <a:pt x="7025" y="10775"/>
                </a:lnTo>
                <a:lnTo>
                  <a:pt x="7025" y="8013"/>
                </a:lnTo>
                <a:close/>
                <a:moveTo>
                  <a:pt x="12859" y="8013"/>
                </a:moveTo>
                <a:lnTo>
                  <a:pt x="12859" y="10775"/>
                </a:lnTo>
                <a:lnTo>
                  <a:pt x="10097" y="10775"/>
                </a:lnTo>
                <a:lnTo>
                  <a:pt x="10097" y="8013"/>
                </a:lnTo>
                <a:close/>
                <a:moveTo>
                  <a:pt x="15931" y="8013"/>
                </a:moveTo>
                <a:lnTo>
                  <a:pt x="15931" y="10775"/>
                </a:lnTo>
                <a:lnTo>
                  <a:pt x="13168" y="10775"/>
                </a:lnTo>
                <a:lnTo>
                  <a:pt x="13168" y="8013"/>
                </a:lnTo>
                <a:close/>
                <a:moveTo>
                  <a:pt x="19014" y="8013"/>
                </a:moveTo>
                <a:lnTo>
                  <a:pt x="19014" y="10775"/>
                </a:lnTo>
                <a:lnTo>
                  <a:pt x="16252" y="10775"/>
                </a:lnTo>
                <a:lnTo>
                  <a:pt x="16252" y="8013"/>
                </a:lnTo>
                <a:close/>
                <a:moveTo>
                  <a:pt x="22086" y="8013"/>
                </a:moveTo>
                <a:lnTo>
                  <a:pt x="22086" y="10775"/>
                </a:lnTo>
                <a:lnTo>
                  <a:pt x="19312" y="10775"/>
                </a:lnTo>
                <a:lnTo>
                  <a:pt x="19312" y="8013"/>
                </a:lnTo>
                <a:close/>
                <a:moveTo>
                  <a:pt x="25158" y="8013"/>
                </a:moveTo>
                <a:lnTo>
                  <a:pt x="25158" y="10775"/>
                </a:lnTo>
                <a:lnTo>
                  <a:pt x="22396" y="10775"/>
                </a:lnTo>
                <a:lnTo>
                  <a:pt x="22396" y="8013"/>
                </a:lnTo>
                <a:close/>
                <a:moveTo>
                  <a:pt x="28230" y="8013"/>
                </a:moveTo>
                <a:lnTo>
                  <a:pt x="28230" y="10775"/>
                </a:lnTo>
                <a:lnTo>
                  <a:pt x="25467" y="10775"/>
                </a:lnTo>
                <a:lnTo>
                  <a:pt x="25467" y="8013"/>
                </a:lnTo>
                <a:close/>
                <a:moveTo>
                  <a:pt x="31302" y="8013"/>
                </a:moveTo>
                <a:lnTo>
                  <a:pt x="31302" y="10775"/>
                </a:lnTo>
                <a:lnTo>
                  <a:pt x="28539" y="10775"/>
                </a:lnTo>
                <a:lnTo>
                  <a:pt x="28539" y="8013"/>
                </a:lnTo>
                <a:close/>
                <a:moveTo>
                  <a:pt x="34373" y="8013"/>
                </a:moveTo>
                <a:lnTo>
                  <a:pt x="34373" y="10775"/>
                </a:lnTo>
                <a:lnTo>
                  <a:pt x="31611" y="10775"/>
                </a:lnTo>
                <a:lnTo>
                  <a:pt x="31611" y="8013"/>
                </a:lnTo>
                <a:close/>
                <a:moveTo>
                  <a:pt x="37457" y="8013"/>
                </a:moveTo>
                <a:lnTo>
                  <a:pt x="37457" y="10775"/>
                </a:lnTo>
                <a:lnTo>
                  <a:pt x="34683" y="10775"/>
                </a:lnTo>
                <a:lnTo>
                  <a:pt x="34683" y="8013"/>
                </a:lnTo>
                <a:close/>
                <a:moveTo>
                  <a:pt x="40529" y="8013"/>
                </a:moveTo>
                <a:lnTo>
                  <a:pt x="40529" y="10775"/>
                </a:lnTo>
                <a:lnTo>
                  <a:pt x="37755" y="10775"/>
                </a:lnTo>
                <a:lnTo>
                  <a:pt x="37755" y="8013"/>
                </a:lnTo>
                <a:close/>
                <a:moveTo>
                  <a:pt x="43601" y="8013"/>
                </a:moveTo>
                <a:lnTo>
                  <a:pt x="43601" y="10775"/>
                </a:lnTo>
                <a:lnTo>
                  <a:pt x="40827" y="10775"/>
                </a:lnTo>
                <a:lnTo>
                  <a:pt x="40827" y="8013"/>
                </a:lnTo>
                <a:close/>
                <a:moveTo>
                  <a:pt x="46673" y="8013"/>
                </a:moveTo>
                <a:lnTo>
                  <a:pt x="46673" y="10775"/>
                </a:lnTo>
                <a:lnTo>
                  <a:pt x="43910" y="10775"/>
                </a:lnTo>
                <a:lnTo>
                  <a:pt x="43910" y="8013"/>
                </a:lnTo>
                <a:close/>
                <a:moveTo>
                  <a:pt x="49744" y="8013"/>
                </a:moveTo>
                <a:lnTo>
                  <a:pt x="49744" y="10775"/>
                </a:lnTo>
                <a:lnTo>
                  <a:pt x="46982" y="10775"/>
                </a:lnTo>
                <a:lnTo>
                  <a:pt x="46982" y="8013"/>
                </a:lnTo>
                <a:close/>
                <a:moveTo>
                  <a:pt x="52816" y="8013"/>
                </a:moveTo>
                <a:lnTo>
                  <a:pt x="52816" y="10775"/>
                </a:lnTo>
                <a:lnTo>
                  <a:pt x="50054" y="10775"/>
                </a:lnTo>
                <a:lnTo>
                  <a:pt x="50054" y="8013"/>
                </a:lnTo>
                <a:close/>
                <a:moveTo>
                  <a:pt x="3643" y="11085"/>
                </a:moveTo>
                <a:lnTo>
                  <a:pt x="3643" y="13859"/>
                </a:lnTo>
                <a:lnTo>
                  <a:pt x="881" y="13859"/>
                </a:lnTo>
                <a:lnTo>
                  <a:pt x="881" y="11085"/>
                </a:lnTo>
                <a:close/>
                <a:moveTo>
                  <a:pt x="6715" y="11085"/>
                </a:moveTo>
                <a:lnTo>
                  <a:pt x="6715" y="13859"/>
                </a:lnTo>
                <a:lnTo>
                  <a:pt x="3953" y="13859"/>
                </a:lnTo>
                <a:lnTo>
                  <a:pt x="3953" y="11085"/>
                </a:lnTo>
                <a:close/>
                <a:moveTo>
                  <a:pt x="9787" y="11085"/>
                </a:moveTo>
                <a:lnTo>
                  <a:pt x="9787" y="13859"/>
                </a:lnTo>
                <a:lnTo>
                  <a:pt x="7025" y="13859"/>
                </a:lnTo>
                <a:lnTo>
                  <a:pt x="7025" y="11085"/>
                </a:lnTo>
                <a:close/>
                <a:moveTo>
                  <a:pt x="12859" y="11085"/>
                </a:moveTo>
                <a:lnTo>
                  <a:pt x="12859" y="13859"/>
                </a:lnTo>
                <a:lnTo>
                  <a:pt x="10097" y="13859"/>
                </a:lnTo>
                <a:lnTo>
                  <a:pt x="10097" y="11085"/>
                </a:lnTo>
                <a:close/>
                <a:moveTo>
                  <a:pt x="15931" y="11085"/>
                </a:moveTo>
                <a:lnTo>
                  <a:pt x="15931" y="13859"/>
                </a:lnTo>
                <a:lnTo>
                  <a:pt x="13168" y="13859"/>
                </a:lnTo>
                <a:lnTo>
                  <a:pt x="13168" y="11085"/>
                </a:lnTo>
                <a:close/>
                <a:moveTo>
                  <a:pt x="19014" y="11085"/>
                </a:moveTo>
                <a:lnTo>
                  <a:pt x="19014" y="13859"/>
                </a:lnTo>
                <a:lnTo>
                  <a:pt x="16252" y="13859"/>
                </a:lnTo>
                <a:lnTo>
                  <a:pt x="16252" y="11085"/>
                </a:lnTo>
                <a:close/>
                <a:moveTo>
                  <a:pt x="22086" y="11085"/>
                </a:moveTo>
                <a:lnTo>
                  <a:pt x="22086" y="13859"/>
                </a:lnTo>
                <a:lnTo>
                  <a:pt x="19312" y="13859"/>
                </a:lnTo>
                <a:lnTo>
                  <a:pt x="19312" y="11085"/>
                </a:lnTo>
                <a:close/>
                <a:moveTo>
                  <a:pt x="25158" y="11085"/>
                </a:moveTo>
                <a:lnTo>
                  <a:pt x="25158" y="13859"/>
                </a:lnTo>
                <a:lnTo>
                  <a:pt x="22396" y="13859"/>
                </a:lnTo>
                <a:lnTo>
                  <a:pt x="22396" y="11085"/>
                </a:lnTo>
                <a:close/>
                <a:moveTo>
                  <a:pt x="28230" y="11085"/>
                </a:moveTo>
                <a:lnTo>
                  <a:pt x="28230" y="13859"/>
                </a:lnTo>
                <a:lnTo>
                  <a:pt x="25467" y="13859"/>
                </a:lnTo>
                <a:lnTo>
                  <a:pt x="25467" y="11085"/>
                </a:lnTo>
                <a:close/>
                <a:moveTo>
                  <a:pt x="31302" y="11085"/>
                </a:moveTo>
                <a:lnTo>
                  <a:pt x="31302" y="13859"/>
                </a:lnTo>
                <a:lnTo>
                  <a:pt x="28539" y="13859"/>
                </a:lnTo>
                <a:lnTo>
                  <a:pt x="28539" y="11085"/>
                </a:lnTo>
                <a:close/>
                <a:moveTo>
                  <a:pt x="34373" y="11085"/>
                </a:moveTo>
                <a:lnTo>
                  <a:pt x="34373" y="13859"/>
                </a:lnTo>
                <a:lnTo>
                  <a:pt x="31611" y="13859"/>
                </a:lnTo>
                <a:lnTo>
                  <a:pt x="31611" y="11085"/>
                </a:lnTo>
                <a:close/>
                <a:moveTo>
                  <a:pt x="37457" y="11085"/>
                </a:moveTo>
                <a:lnTo>
                  <a:pt x="37457" y="13859"/>
                </a:lnTo>
                <a:lnTo>
                  <a:pt x="34683" y="13859"/>
                </a:lnTo>
                <a:lnTo>
                  <a:pt x="34683" y="11085"/>
                </a:lnTo>
                <a:close/>
                <a:moveTo>
                  <a:pt x="40529" y="11085"/>
                </a:moveTo>
                <a:lnTo>
                  <a:pt x="40529" y="13859"/>
                </a:lnTo>
                <a:lnTo>
                  <a:pt x="37755" y="13859"/>
                </a:lnTo>
                <a:lnTo>
                  <a:pt x="37755" y="11085"/>
                </a:lnTo>
                <a:close/>
                <a:moveTo>
                  <a:pt x="43601" y="11085"/>
                </a:moveTo>
                <a:lnTo>
                  <a:pt x="43601" y="13859"/>
                </a:lnTo>
                <a:lnTo>
                  <a:pt x="40827" y="13859"/>
                </a:lnTo>
                <a:lnTo>
                  <a:pt x="40827" y="11085"/>
                </a:lnTo>
                <a:close/>
                <a:moveTo>
                  <a:pt x="46673" y="11085"/>
                </a:moveTo>
                <a:lnTo>
                  <a:pt x="46673" y="13859"/>
                </a:lnTo>
                <a:lnTo>
                  <a:pt x="43910" y="13859"/>
                </a:lnTo>
                <a:lnTo>
                  <a:pt x="43910" y="11085"/>
                </a:lnTo>
                <a:close/>
                <a:moveTo>
                  <a:pt x="49744" y="11085"/>
                </a:moveTo>
                <a:lnTo>
                  <a:pt x="49744" y="13859"/>
                </a:lnTo>
                <a:lnTo>
                  <a:pt x="46982" y="13859"/>
                </a:lnTo>
                <a:lnTo>
                  <a:pt x="46982" y="11085"/>
                </a:lnTo>
                <a:close/>
                <a:moveTo>
                  <a:pt x="52816" y="11085"/>
                </a:moveTo>
                <a:lnTo>
                  <a:pt x="52816" y="13859"/>
                </a:lnTo>
                <a:lnTo>
                  <a:pt x="50054" y="13859"/>
                </a:lnTo>
                <a:lnTo>
                  <a:pt x="50054" y="11085"/>
                </a:lnTo>
                <a:close/>
                <a:moveTo>
                  <a:pt x="3643" y="14157"/>
                </a:moveTo>
                <a:lnTo>
                  <a:pt x="3643" y="16931"/>
                </a:lnTo>
                <a:lnTo>
                  <a:pt x="881" y="16931"/>
                </a:lnTo>
                <a:lnTo>
                  <a:pt x="881" y="14157"/>
                </a:lnTo>
                <a:close/>
                <a:moveTo>
                  <a:pt x="6715" y="14157"/>
                </a:moveTo>
                <a:lnTo>
                  <a:pt x="6715" y="16931"/>
                </a:lnTo>
                <a:lnTo>
                  <a:pt x="3953" y="16931"/>
                </a:lnTo>
                <a:lnTo>
                  <a:pt x="3953" y="14157"/>
                </a:lnTo>
                <a:close/>
                <a:moveTo>
                  <a:pt x="9787" y="14157"/>
                </a:moveTo>
                <a:lnTo>
                  <a:pt x="9787" y="16931"/>
                </a:lnTo>
                <a:lnTo>
                  <a:pt x="7025" y="16931"/>
                </a:lnTo>
                <a:lnTo>
                  <a:pt x="7025" y="14157"/>
                </a:lnTo>
                <a:close/>
                <a:moveTo>
                  <a:pt x="12859" y="14157"/>
                </a:moveTo>
                <a:lnTo>
                  <a:pt x="12859" y="16931"/>
                </a:lnTo>
                <a:lnTo>
                  <a:pt x="10097" y="16931"/>
                </a:lnTo>
                <a:lnTo>
                  <a:pt x="10097" y="14157"/>
                </a:lnTo>
                <a:close/>
                <a:moveTo>
                  <a:pt x="15931" y="14157"/>
                </a:moveTo>
                <a:lnTo>
                  <a:pt x="15931" y="16931"/>
                </a:lnTo>
                <a:lnTo>
                  <a:pt x="13168" y="16931"/>
                </a:lnTo>
                <a:lnTo>
                  <a:pt x="13168" y="14157"/>
                </a:lnTo>
                <a:close/>
                <a:moveTo>
                  <a:pt x="19014" y="14157"/>
                </a:moveTo>
                <a:lnTo>
                  <a:pt x="19014" y="16931"/>
                </a:lnTo>
                <a:lnTo>
                  <a:pt x="16252" y="16931"/>
                </a:lnTo>
                <a:lnTo>
                  <a:pt x="16252" y="14157"/>
                </a:lnTo>
                <a:close/>
                <a:moveTo>
                  <a:pt x="22086" y="14157"/>
                </a:moveTo>
                <a:lnTo>
                  <a:pt x="22086" y="16931"/>
                </a:lnTo>
                <a:lnTo>
                  <a:pt x="19312" y="16931"/>
                </a:lnTo>
                <a:lnTo>
                  <a:pt x="19312" y="14157"/>
                </a:lnTo>
                <a:close/>
                <a:moveTo>
                  <a:pt x="25158" y="14157"/>
                </a:moveTo>
                <a:lnTo>
                  <a:pt x="25158" y="16931"/>
                </a:lnTo>
                <a:lnTo>
                  <a:pt x="22396" y="16931"/>
                </a:lnTo>
                <a:lnTo>
                  <a:pt x="22396" y="14157"/>
                </a:lnTo>
                <a:close/>
                <a:moveTo>
                  <a:pt x="28230" y="14157"/>
                </a:moveTo>
                <a:lnTo>
                  <a:pt x="28230" y="16931"/>
                </a:lnTo>
                <a:lnTo>
                  <a:pt x="25467" y="16931"/>
                </a:lnTo>
                <a:lnTo>
                  <a:pt x="25467" y="14157"/>
                </a:lnTo>
                <a:close/>
                <a:moveTo>
                  <a:pt x="31302" y="14157"/>
                </a:moveTo>
                <a:lnTo>
                  <a:pt x="31302" y="16931"/>
                </a:lnTo>
                <a:lnTo>
                  <a:pt x="28539" y="16931"/>
                </a:lnTo>
                <a:lnTo>
                  <a:pt x="28539" y="14157"/>
                </a:lnTo>
                <a:close/>
                <a:moveTo>
                  <a:pt x="34373" y="14157"/>
                </a:moveTo>
                <a:lnTo>
                  <a:pt x="34373" y="16931"/>
                </a:lnTo>
                <a:lnTo>
                  <a:pt x="31611" y="16931"/>
                </a:lnTo>
                <a:lnTo>
                  <a:pt x="31611" y="14157"/>
                </a:lnTo>
                <a:close/>
                <a:moveTo>
                  <a:pt x="37457" y="14157"/>
                </a:moveTo>
                <a:lnTo>
                  <a:pt x="37457" y="16931"/>
                </a:lnTo>
                <a:lnTo>
                  <a:pt x="34683" y="16931"/>
                </a:lnTo>
                <a:lnTo>
                  <a:pt x="34683" y="14157"/>
                </a:lnTo>
                <a:close/>
                <a:moveTo>
                  <a:pt x="40529" y="14157"/>
                </a:moveTo>
                <a:lnTo>
                  <a:pt x="40529" y="16931"/>
                </a:lnTo>
                <a:lnTo>
                  <a:pt x="37755" y="16931"/>
                </a:lnTo>
                <a:lnTo>
                  <a:pt x="37755" y="14157"/>
                </a:lnTo>
                <a:close/>
                <a:moveTo>
                  <a:pt x="43601" y="14157"/>
                </a:moveTo>
                <a:lnTo>
                  <a:pt x="43601" y="16931"/>
                </a:lnTo>
                <a:lnTo>
                  <a:pt x="40827" y="16931"/>
                </a:lnTo>
                <a:lnTo>
                  <a:pt x="40827" y="14157"/>
                </a:lnTo>
                <a:close/>
                <a:moveTo>
                  <a:pt x="46673" y="14157"/>
                </a:moveTo>
                <a:lnTo>
                  <a:pt x="46673" y="16931"/>
                </a:lnTo>
                <a:lnTo>
                  <a:pt x="43910" y="16931"/>
                </a:lnTo>
                <a:lnTo>
                  <a:pt x="43910" y="14157"/>
                </a:lnTo>
                <a:close/>
                <a:moveTo>
                  <a:pt x="49744" y="14157"/>
                </a:moveTo>
                <a:lnTo>
                  <a:pt x="49744" y="16931"/>
                </a:lnTo>
                <a:lnTo>
                  <a:pt x="46982" y="16931"/>
                </a:lnTo>
                <a:lnTo>
                  <a:pt x="46982" y="14157"/>
                </a:lnTo>
                <a:close/>
                <a:moveTo>
                  <a:pt x="52816" y="14157"/>
                </a:moveTo>
                <a:lnTo>
                  <a:pt x="52816" y="16931"/>
                </a:lnTo>
                <a:lnTo>
                  <a:pt x="50054" y="16931"/>
                </a:lnTo>
                <a:lnTo>
                  <a:pt x="50054" y="14157"/>
                </a:lnTo>
                <a:close/>
                <a:moveTo>
                  <a:pt x="3643" y="17240"/>
                </a:moveTo>
                <a:lnTo>
                  <a:pt x="3643" y="20003"/>
                </a:lnTo>
                <a:lnTo>
                  <a:pt x="881" y="20003"/>
                </a:lnTo>
                <a:lnTo>
                  <a:pt x="881" y="17240"/>
                </a:lnTo>
                <a:close/>
                <a:moveTo>
                  <a:pt x="6715" y="17240"/>
                </a:moveTo>
                <a:lnTo>
                  <a:pt x="6715" y="20003"/>
                </a:lnTo>
                <a:lnTo>
                  <a:pt x="3953" y="20003"/>
                </a:lnTo>
                <a:lnTo>
                  <a:pt x="3953" y="17240"/>
                </a:lnTo>
                <a:close/>
                <a:moveTo>
                  <a:pt x="9787" y="17240"/>
                </a:moveTo>
                <a:lnTo>
                  <a:pt x="9787" y="20003"/>
                </a:lnTo>
                <a:lnTo>
                  <a:pt x="7025" y="20003"/>
                </a:lnTo>
                <a:lnTo>
                  <a:pt x="7025" y="17240"/>
                </a:lnTo>
                <a:close/>
                <a:moveTo>
                  <a:pt x="12859" y="17240"/>
                </a:moveTo>
                <a:lnTo>
                  <a:pt x="12859" y="20003"/>
                </a:lnTo>
                <a:lnTo>
                  <a:pt x="10097" y="20003"/>
                </a:lnTo>
                <a:lnTo>
                  <a:pt x="10097" y="17240"/>
                </a:lnTo>
                <a:close/>
                <a:moveTo>
                  <a:pt x="15931" y="17240"/>
                </a:moveTo>
                <a:lnTo>
                  <a:pt x="15931" y="20003"/>
                </a:lnTo>
                <a:lnTo>
                  <a:pt x="13168" y="20003"/>
                </a:lnTo>
                <a:lnTo>
                  <a:pt x="13168" y="17240"/>
                </a:lnTo>
                <a:close/>
                <a:moveTo>
                  <a:pt x="19014" y="17240"/>
                </a:moveTo>
                <a:lnTo>
                  <a:pt x="19014" y="20003"/>
                </a:lnTo>
                <a:lnTo>
                  <a:pt x="16252" y="20003"/>
                </a:lnTo>
                <a:lnTo>
                  <a:pt x="16252" y="17240"/>
                </a:lnTo>
                <a:close/>
                <a:moveTo>
                  <a:pt x="22086" y="17240"/>
                </a:moveTo>
                <a:lnTo>
                  <a:pt x="22086" y="20003"/>
                </a:lnTo>
                <a:lnTo>
                  <a:pt x="19312" y="20003"/>
                </a:lnTo>
                <a:lnTo>
                  <a:pt x="19312" y="17240"/>
                </a:lnTo>
                <a:close/>
                <a:moveTo>
                  <a:pt x="25158" y="17240"/>
                </a:moveTo>
                <a:lnTo>
                  <a:pt x="25158" y="20003"/>
                </a:lnTo>
                <a:lnTo>
                  <a:pt x="22396" y="20003"/>
                </a:lnTo>
                <a:lnTo>
                  <a:pt x="22396" y="17240"/>
                </a:lnTo>
                <a:close/>
                <a:moveTo>
                  <a:pt x="28230" y="17240"/>
                </a:moveTo>
                <a:lnTo>
                  <a:pt x="28230" y="20003"/>
                </a:lnTo>
                <a:lnTo>
                  <a:pt x="25467" y="20003"/>
                </a:lnTo>
                <a:lnTo>
                  <a:pt x="25467" y="17240"/>
                </a:lnTo>
                <a:close/>
                <a:moveTo>
                  <a:pt x="31302" y="17240"/>
                </a:moveTo>
                <a:lnTo>
                  <a:pt x="31302" y="20003"/>
                </a:lnTo>
                <a:lnTo>
                  <a:pt x="28539" y="20003"/>
                </a:lnTo>
                <a:lnTo>
                  <a:pt x="28539" y="17240"/>
                </a:lnTo>
                <a:close/>
                <a:moveTo>
                  <a:pt x="34373" y="17240"/>
                </a:moveTo>
                <a:lnTo>
                  <a:pt x="34373" y="20003"/>
                </a:lnTo>
                <a:lnTo>
                  <a:pt x="31611" y="20003"/>
                </a:lnTo>
                <a:lnTo>
                  <a:pt x="31611" y="17240"/>
                </a:lnTo>
                <a:close/>
                <a:moveTo>
                  <a:pt x="37457" y="17240"/>
                </a:moveTo>
                <a:lnTo>
                  <a:pt x="37457" y="20003"/>
                </a:lnTo>
                <a:lnTo>
                  <a:pt x="34683" y="20003"/>
                </a:lnTo>
                <a:lnTo>
                  <a:pt x="34683" y="17240"/>
                </a:lnTo>
                <a:close/>
                <a:moveTo>
                  <a:pt x="40529" y="17240"/>
                </a:moveTo>
                <a:lnTo>
                  <a:pt x="40529" y="20003"/>
                </a:lnTo>
                <a:lnTo>
                  <a:pt x="37755" y="20003"/>
                </a:lnTo>
                <a:lnTo>
                  <a:pt x="37755" y="17240"/>
                </a:lnTo>
                <a:close/>
                <a:moveTo>
                  <a:pt x="43601" y="17240"/>
                </a:moveTo>
                <a:lnTo>
                  <a:pt x="43601" y="20003"/>
                </a:lnTo>
                <a:lnTo>
                  <a:pt x="40827" y="20003"/>
                </a:lnTo>
                <a:lnTo>
                  <a:pt x="40827" y="17240"/>
                </a:lnTo>
                <a:close/>
                <a:moveTo>
                  <a:pt x="46673" y="17240"/>
                </a:moveTo>
                <a:lnTo>
                  <a:pt x="46673" y="20003"/>
                </a:lnTo>
                <a:lnTo>
                  <a:pt x="43910" y="20003"/>
                </a:lnTo>
                <a:lnTo>
                  <a:pt x="43910" y="17240"/>
                </a:lnTo>
                <a:close/>
                <a:moveTo>
                  <a:pt x="49744" y="17240"/>
                </a:moveTo>
                <a:lnTo>
                  <a:pt x="49744" y="20003"/>
                </a:lnTo>
                <a:lnTo>
                  <a:pt x="46982" y="20003"/>
                </a:lnTo>
                <a:lnTo>
                  <a:pt x="46982" y="17240"/>
                </a:lnTo>
                <a:close/>
                <a:moveTo>
                  <a:pt x="52816" y="17240"/>
                </a:moveTo>
                <a:lnTo>
                  <a:pt x="52816" y="20003"/>
                </a:lnTo>
                <a:lnTo>
                  <a:pt x="50054" y="20003"/>
                </a:lnTo>
                <a:lnTo>
                  <a:pt x="50054" y="17240"/>
                </a:lnTo>
                <a:close/>
                <a:moveTo>
                  <a:pt x="3643" y="20312"/>
                </a:moveTo>
                <a:lnTo>
                  <a:pt x="3643" y="23074"/>
                </a:lnTo>
                <a:lnTo>
                  <a:pt x="881" y="23074"/>
                </a:lnTo>
                <a:lnTo>
                  <a:pt x="881" y="20312"/>
                </a:lnTo>
                <a:close/>
                <a:moveTo>
                  <a:pt x="6715" y="20312"/>
                </a:moveTo>
                <a:lnTo>
                  <a:pt x="6715" y="23074"/>
                </a:lnTo>
                <a:lnTo>
                  <a:pt x="3953" y="23074"/>
                </a:lnTo>
                <a:lnTo>
                  <a:pt x="3953" y="20312"/>
                </a:lnTo>
                <a:close/>
                <a:moveTo>
                  <a:pt x="9787" y="20312"/>
                </a:moveTo>
                <a:lnTo>
                  <a:pt x="9787" y="23074"/>
                </a:lnTo>
                <a:lnTo>
                  <a:pt x="7025" y="23074"/>
                </a:lnTo>
                <a:lnTo>
                  <a:pt x="7025" y="20312"/>
                </a:lnTo>
                <a:close/>
                <a:moveTo>
                  <a:pt x="12859" y="20312"/>
                </a:moveTo>
                <a:lnTo>
                  <a:pt x="12859" y="23074"/>
                </a:lnTo>
                <a:lnTo>
                  <a:pt x="10097" y="23074"/>
                </a:lnTo>
                <a:lnTo>
                  <a:pt x="10097" y="20312"/>
                </a:lnTo>
                <a:close/>
                <a:moveTo>
                  <a:pt x="15931" y="20312"/>
                </a:moveTo>
                <a:lnTo>
                  <a:pt x="15931" y="23074"/>
                </a:lnTo>
                <a:lnTo>
                  <a:pt x="13168" y="23074"/>
                </a:lnTo>
                <a:lnTo>
                  <a:pt x="13168" y="20312"/>
                </a:lnTo>
                <a:close/>
                <a:moveTo>
                  <a:pt x="19014" y="20312"/>
                </a:moveTo>
                <a:lnTo>
                  <a:pt x="19014" y="23074"/>
                </a:lnTo>
                <a:lnTo>
                  <a:pt x="16252" y="23074"/>
                </a:lnTo>
                <a:lnTo>
                  <a:pt x="16252" y="20312"/>
                </a:lnTo>
                <a:close/>
                <a:moveTo>
                  <a:pt x="22086" y="20312"/>
                </a:moveTo>
                <a:lnTo>
                  <a:pt x="22086" y="23074"/>
                </a:lnTo>
                <a:lnTo>
                  <a:pt x="19312" y="23074"/>
                </a:lnTo>
                <a:lnTo>
                  <a:pt x="19312" y="20312"/>
                </a:lnTo>
                <a:close/>
                <a:moveTo>
                  <a:pt x="25158" y="20312"/>
                </a:moveTo>
                <a:lnTo>
                  <a:pt x="25158" y="23074"/>
                </a:lnTo>
                <a:lnTo>
                  <a:pt x="22396" y="23074"/>
                </a:lnTo>
                <a:lnTo>
                  <a:pt x="22396" y="20312"/>
                </a:lnTo>
                <a:close/>
                <a:moveTo>
                  <a:pt x="28230" y="20312"/>
                </a:moveTo>
                <a:lnTo>
                  <a:pt x="28230" y="23074"/>
                </a:lnTo>
                <a:lnTo>
                  <a:pt x="25467" y="23074"/>
                </a:lnTo>
                <a:lnTo>
                  <a:pt x="25467" y="20312"/>
                </a:lnTo>
                <a:close/>
                <a:moveTo>
                  <a:pt x="31302" y="20312"/>
                </a:moveTo>
                <a:lnTo>
                  <a:pt x="31302" y="23074"/>
                </a:lnTo>
                <a:lnTo>
                  <a:pt x="28539" y="23074"/>
                </a:lnTo>
                <a:lnTo>
                  <a:pt x="28539" y="20312"/>
                </a:lnTo>
                <a:close/>
                <a:moveTo>
                  <a:pt x="34373" y="20312"/>
                </a:moveTo>
                <a:lnTo>
                  <a:pt x="34373" y="23074"/>
                </a:lnTo>
                <a:lnTo>
                  <a:pt x="31611" y="23074"/>
                </a:lnTo>
                <a:lnTo>
                  <a:pt x="31611" y="20312"/>
                </a:lnTo>
                <a:close/>
                <a:moveTo>
                  <a:pt x="37457" y="20312"/>
                </a:moveTo>
                <a:lnTo>
                  <a:pt x="37457" y="23074"/>
                </a:lnTo>
                <a:lnTo>
                  <a:pt x="34683" y="23074"/>
                </a:lnTo>
                <a:lnTo>
                  <a:pt x="34683" y="20312"/>
                </a:lnTo>
                <a:close/>
                <a:moveTo>
                  <a:pt x="40529" y="20312"/>
                </a:moveTo>
                <a:lnTo>
                  <a:pt x="40529" y="23074"/>
                </a:lnTo>
                <a:lnTo>
                  <a:pt x="37755" y="23074"/>
                </a:lnTo>
                <a:lnTo>
                  <a:pt x="37755" y="20312"/>
                </a:lnTo>
                <a:close/>
                <a:moveTo>
                  <a:pt x="43601" y="20312"/>
                </a:moveTo>
                <a:lnTo>
                  <a:pt x="43601" y="23074"/>
                </a:lnTo>
                <a:lnTo>
                  <a:pt x="40827" y="23074"/>
                </a:lnTo>
                <a:lnTo>
                  <a:pt x="40827" y="20312"/>
                </a:lnTo>
                <a:close/>
                <a:moveTo>
                  <a:pt x="46673" y="20312"/>
                </a:moveTo>
                <a:lnTo>
                  <a:pt x="46673" y="23074"/>
                </a:lnTo>
                <a:lnTo>
                  <a:pt x="43910" y="23074"/>
                </a:lnTo>
                <a:lnTo>
                  <a:pt x="43910" y="20312"/>
                </a:lnTo>
                <a:close/>
                <a:moveTo>
                  <a:pt x="49744" y="20312"/>
                </a:moveTo>
                <a:lnTo>
                  <a:pt x="49744" y="23074"/>
                </a:lnTo>
                <a:lnTo>
                  <a:pt x="46982" y="23074"/>
                </a:lnTo>
                <a:lnTo>
                  <a:pt x="46982" y="20312"/>
                </a:lnTo>
                <a:close/>
                <a:moveTo>
                  <a:pt x="52816" y="20312"/>
                </a:moveTo>
                <a:lnTo>
                  <a:pt x="52816" y="23074"/>
                </a:lnTo>
                <a:lnTo>
                  <a:pt x="50054" y="23074"/>
                </a:lnTo>
                <a:lnTo>
                  <a:pt x="50054" y="20312"/>
                </a:lnTo>
                <a:close/>
                <a:moveTo>
                  <a:pt x="3643" y="23384"/>
                </a:moveTo>
                <a:lnTo>
                  <a:pt x="3643" y="26146"/>
                </a:lnTo>
                <a:lnTo>
                  <a:pt x="881" y="26146"/>
                </a:lnTo>
                <a:lnTo>
                  <a:pt x="881" y="23384"/>
                </a:lnTo>
                <a:close/>
                <a:moveTo>
                  <a:pt x="6715" y="23384"/>
                </a:moveTo>
                <a:lnTo>
                  <a:pt x="6715" y="26146"/>
                </a:lnTo>
                <a:lnTo>
                  <a:pt x="3953" y="26146"/>
                </a:lnTo>
                <a:lnTo>
                  <a:pt x="3953" y="23384"/>
                </a:lnTo>
                <a:close/>
                <a:moveTo>
                  <a:pt x="9787" y="23384"/>
                </a:moveTo>
                <a:lnTo>
                  <a:pt x="9787" y="26146"/>
                </a:lnTo>
                <a:lnTo>
                  <a:pt x="7025" y="26146"/>
                </a:lnTo>
                <a:lnTo>
                  <a:pt x="7025" y="23384"/>
                </a:lnTo>
                <a:close/>
                <a:moveTo>
                  <a:pt x="12859" y="23384"/>
                </a:moveTo>
                <a:lnTo>
                  <a:pt x="12859" y="26146"/>
                </a:lnTo>
                <a:lnTo>
                  <a:pt x="10097" y="26146"/>
                </a:lnTo>
                <a:lnTo>
                  <a:pt x="10097" y="23384"/>
                </a:lnTo>
                <a:close/>
                <a:moveTo>
                  <a:pt x="15931" y="23384"/>
                </a:moveTo>
                <a:lnTo>
                  <a:pt x="15931" y="26146"/>
                </a:lnTo>
                <a:lnTo>
                  <a:pt x="13168" y="26146"/>
                </a:lnTo>
                <a:lnTo>
                  <a:pt x="13168" y="23384"/>
                </a:lnTo>
                <a:close/>
                <a:moveTo>
                  <a:pt x="19014" y="23384"/>
                </a:moveTo>
                <a:lnTo>
                  <a:pt x="19014" y="26146"/>
                </a:lnTo>
                <a:lnTo>
                  <a:pt x="16252" y="26146"/>
                </a:lnTo>
                <a:lnTo>
                  <a:pt x="16252" y="23384"/>
                </a:lnTo>
                <a:close/>
                <a:moveTo>
                  <a:pt x="22086" y="23384"/>
                </a:moveTo>
                <a:lnTo>
                  <a:pt x="22086" y="26146"/>
                </a:lnTo>
                <a:lnTo>
                  <a:pt x="19312" y="26146"/>
                </a:lnTo>
                <a:lnTo>
                  <a:pt x="19312" y="23384"/>
                </a:lnTo>
                <a:close/>
                <a:moveTo>
                  <a:pt x="25158" y="23384"/>
                </a:moveTo>
                <a:lnTo>
                  <a:pt x="25158" y="26146"/>
                </a:lnTo>
                <a:lnTo>
                  <a:pt x="22396" y="26146"/>
                </a:lnTo>
                <a:lnTo>
                  <a:pt x="22396" y="23384"/>
                </a:lnTo>
                <a:close/>
                <a:moveTo>
                  <a:pt x="28230" y="23384"/>
                </a:moveTo>
                <a:lnTo>
                  <a:pt x="28230" y="26146"/>
                </a:lnTo>
                <a:lnTo>
                  <a:pt x="25467" y="26146"/>
                </a:lnTo>
                <a:lnTo>
                  <a:pt x="25467" y="23384"/>
                </a:lnTo>
                <a:close/>
                <a:moveTo>
                  <a:pt x="31302" y="23384"/>
                </a:moveTo>
                <a:lnTo>
                  <a:pt x="31302" y="26146"/>
                </a:lnTo>
                <a:lnTo>
                  <a:pt x="28539" y="26146"/>
                </a:lnTo>
                <a:lnTo>
                  <a:pt x="28539" y="23384"/>
                </a:lnTo>
                <a:close/>
                <a:moveTo>
                  <a:pt x="34373" y="23384"/>
                </a:moveTo>
                <a:lnTo>
                  <a:pt x="34373" y="26146"/>
                </a:lnTo>
                <a:lnTo>
                  <a:pt x="31611" y="26146"/>
                </a:lnTo>
                <a:lnTo>
                  <a:pt x="31611" y="23384"/>
                </a:lnTo>
                <a:close/>
                <a:moveTo>
                  <a:pt x="37457" y="23384"/>
                </a:moveTo>
                <a:lnTo>
                  <a:pt x="37457" y="26146"/>
                </a:lnTo>
                <a:lnTo>
                  <a:pt x="34683" y="26146"/>
                </a:lnTo>
                <a:lnTo>
                  <a:pt x="34683" y="23384"/>
                </a:lnTo>
                <a:close/>
                <a:moveTo>
                  <a:pt x="40529" y="23384"/>
                </a:moveTo>
                <a:lnTo>
                  <a:pt x="40529" y="26146"/>
                </a:lnTo>
                <a:lnTo>
                  <a:pt x="37755" y="26146"/>
                </a:lnTo>
                <a:lnTo>
                  <a:pt x="37755" y="23384"/>
                </a:lnTo>
                <a:close/>
                <a:moveTo>
                  <a:pt x="43601" y="23384"/>
                </a:moveTo>
                <a:lnTo>
                  <a:pt x="43601" y="26146"/>
                </a:lnTo>
                <a:lnTo>
                  <a:pt x="40827" y="26146"/>
                </a:lnTo>
                <a:lnTo>
                  <a:pt x="40827" y="23384"/>
                </a:lnTo>
                <a:close/>
                <a:moveTo>
                  <a:pt x="46673" y="23384"/>
                </a:moveTo>
                <a:lnTo>
                  <a:pt x="46673" y="26146"/>
                </a:lnTo>
                <a:lnTo>
                  <a:pt x="43910" y="26146"/>
                </a:lnTo>
                <a:lnTo>
                  <a:pt x="43910" y="23384"/>
                </a:lnTo>
                <a:close/>
                <a:moveTo>
                  <a:pt x="49744" y="23384"/>
                </a:moveTo>
                <a:lnTo>
                  <a:pt x="49744" y="26146"/>
                </a:lnTo>
                <a:lnTo>
                  <a:pt x="46982" y="26146"/>
                </a:lnTo>
                <a:lnTo>
                  <a:pt x="46982" y="23384"/>
                </a:lnTo>
                <a:close/>
                <a:moveTo>
                  <a:pt x="52816" y="23384"/>
                </a:moveTo>
                <a:lnTo>
                  <a:pt x="52816" y="26146"/>
                </a:lnTo>
                <a:lnTo>
                  <a:pt x="50054" y="26146"/>
                </a:lnTo>
                <a:lnTo>
                  <a:pt x="50054" y="23384"/>
                </a:lnTo>
                <a:close/>
                <a:moveTo>
                  <a:pt x="3643" y="26456"/>
                </a:moveTo>
                <a:lnTo>
                  <a:pt x="3643" y="29218"/>
                </a:lnTo>
                <a:lnTo>
                  <a:pt x="881" y="29218"/>
                </a:lnTo>
                <a:lnTo>
                  <a:pt x="881" y="26456"/>
                </a:lnTo>
                <a:close/>
                <a:moveTo>
                  <a:pt x="6715" y="26456"/>
                </a:moveTo>
                <a:lnTo>
                  <a:pt x="6715" y="29218"/>
                </a:lnTo>
                <a:lnTo>
                  <a:pt x="3953" y="29218"/>
                </a:lnTo>
                <a:lnTo>
                  <a:pt x="3953" y="26456"/>
                </a:lnTo>
                <a:close/>
                <a:moveTo>
                  <a:pt x="9787" y="26456"/>
                </a:moveTo>
                <a:lnTo>
                  <a:pt x="9787" y="29218"/>
                </a:lnTo>
                <a:lnTo>
                  <a:pt x="7025" y="29218"/>
                </a:lnTo>
                <a:lnTo>
                  <a:pt x="7025" y="26456"/>
                </a:lnTo>
                <a:close/>
                <a:moveTo>
                  <a:pt x="12859" y="26456"/>
                </a:moveTo>
                <a:lnTo>
                  <a:pt x="12859" y="29218"/>
                </a:lnTo>
                <a:lnTo>
                  <a:pt x="10097" y="29218"/>
                </a:lnTo>
                <a:lnTo>
                  <a:pt x="10097" y="26456"/>
                </a:lnTo>
                <a:close/>
                <a:moveTo>
                  <a:pt x="15931" y="26456"/>
                </a:moveTo>
                <a:lnTo>
                  <a:pt x="15931" y="29218"/>
                </a:lnTo>
                <a:lnTo>
                  <a:pt x="13168" y="29218"/>
                </a:lnTo>
                <a:lnTo>
                  <a:pt x="13168" y="26456"/>
                </a:lnTo>
                <a:close/>
                <a:moveTo>
                  <a:pt x="19014" y="26456"/>
                </a:moveTo>
                <a:lnTo>
                  <a:pt x="19014" y="29218"/>
                </a:lnTo>
                <a:lnTo>
                  <a:pt x="16252" y="29218"/>
                </a:lnTo>
                <a:lnTo>
                  <a:pt x="16252" y="26456"/>
                </a:lnTo>
                <a:close/>
                <a:moveTo>
                  <a:pt x="22086" y="26456"/>
                </a:moveTo>
                <a:lnTo>
                  <a:pt x="22086" y="29218"/>
                </a:lnTo>
                <a:lnTo>
                  <a:pt x="19312" y="29218"/>
                </a:lnTo>
                <a:lnTo>
                  <a:pt x="19312" y="26456"/>
                </a:lnTo>
                <a:close/>
                <a:moveTo>
                  <a:pt x="25158" y="26456"/>
                </a:moveTo>
                <a:lnTo>
                  <a:pt x="25158" y="29218"/>
                </a:lnTo>
                <a:lnTo>
                  <a:pt x="22396" y="29218"/>
                </a:lnTo>
                <a:lnTo>
                  <a:pt x="22396" y="26456"/>
                </a:lnTo>
                <a:close/>
                <a:moveTo>
                  <a:pt x="28230" y="26456"/>
                </a:moveTo>
                <a:lnTo>
                  <a:pt x="28230" y="29218"/>
                </a:lnTo>
                <a:lnTo>
                  <a:pt x="25467" y="29218"/>
                </a:lnTo>
                <a:lnTo>
                  <a:pt x="25467" y="26456"/>
                </a:lnTo>
                <a:close/>
                <a:moveTo>
                  <a:pt x="31302" y="26456"/>
                </a:moveTo>
                <a:lnTo>
                  <a:pt x="31302" y="29218"/>
                </a:lnTo>
                <a:lnTo>
                  <a:pt x="28539" y="29218"/>
                </a:lnTo>
                <a:lnTo>
                  <a:pt x="28539" y="26456"/>
                </a:lnTo>
                <a:close/>
                <a:moveTo>
                  <a:pt x="34373" y="26456"/>
                </a:moveTo>
                <a:lnTo>
                  <a:pt x="34373" y="29218"/>
                </a:lnTo>
                <a:lnTo>
                  <a:pt x="31611" y="29218"/>
                </a:lnTo>
                <a:lnTo>
                  <a:pt x="31611" y="26456"/>
                </a:lnTo>
                <a:close/>
                <a:moveTo>
                  <a:pt x="37457" y="26456"/>
                </a:moveTo>
                <a:lnTo>
                  <a:pt x="37457" y="29218"/>
                </a:lnTo>
                <a:lnTo>
                  <a:pt x="34683" y="29218"/>
                </a:lnTo>
                <a:lnTo>
                  <a:pt x="34683" y="26456"/>
                </a:lnTo>
                <a:close/>
                <a:moveTo>
                  <a:pt x="40529" y="26456"/>
                </a:moveTo>
                <a:lnTo>
                  <a:pt x="40529" y="29218"/>
                </a:lnTo>
                <a:lnTo>
                  <a:pt x="37755" y="29218"/>
                </a:lnTo>
                <a:lnTo>
                  <a:pt x="37755" y="26456"/>
                </a:lnTo>
                <a:close/>
                <a:moveTo>
                  <a:pt x="43601" y="26456"/>
                </a:moveTo>
                <a:lnTo>
                  <a:pt x="43601" y="29218"/>
                </a:lnTo>
                <a:lnTo>
                  <a:pt x="40827" y="29218"/>
                </a:lnTo>
                <a:lnTo>
                  <a:pt x="40827" y="26456"/>
                </a:lnTo>
                <a:close/>
                <a:moveTo>
                  <a:pt x="46673" y="26456"/>
                </a:moveTo>
                <a:lnTo>
                  <a:pt x="46673" y="29218"/>
                </a:lnTo>
                <a:lnTo>
                  <a:pt x="43910" y="29218"/>
                </a:lnTo>
                <a:lnTo>
                  <a:pt x="43910" y="26456"/>
                </a:lnTo>
                <a:close/>
                <a:moveTo>
                  <a:pt x="49744" y="26456"/>
                </a:moveTo>
                <a:lnTo>
                  <a:pt x="49744" y="29218"/>
                </a:lnTo>
                <a:lnTo>
                  <a:pt x="46982" y="29218"/>
                </a:lnTo>
                <a:lnTo>
                  <a:pt x="46982" y="26456"/>
                </a:lnTo>
                <a:close/>
                <a:moveTo>
                  <a:pt x="52816" y="26456"/>
                </a:moveTo>
                <a:lnTo>
                  <a:pt x="52816" y="29218"/>
                </a:lnTo>
                <a:lnTo>
                  <a:pt x="50054" y="29218"/>
                </a:lnTo>
                <a:lnTo>
                  <a:pt x="50054" y="26456"/>
                </a:lnTo>
                <a:close/>
                <a:moveTo>
                  <a:pt x="3643" y="29528"/>
                </a:moveTo>
                <a:lnTo>
                  <a:pt x="3643" y="32302"/>
                </a:lnTo>
                <a:lnTo>
                  <a:pt x="881" y="32302"/>
                </a:lnTo>
                <a:lnTo>
                  <a:pt x="881" y="29528"/>
                </a:lnTo>
                <a:close/>
                <a:moveTo>
                  <a:pt x="6715" y="29528"/>
                </a:moveTo>
                <a:lnTo>
                  <a:pt x="6715" y="32302"/>
                </a:lnTo>
                <a:lnTo>
                  <a:pt x="3953" y="32302"/>
                </a:lnTo>
                <a:lnTo>
                  <a:pt x="3953" y="29528"/>
                </a:lnTo>
                <a:close/>
                <a:moveTo>
                  <a:pt x="9787" y="29528"/>
                </a:moveTo>
                <a:lnTo>
                  <a:pt x="9787" y="32302"/>
                </a:lnTo>
                <a:lnTo>
                  <a:pt x="7025" y="32302"/>
                </a:lnTo>
                <a:lnTo>
                  <a:pt x="7025" y="29528"/>
                </a:lnTo>
                <a:close/>
                <a:moveTo>
                  <a:pt x="12859" y="29528"/>
                </a:moveTo>
                <a:lnTo>
                  <a:pt x="12859" y="32302"/>
                </a:lnTo>
                <a:lnTo>
                  <a:pt x="10097" y="32302"/>
                </a:lnTo>
                <a:lnTo>
                  <a:pt x="10097" y="29528"/>
                </a:lnTo>
                <a:close/>
                <a:moveTo>
                  <a:pt x="15931" y="29528"/>
                </a:moveTo>
                <a:lnTo>
                  <a:pt x="15931" y="32302"/>
                </a:lnTo>
                <a:lnTo>
                  <a:pt x="13168" y="32302"/>
                </a:lnTo>
                <a:lnTo>
                  <a:pt x="13168" y="29528"/>
                </a:lnTo>
                <a:close/>
                <a:moveTo>
                  <a:pt x="19014" y="29528"/>
                </a:moveTo>
                <a:lnTo>
                  <a:pt x="19014" y="32302"/>
                </a:lnTo>
                <a:lnTo>
                  <a:pt x="16252" y="32302"/>
                </a:lnTo>
                <a:lnTo>
                  <a:pt x="16252" y="29528"/>
                </a:lnTo>
                <a:close/>
                <a:moveTo>
                  <a:pt x="22086" y="29528"/>
                </a:moveTo>
                <a:lnTo>
                  <a:pt x="22086" y="32302"/>
                </a:lnTo>
                <a:lnTo>
                  <a:pt x="19312" y="32302"/>
                </a:lnTo>
                <a:lnTo>
                  <a:pt x="19312" y="29528"/>
                </a:lnTo>
                <a:close/>
                <a:moveTo>
                  <a:pt x="25158" y="29528"/>
                </a:moveTo>
                <a:lnTo>
                  <a:pt x="25158" y="32302"/>
                </a:lnTo>
                <a:lnTo>
                  <a:pt x="22396" y="32302"/>
                </a:lnTo>
                <a:lnTo>
                  <a:pt x="22396" y="29528"/>
                </a:lnTo>
                <a:close/>
                <a:moveTo>
                  <a:pt x="28230" y="29528"/>
                </a:moveTo>
                <a:lnTo>
                  <a:pt x="28230" y="32302"/>
                </a:lnTo>
                <a:lnTo>
                  <a:pt x="25467" y="32302"/>
                </a:lnTo>
                <a:lnTo>
                  <a:pt x="25467" y="29528"/>
                </a:lnTo>
                <a:close/>
                <a:moveTo>
                  <a:pt x="31302" y="29528"/>
                </a:moveTo>
                <a:lnTo>
                  <a:pt x="31302" y="32302"/>
                </a:lnTo>
                <a:lnTo>
                  <a:pt x="28539" y="32302"/>
                </a:lnTo>
                <a:lnTo>
                  <a:pt x="28539" y="29528"/>
                </a:lnTo>
                <a:close/>
                <a:moveTo>
                  <a:pt x="34373" y="29528"/>
                </a:moveTo>
                <a:lnTo>
                  <a:pt x="34373" y="32302"/>
                </a:lnTo>
                <a:lnTo>
                  <a:pt x="31611" y="32302"/>
                </a:lnTo>
                <a:lnTo>
                  <a:pt x="31611" y="29528"/>
                </a:lnTo>
                <a:close/>
                <a:moveTo>
                  <a:pt x="37457" y="29528"/>
                </a:moveTo>
                <a:lnTo>
                  <a:pt x="37457" y="32302"/>
                </a:lnTo>
                <a:lnTo>
                  <a:pt x="34683" y="32302"/>
                </a:lnTo>
                <a:lnTo>
                  <a:pt x="34683" y="29528"/>
                </a:lnTo>
                <a:close/>
                <a:moveTo>
                  <a:pt x="40529" y="29528"/>
                </a:moveTo>
                <a:lnTo>
                  <a:pt x="40529" y="32302"/>
                </a:lnTo>
                <a:lnTo>
                  <a:pt x="37755" y="32302"/>
                </a:lnTo>
                <a:lnTo>
                  <a:pt x="37755" y="29528"/>
                </a:lnTo>
                <a:close/>
                <a:moveTo>
                  <a:pt x="43601" y="29528"/>
                </a:moveTo>
                <a:lnTo>
                  <a:pt x="43601" y="32302"/>
                </a:lnTo>
                <a:lnTo>
                  <a:pt x="40827" y="32302"/>
                </a:lnTo>
                <a:lnTo>
                  <a:pt x="40827" y="29528"/>
                </a:lnTo>
                <a:close/>
                <a:moveTo>
                  <a:pt x="46673" y="29528"/>
                </a:moveTo>
                <a:lnTo>
                  <a:pt x="46673" y="32302"/>
                </a:lnTo>
                <a:lnTo>
                  <a:pt x="43910" y="32302"/>
                </a:lnTo>
                <a:lnTo>
                  <a:pt x="43910" y="29528"/>
                </a:lnTo>
                <a:close/>
                <a:moveTo>
                  <a:pt x="49744" y="29528"/>
                </a:moveTo>
                <a:lnTo>
                  <a:pt x="49744" y="32302"/>
                </a:lnTo>
                <a:lnTo>
                  <a:pt x="46982" y="32302"/>
                </a:lnTo>
                <a:lnTo>
                  <a:pt x="46982" y="29528"/>
                </a:lnTo>
                <a:close/>
                <a:moveTo>
                  <a:pt x="52816" y="29528"/>
                </a:moveTo>
                <a:lnTo>
                  <a:pt x="52816" y="32302"/>
                </a:lnTo>
                <a:lnTo>
                  <a:pt x="50054" y="32302"/>
                </a:lnTo>
                <a:lnTo>
                  <a:pt x="50054" y="29528"/>
                </a:lnTo>
                <a:close/>
                <a:moveTo>
                  <a:pt x="3643" y="32599"/>
                </a:moveTo>
                <a:lnTo>
                  <a:pt x="3643" y="35374"/>
                </a:lnTo>
                <a:lnTo>
                  <a:pt x="881" y="35374"/>
                </a:lnTo>
                <a:lnTo>
                  <a:pt x="881" y="32599"/>
                </a:lnTo>
                <a:close/>
                <a:moveTo>
                  <a:pt x="6715" y="32599"/>
                </a:moveTo>
                <a:lnTo>
                  <a:pt x="6715" y="35374"/>
                </a:lnTo>
                <a:lnTo>
                  <a:pt x="3953" y="35374"/>
                </a:lnTo>
                <a:lnTo>
                  <a:pt x="3953" y="32599"/>
                </a:lnTo>
                <a:close/>
                <a:moveTo>
                  <a:pt x="9787" y="32599"/>
                </a:moveTo>
                <a:lnTo>
                  <a:pt x="9787" y="35374"/>
                </a:lnTo>
                <a:lnTo>
                  <a:pt x="7025" y="35374"/>
                </a:lnTo>
                <a:lnTo>
                  <a:pt x="7025" y="32599"/>
                </a:lnTo>
                <a:close/>
                <a:moveTo>
                  <a:pt x="12859" y="32599"/>
                </a:moveTo>
                <a:lnTo>
                  <a:pt x="12859" y="35374"/>
                </a:lnTo>
                <a:lnTo>
                  <a:pt x="10097" y="35374"/>
                </a:lnTo>
                <a:lnTo>
                  <a:pt x="10097" y="32599"/>
                </a:lnTo>
                <a:close/>
                <a:moveTo>
                  <a:pt x="15931" y="32599"/>
                </a:moveTo>
                <a:lnTo>
                  <a:pt x="15931" y="35374"/>
                </a:lnTo>
                <a:lnTo>
                  <a:pt x="13168" y="35374"/>
                </a:lnTo>
                <a:lnTo>
                  <a:pt x="13168" y="32599"/>
                </a:lnTo>
                <a:close/>
                <a:moveTo>
                  <a:pt x="19014" y="32599"/>
                </a:moveTo>
                <a:lnTo>
                  <a:pt x="19014" y="35374"/>
                </a:lnTo>
                <a:lnTo>
                  <a:pt x="16252" y="35374"/>
                </a:lnTo>
                <a:lnTo>
                  <a:pt x="16252" y="32599"/>
                </a:lnTo>
                <a:close/>
                <a:moveTo>
                  <a:pt x="22086" y="32599"/>
                </a:moveTo>
                <a:lnTo>
                  <a:pt x="22086" y="35374"/>
                </a:lnTo>
                <a:lnTo>
                  <a:pt x="19312" y="35374"/>
                </a:lnTo>
                <a:lnTo>
                  <a:pt x="19312" y="32599"/>
                </a:lnTo>
                <a:close/>
                <a:moveTo>
                  <a:pt x="25158" y="32599"/>
                </a:moveTo>
                <a:lnTo>
                  <a:pt x="25158" y="35374"/>
                </a:lnTo>
                <a:lnTo>
                  <a:pt x="22396" y="35374"/>
                </a:lnTo>
                <a:lnTo>
                  <a:pt x="22396" y="32599"/>
                </a:lnTo>
                <a:close/>
                <a:moveTo>
                  <a:pt x="28230" y="32599"/>
                </a:moveTo>
                <a:lnTo>
                  <a:pt x="28230" y="35374"/>
                </a:lnTo>
                <a:lnTo>
                  <a:pt x="25467" y="35374"/>
                </a:lnTo>
                <a:lnTo>
                  <a:pt x="25467" y="32599"/>
                </a:lnTo>
                <a:close/>
                <a:moveTo>
                  <a:pt x="31302" y="32599"/>
                </a:moveTo>
                <a:lnTo>
                  <a:pt x="31302" y="35374"/>
                </a:lnTo>
                <a:lnTo>
                  <a:pt x="28539" y="35374"/>
                </a:lnTo>
                <a:lnTo>
                  <a:pt x="28539" y="32599"/>
                </a:lnTo>
                <a:close/>
                <a:moveTo>
                  <a:pt x="34373" y="32599"/>
                </a:moveTo>
                <a:lnTo>
                  <a:pt x="34373" y="35374"/>
                </a:lnTo>
                <a:lnTo>
                  <a:pt x="31611" y="35374"/>
                </a:lnTo>
                <a:lnTo>
                  <a:pt x="31611" y="32599"/>
                </a:lnTo>
                <a:close/>
                <a:moveTo>
                  <a:pt x="37457" y="32599"/>
                </a:moveTo>
                <a:lnTo>
                  <a:pt x="37457" y="35374"/>
                </a:lnTo>
                <a:lnTo>
                  <a:pt x="34683" y="35374"/>
                </a:lnTo>
                <a:lnTo>
                  <a:pt x="34683" y="32599"/>
                </a:lnTo>
                <a:close/>
                <a:moveTo>
                  <a:pt x="40529" y="32599"/>
                </a:moveTo>
                <a:lnTo>
                  <a:pt x="40529" y="35374"/>
                </a:lnTo>
                <a:lnTo>
                  <a:pt x="37755" y="35374"/>
                </a:lnTo>
                <a:lnTo>
                  <a:pt x="37755" y="32599"/>
                </a:lnTo>
                <a:close/>
                <a:moveTo>
                  <a:pt x="43601" y="32599"/>
                </a:moveTo>
                <a:lnTo>
                  <a:pt x="43601" y="35374"/>
                </a:lnTo>
                <a:lnTo>
                  <a:pt x="40827" y="35374"/>
                </a:lnTo>
                <a:lnTo>
                  <a:pt x="40827" y="32599"/>
                </a:lnTo>
                <a:close/>
                <a:moveTo>
                  <a:pt x="46673" y="32599"/>
                </a:moveTo>
                <a:lnTo>
                  <a:pt x="46673" y="35374"/>
                </a:lnTo>
                <a:lnTo>
                  <a:pt x="43910" y="35374"/>
                </a:lnTo>
                <a:lnTo>
                  <a:pt x="43910" y="32599"/>
                </a:lnTo>
                <a:close/>
                <a:moveTo>
                  <a:pt x="49744" y="32599"/>
                </a:moveTo>
                <a:lnTo>
                  <a:pt x="49744" y="35374"/>
                </a:lnTo>
                <a:lnTo>
                  <a:pt x="46982" y="35374"/>
                </a:lnTo>
                <a:lnTo>
                  <a:pt x="46982" y="32599"/>
                </a:lnTo>
                <a:close/>
                <a:moveTo>
                  <a:pt x="52816" y="32599"/>
                </a:moveTo>
                <a:lnTo>
                  <a:pt x="52816" y="35374"/>
                </a:lnTo>
                <a:lnTo>
                  <a:pt x="50054" y="35374"/>
                </a:lnTo>
                <a:lnTo>
                  <a:pt x="50054" y="32599"/>
                </a:lnTo>
                <a:close/>
                <a:moveTo>
                  <a:pt x="3643" y="35671"/>
                </a:moveTo>
                <a:lnTo>
                  <a:pt x="3643" y="38445"/>
                </a:lnTo>
                <a:lnTo>
                  <a:pt x="881" y="38445"/>
                </a:lnTo>
                <a:lnTo>
                  <a:pt x="881" y="35671"/>
                </a:lnTo>
                <a:close/>
                <a:moveTo>
                  <a:pt x="6715" y="35671"/>
                </a:moveTo>
                <a:lnTo>
                  <a:pt x="6715" y="38445"/>
                </a:lnTo>
                <a:lnTo>
                  <a:pt x="3953" y="38445"/>
                </a:lnTo>
                <a:lnTo>
                  <a:pt x="3953" y="35671"/>
                </a:lnTo>
                <a:close/>
                <a:moveTo>
                  <a:pt x="9787" y="35671"/>
                </a:moveTo>
                <a:lnTo>
                  <a:pt x="9787" y="38445"/>
                </a:lnTo>
                <a:lnTo>
                  <a:pt x="7025" y="38445"/>
                </a:lnTo>
                <a:lnTo>
                  <a:pt x="7025" y="35671"/>
                </a:lnTo>
                <a:close/>
                <a:moveTo>
                  <a:pt x="12859" y="35671"/>
                </a:moveTo>
                <a:lnTo>
                  <a:pt x="12859" y="38445"/>
                </a:lnTo>
                <a:lnTo>
                  <a:pt x="10097" y="38445"/>
                </a:lnTo>
                <a:lnTo>
                  <a:pt x="10097" y="35671"/>
                </a:lnTo>
                <a:close/>
                <a:moveTo>
                  <a:pt x="15931" y="35671"/>
                </a:moveTo>
                <a:lnTo>
                  <a:pt x="15931" y="38445"/>
                </a:lnTo>
                <a:lnTo>
                  <a:pt x="13168" y="38445"/>
                </a:lnTo>
                <a:lnTo>
                  <a:pt x="13168" y="35671"/>
                </a:lnTo>
                <a:close/>
                <a:moveTo>
                  <a:pt x="19014" y="35671"/>
                </a:moveTo>
                <a:lnTo>
                  <a:pt x="19014" y="38445"/>
                </a:lnTo>
                <a:lnTo>
                  <a:pt x="16252" y="38445"/>
                </a:lnTo>
                <a:lnTo>
                  <a:pt x="16252" y="35671"/>
                </a:lnTo>
                <a:close/>
                <a:moveTo>
                  <a:pt x="22086" y="35671"/>
                </a:moveTo>
                <a:lnTo>
                  <a:pt x="22086" y="38445"/>
                </a:lnTo>
                <a:lnTo>
                  <a:pt x="19312" y="38445"/>
                </a:lnTo>
                <a:lnTo>
                  <a:pt x="19312" y="35671"/>
                </a:lnTo>
                <a:close/>
                <a:moveTo>
                  <a:pt x="25158" y="35671"/>
                </a:moveTo>
                <a:lnTo>
                  <a:pt x="25158" y="38445"/>
                </a:lnTo>
                <a:lnTo>
                  <a:pt x="22396" y="38445"/>
                </a:lnTo>
                <a:lnTo>
                  <a:pt x="22396" y="35671"/>
                </a:lnTo>
                <a:close/>
                <a:moveTo>
                  <a:pt x="28230" y="35671"/>
                </a:moveTo>
                <a:lnTo>
                  <a:pt x="28230" y="38445"/>
                </a:lnTo>
                <a:lnTo>
                  <a:pt x="25467" y="38445"/>
                </a:lnTo>
                <a:lnTo>
                  <a:pt x="25467" y="35671"/>
                </a:lnTo>
                <a:close/>
                <a:moveTo>
                  <a:pt x="31302" y="35671"/>
                </a:moveTo>
                <a:lnTo>
                  <a:pt x="31302" y="38445"/>
                </a:lnTo>
                <a:lnTo>
                  <a:pt x="28539" y="38445"/>
                </a:lnTo>
                <a:lnTo>
                  <a:pt x="28539" y="35671"/>
                </a:lnTo>
                <a:close/>
                <a:moveTo>
                  <a:pt x="34373" y="35671"/>
                </a:moveTo>
                <a:lnTo>
                  <a:pt x="34373" y="38445"/>
                </a:lnTo>
                <a:lnTo>
                  <a:pt x="31611" y="38445"/>
                </a:lnTo>
                <a:lnTo>
                  <a:pt x="31611" y="35671"/>
                </a:lnTo>
                <a:close/>
                <a:moveTo>
                  <a:pt x="37457" y="35671"/>
                </a:moveTo>
                <a:lnTo>
                  <a:pt x="37457" y="38445"/>
                </a:lnTo>
                <a:lnTo>
                  <a:pt x="34683" y="38445"/>
                </a:lnTo>
                <a:lnTo>
                  <a:pt x="34683" y="35671"/>
                </a:lnTo>
                <a:close/>
                <a:moveTo>
                  <a:pt x="40529" y="35671"/>
                </a:moveTo>
                <a:lnTo>
                  <a:pt x="40529" y="38445"/>
                </a:lnTo>
                <a:lnTo>
                  <a:pt x="37755" y="38445"/>
                </a:lnTo>
                <a:lnTo>
                  <a:pt x="37755" y="35671"/>
                </a:lnTo>
                <a:close/>
                <a:moveTo>
                  <a:pt x="43601" y="35671"/>
                </a:moveTo>
                <a:lnTo>
                  <a:pt x="43601" y="38445"/>
                </a:lnTo>
                <a:lnTo>
                  <a:pt x="40827" y="38445"/>
                </a:lnTo>
                <a:lnTo>
                  <a:pt x="40827" y="35671"/>
                </a:lnTo>
                <a:close/>
                <a:moveTo>
                  <a:pt x="46673" y="35671"/>
                </a:moveTo>
                <a:lnTo>
                  <a:pt x="46673" y="38445"/>
                </a:lnTo>
                <a:lnTo>
                  <a:pt x="43910" y="38445"/>
                </a:lnTo>
                <a:lnTo>
                  <a:pt x="43910" y="35671"/>
                </a:lnTo>
                <a:close/>
                <a:moveTo>
                  <a:pt x="49744" y="35671"/>
                </a:moveTo>
                <a:lnTo>
                  <a:pt x="49744" y="38445"/>
                </a:lnTo>
                <a:lnTo>
                  <a:pt x="46982" y="38445"/>
                </a:lnTo>
                <a:lnTo>
                  <a:pt x="46982" y="35671"/>
                </a:lnTo>
                <a:close/>
                <a:moveTo>
                  <a:pt x="52816" y="35671"/>
                </a:moveTo>
                <a:lnTo>
                  <a:pt x="52816" y="38445"/>
                </a:lnTo>
                <a:lnTo>
                  <a:pt x="50054" y="38445"/>
                </a:lnTo>
                <a:lnTo>
                  <a:pt x="50054" y="35671"/>
                </a:lnTo>
                <a:close/>
                <a:moveTo>
                  <a:pt x="3643" y="38755"/>
                </a:moveTo>
                <a:lnTo>
                  <a:pt x="3643" y="41517"/>
                </a:lnTo>
                <a:lnTo>
                  <a:pt x="881" y="41517"/>
                </a:lnTo>
                <a:lnTo>
                  <a:pt x="881" y="38755"/>
                </a:lnTo>
                <a:close/>
                <a:moveTo>
                  <a:pt x="6715" y="38755"/>
                </a:moveTo>
                <a:lnTo>
                  <a:pt x="6715" y="41517"/>
                </a:lnTo>
                <a:lnTo>
                  <a:pt x="3953" y="41517"/>
                </a:lnTo>
                <a:lnTo>
                  <a:pt x="3953" y="38755"/>
                </a:lnTo>
                <a:close/>
                <a:moveTo>
                  <a:pt x="9787" y="38755"/>
                </a:moveTo>
                <a:lnTo>
                  <a:pt x="9787" y="41517"/>
                </a:lnTo>
                <a:lnTo>
                  <a:pt x="7025" y="41517"/>
                </a:lnTo>
                <a:lnTo>
                  <a:pt x="7025" y="38755"/>
                </a:lnTo>
                <a:close/>
                <a:moveTo>
                  <a:pt x="12859" y="38755"/>
                </a:moveTo>
                <a:lnTo>
                  <a:pt x="12859" y="41517"/>
                </a:lnTo>
                <a:lnTo>
                  <a:pt x="10097" y="41517"/>
                </a:lnTo>
                <a:lnTo>
                  <a:pt x="10097" y="38755"/>
                </a:lnTo>
                <a:close/>
                <a:moveTo>
                  <a:pt x="15931" y="38755"/>
                </a:moveTo>
                <a:lnTo>
                  <a:pt x="15931" y="41517"/>
                </a:lnTo>
                <a:lnTo>
                  <a:pt x="13168" y="41517"/>
                </a:lnTo>
                <a:lnTo>
                  <a:pt x="13168" y="38755"/>
                </a:lnTo>
                <a:close/>
                <a:moveTo>
                  <a:pt x="19014" y="38755"/>
                </a:moveTo>
                <a:lnTo>
                  <a:pt x="19014" y="41517"/>
                </a:lnTo>
                <a:lnTo>
                  <a:pt x="16252" y="41517"/>
                </a:lnTo>
                <a:lnTo>
                  <a:pt x="16252" y="38755"/>
                </a:lnTo>
                <a:close/>
                <a:moveTo>
                  <a:pt x="22086" y="38755"/>
                </a:moveTo>
                <a:lnTo>
                  <a:pt x="22086" y="41517"/>
                </a:lnTo>
                <a:lnTo>
                  <a:pt x="19312" y="41517"/>
                </a:lnTo>
                <a:lnTo>
                  <a:pt x="19312" y="38755"/>
                </a:lnTo>
                <a:close/>
                <a:moveTo>
                  <a:pt x="25158" y="38755"/>
                </a:moveTo>
                <a:lnTo>
                  <a:pt x="25158" y="41517"/>
                </a:lnTo>
                <a:lnTo>
                  <a:pt x="22396" y="41517"/>
                </a:lnTo>
                <a:lnTo>
                  <a:pt x="22396" y="38755"/>
                </a:lnTo>
                <a:close/>
                <a:moveTo>
                  <a:pt x="28230" y="38755"/>
                </a:moveTo>
                <a:lnTo>
                  <a:pt x="28230" y="41517"/>
                </a:lnTo>
                <a:lnTo>
                  <a:pt x="25467" y="41517"/>
                </a:lnTo>
                <a:lnTo>
                  <a:pt x="25467" y="38755"/>
                </a:lnTo>
                <a:close/>
                <a:moveTo>
                  <a:pt x="31302" y="38755"/>
                </a:moveTo>
                <a:lnTo>
                  <a:pt x="31302" y="41517"/>
                </a:lnTo>
                <a:lnTo>
                  <a:pt x="28539" y="41517"/>
                </a:lnTo>
                <a:lnTo>
                  <a:pt x="28539" y="38755"/>
                </a:lnTo>
                <a:close/>
                <a:moveTo>
                  <a:pt x="34373" y="38755"/>
                </a:moveTo>
                <a:lnTo>
                  <a:pt x="34373" y="41517"/>
                </a:lnTo>
                <a:lnTo>
                  <a:pt x="31611" y="41517"/>
                </a:lnTo>
                <a:lnTo>
                  <a:pt x="31611" y="38755"/>
                </a:lnTo>
                <a:close/>
                <a:moveTo>
                  <a:pt x="37457" y="38755"/>
                </a:moveTo>
                <a:lnTo>
                  <a:pt x="37457" y="41517"/>
                </a:lnTo>
                <a:lnTo>
                  <a:pt x="34683" y="41517"/>
                </a:lnTo>
                <a:lnTo>
                  <a:pt x="34683" y="38755"/>
                </a:lnTo>
                <a:close/>
                <a:moveTo>
                  <a:pt x="40529" y="38755"/>
                </a:moveTo>
                <a:lnTo>
                  <a:pt x="40529" y="41517"/>
                </a:lnTo>
                <a:lnTo>
                  <a:pt x="37755" y="41517"/>
                </a:lnTo>
                <a:lnTo>
                  <a:pt x="37755" y="38755"/>
                </a:lnTo>
                <a:close/>
                <a:moveTo>
                  <a:pt x="43601" y="38755"/>
                </a:moveTo>
                <a:lnTo>
                  <a:pt x="43601" y="41517"/>
                </a:lnTo>
                <a:lnTo>
                  <a:pt x="40827" y="41517"/>
                </a:lnTo>
                <a:lnTo>
                  <a:pt x="40827" y="38755"/>
                </a:lnTo>
                <a:close/>
                <a:moveTo>
                  <a:pt x="46673" y="38755"/>
                </a:moveTo>
                <a:lnTo>
                  <a:pt x="46673" y="41517"/>
                </a:lnTo>
                <a:lnTo>
                  <a:pt x="43910" y="41517"/>
                </a:lnTo>
                <a:lnTo>
                  <a:pt x="43910" y="38755"/>
                </a:lnTo>
                <a:close/>
                <a:moveTo>
                  <a:pt x="49744" y="38755"/>
                </a:moveTo>
                <a:lnTo>
                  <a:pt x="49744" y="41517"/>
                </a:lnTo>
                <a:lnTo>
                  <a:pt x="46982" y="41517"/>
                </a:lnTo>
                <a:lnTo>
                  <a:pt x="46982" y="38755"/>
                </a:lnTo>
                <a:close/>
                <a:moveTo>
                  <a:pt x="52816" y="38755"/>
                </a:moveTo>
                <a:lnTo>
                  <a:pt x="52816" y="41517"/>
                </a:lnTo>
                <a:lnTo>
                  <a:pt x="50054" y="41517"/>
                </a:lnTo>
                <a:lnTo>
                  <a:pt x="50054" y="38755"/>
                </a:lnTo>
                <a:close/>
                <a:moveTo>
                  <a:pt x="3643" y="41827"/>
                </a:moveTo>
                <a:lnTo>
                  <a:pt x="3643" y="44589"/>
                </a:lnTo>
                <a:lnTo>
                  <a:pt x="881" y="44589"/>
                </a:lnTo>
                <a:lnTo>
                  <a:pt x="881" y="41827"/>
                </a:lnTo>
                <a:close/>
                <a:moveTo>
                  <a:pt x="6715" y="41827"/>
                </a:moveTo>
                <a:lnTo>
                  <a:pt x="6715" y="44589"/>
                </a:lnTo>
                <a:lnTo>
                  <a:pt x="3953" y="44589"/>
                </a:lnTo>
                <a:lnTo>
                  <a:pt x="3953" y="41827"/>
                </a:lnTo>
                <a:close/>
                <a:moveTo>
                  <a:pt x="9787" y="41827"/>
                </a:moveTo>
                <a:lnTo>
                  <a:pt x="9787" y="44589"/>
                </a:lnTo>
                <a:lnTo>
                  <a:pt x="7025" y="44589"/>
                </a:lnTo>
                <a:lnTo>
                  <a:pt x="7025" y="41827"/>
                </a:lnTo>
                <a:close/>
                <a:moveTo>
                  <a:pt x="12859" y="41827"/>
                </a:moveTo>
                <a:lnTo>
                  <a:pt x="12859" y="44589"/>
                </a:lnTo>
                <a:lnTo>
                  <a:pt x="10097" y="44589"/>
                </a:lnTo>
                <a:lnTo>
                  <a:pt x="10097" y="41827"/>
                </a:lnTo>
                <a:close/>
                <a:moveTo>
                  <a:pt x="15931" y="41827"/>
                </a:moveTo>
                <a:lnTo>
                  <a:pt x="15931" y="44589"/>
                </a:lnTo>
                <a:lnTo>
                  <a:pt x="13168" y="44589"/>
                </a:lnTo>
                <a:lnTo>
                  <a:pt x="13168" y="41827"/>
                </a:lnTo>
                <a:close/>
                <a:moveTo>
                  <a:pt x="19014" y="41827"/>
                </a:moveTo>
                <a:lnTo>
                  <a:pt x="19014" y="44589"/>
                </a:lnTo>
                <a:lnTo>
                  <a:pt x="16252" y="44589"/>
                </a:lnTo>
                <a:lnTo>
                  <a:pt x="16252" y="41827"/>
                </a:lnTo>
                <a:close/>
                <a:moveTo>
                  <a:pt x="22086" y="41827"/>
                </a:moveTo>
                <a:lnTo>
                  <a:pt x="22086" y="44589"/>
                </a:lnTo>
                <a:lnTo>
                  <a:pt x="19312" y="44589"/>
                </a:lnTo>
                <a:lnTo>
                  <a:pt x="19312" y="41827"/>
                </a:lnTo>
                <a:close/>
                <a:moveTo>
                  <a:pt x="25158" y="41827"/>
                </a:moveTo>
                <a:lnTo>
                  <a:pt x="25158" y="44589"/>
                </a:lnTo>
                <a:lnTo>
                  <a:pt x="22396" y="44589"/>
                </a:lnTo>
                <a:lnTo>
                  <a:pt x="22396" y="41827"/>
                </a:lnTo>
                <a:close/>
                <a:moveTo>
                  <a:pt x="28230" y="41827"/>
                </a:moveTo>
                <a:lnTo>
                  <a:pt x="28230" y="44589"/>
                </a:lnTo>
                <a:lnTo>
                  <a:pt x="25467" y="44589"/>
                </a:lnTo>
                <a:lnTo>
                  <a:pt x="25467" y="41827"/>
                </a:lnTo>
                <a:close/>
                <a:moveTo>
                  <a:pt x="31302" y="41827"/>
                </a:moveTo>
                <a:lnTo>
                  <a:pt x="31302" y="44589"/>
                </a:lnTo>
                <a:lnTo>
                  <a:pt x="28539" y="44589"/>
                </a:lnTo>
                <a:lnTo>
                  <a:pt x="28539" y="41827"/>
                </a:lnTo>
                <a:close/>
                <a:moveTo>
                  <a:pt x="34373" y="41827"/>
                </a:moveTo>
                <a:lnTo>
                  <a:pt x="34373" y="44589"/>
                </a:lnTo>
                <a:lnTo>
                  <a:pt x="31611" y="44589"/>
                </a:lnTo>
                <a:lnTo>
                  <a:pt x="31611" y="41827"/>
                </a:lnTo>
                <a:close/>
                <a:moveTo>
                  <a:pt x="37457" y="41827"/>
                </a:moveTo>
                <a:lnTo>
                  <a:pt x="37457" y="44589"/>
                </a:lnTo>
                <a:lnTo>
                  <a:pt x="34683" y="44589"/>
                </a:lnTo>
                <a:lnTo>
                  <a:pt x="34683" y="41827"/>
                </a:lnTo>
                <a:close/>
                <a:moveTo>
                  <a:pt x="40529" y="41827"/>
                </a:moveTo>
                <a:lnTo>
                  <a:pt x="40529" y="44589"/>
                </a:lnTo>
                <a:lnTo>
                  <a:pt x="37755" y="44589"/>
                </a:lnTo>
                <a:lnTo>
                  <a:pt x="37755" y="41827"/>
                </a:lnTo>
                <a:close/>
                <a:moveTo>
                  <a:pt x="43601" y="41827"/>
                </a:moveTo>
                <a:lnTo>
                  <a:pt x="43601" y="44589"/>
                </a:lnTo>
                <a:lnTo>
                  <a:pt x="40827" y="44589"/>
                </a:lnTo>
                <a:lnTo>
                  <a:pt x="40827" y="41827"/>
                </a:lnTo>
                <a:close/>
                <a:moveTo>
                  <a:pt x="46673" y="41827"/>
                </a:moveTo>
                <a:lnTo>
                  <a:pt x="46673" y="44589"/>
                </a:lnTo>
                <a:lnTo>
                  <a:pt x="43910" y="44589"/>
                </a:lnTo>
                <a:lnTo>
                  <a:pt x="43910" y="41827"/>
                </a:lnTo>
                <a:close/>
                <a:moveTo>
                  <a:pt x="49744" y="41827"/>
                </a:moveTo>
                <a:lnTo>
                  <a:pt x="49744" y="44589"/>
                </a:lnTo>
                <a:lnTo>
                  <a:pt x="46982" y="44589"/>
                </a:lnTo>
                <a:lnTo>
                  <a:pt x="46982" y="41827"/>
                </a:lnTo>
                <a:close/>
                <a:moveTo>
                  <a:pt x="52816" y="41827"/>
                </a:moveTo>
                <a:lnTo>
                  <a:pt x="52816" y="44589"/>
                </a:lnTo>
                <a:lnTo>
                  <a:pt x="50054" y="44589"/>
                </a:lnTo>
                <a:lnTo>
                  <a:pt x="50054" y="41827"/>
                </a:lnTo>
                <a:close/>
                <a:moveTo>
                  <a:pt x="3643" y="44899"/>
                </a:moveTo>
                <a:lnTo>
                  <a:pt x="3643" y="47661"/>
                </a:lnTo>
                <a:lnTo>
                  <a:pt x="881" y="47661"/>
                </a:lnTo>
                <a:lnTo>
                  <a:pt x="881" y="44899"/>
                </a:lnTo>
                <a:close/>
                <a:moveTo>
                  <a:pt x="6715" y="44899"/>
                </a:moveTo>
                <a:lnTo>
                  <a:pt x="6715" y="47661"/>
                </a:lnTo>
                <a:lnTo>
                  <a:pt x="3953" y="47661"/>
                </a:lnTo>
                <a:lnTo>
                  <a:pt x="3953" y="44899"/>
                </a:lnTo>
                <a:close/>
                <a:moveTo>
                  <a:pt x="9787" y="44899"/>
                </a:moveTo>
                <a:lnTo>
                  <a:pt x="9787" y="47661"/>
                </a:lnTo>
                <a:lnTo>
                  <a:pt x="7025" y="47661"/>
                </a:lnTo>
                <a:lnTo>
                  <a:pt x="7025" y="44899"/>
                </a:lnTo>
                <a:close/>
                <a:moveTo>
                  <a:pt x="12859" y="44899"/>
                </a:moveTo>
                <a:lnTo>
                  <a:pt x="12859" y="47661"/>
                </a:lnTo>
                <a:lnTo>
                  <a:pt x="10097" y="47661"/>
                </a:lnTo>
                <a:lnTo>
                  <a:pt x="10097" y="44899"/>
                </a:lnTo>
                <a:close/>
                <a:moveTo>
                  <a:pt x="15931" y="44899"/>
                </a:moveTo>
                <a:lnTo>
                  <a:pt x="15931" y="47661"/>
                </a:lnTo>
                <a:lnTo>
                  <a:pt x="13168" y="47661"/>
                </a:lnTo>
                <a:lnTo>
                  <a:pt x="13168" y="44899"/>
                </a:lnTo>
                <a:close/>
                <a:moveTo>
                  <a:pt x="19014" y="44899"/>
                </a:moveTo>
                <a:lnTo>
                  <a:pt x="19014" y="47661"/>
                </a:lnTo>
                <a:lnTo>
                  <a:pt x="16252" y="47661"/>
                </a:lnTo>
                <a:lnTo>
                  <a:pt x="16252" y="44899"/>
                </a:lnTo>
                <a:close/>
                <a:moveTo>
                  <a:pt x="22086" y="44899"/>
                </a:moveTo>
                <a:lnTo>
                  <a:pt x="22086" y="47661"/>
                </a:lnTo>
                <a:lnTo>
                  <a:pt x="19312" y="47661"/>
                </a:lnTo>
                <a:lnTo>
                  <a:pt x="19312" y="44899"/>
                </a:lnTo>
                <a:close/>
                <a:moveTo>
                  <a:pt x="25158" y="44899"/>
                </a:moveTo>
                <a:lnTo>
                  <a:pt x="25158" y="47661"/>
                </a:lnTo>
                <a:lnTo>
                  <a:pt x="22396" y="47661"/>
                </a:lnTo>
                <a:lnTo>
                  <a:pt x="22396" y="44899"/>
                </a:lnTo>
                <a:close/>
                <a:moveTo>
                  <a:pt x="28230" y="44899"/>
                </a:moveTo>
                <a:lnTo>
                  <a:pt x="28230" y="47661"/>
                </a:lnTo>
                <a:lnTo>
                  <a:pt x="25467" y="47661"/>
                </a:lnTo>
                <a:lnTo>
                  <a:pt x="25467" y="44899"/>
                </a:lnTo>
                <a:close/>
                <a:moveTo>
                  <a:pt x="31302" y="44899"/>
                </a:moveTo>
                <a:lnTo>
                  <a:pt x="31302" y="47661"/>
                </a:lnTo>
                <a:lnTo>
                  <a:pt x="28539" y="47661"/>
                </a:lnTo>
                <a:lnTo>
                  <a:pt x="28539" y="44899"/>
                </a:lnTo>
                <a:close/>
                <a:moveTo>
                  <a:pt x="34373" y="44899"/>
                </a:moveTo>
                <a:lnTo>
                  <a:pt x="34373" y="47661"/>
                </a:lnTo>
                <a:lnTo>
                  <a:pt x="31611" y="47661"/>
                </a:lnTo>
                <a:lnTo>
                  <a:pt x="31611" y="44899"/>
                </a:lnTo>
                <a:close/>
                <a:moveTo>
                  <a:pt x="37457" y="44899"/>
                </a:moveTo>
                <a:lnTo>
                  <a:pt x="37457" y="47661"/>
                </a:lnTo>
                <a:lnTo>
                  <a:pt x="34683" y="47661"/>
                </a:lnTo>
                <a:lnTo>
                  <a:pt x="34683" y="44899"/>
                </a:lnTo>
                <a:close/>
                <a:moveTo>
                  <a:pt x="40529" y="44899"/>
                </a:moveTo>
                <a:lnTo>
                  <a:pt x="40529" y="47661"/>
                </a:lnTo>
                <a:lnTo>
                  <a:pt x="37755" y="47661"/>
                </a:lnTo>
                <a:lnTo>
                  <a:pt x="37755" y="44899"/>
                </a:lnTo>
                <a:close/>
                <a:moveTo>
                  <a:pt x="43601" y="44899"/>
                </a:moveTo>
                <a:lnTo>
                  <a:pt x="43601" y="47661"/>
                </a:lnTo>
                <a:lnTo>
                  <a:pt x="40827" y="47661"/>
                </a:lnTo>
                <a:lnTo>
                  <a:pt x="40827" y="44899"/>
                </a:lnTo>
                <a:close/>
                <a:moveTo>
                  <a:pt x="46673" y="44899"/>
                </a:moveTo>
                <a:lnTo>
                  <a:pt x="46673" y="47661"/>
                </a:lnTo>
                <a:lnTo>
                  <a:pt x="43910" y="47661"/>
                </a:lnTo>
                <a:lnTo>
                  <a:pt x="43910" y="44899"/>
                </a:lnTo>
                <a:close/>
                <a:moveTo>
                  <a:pt x="49744" y="44899"/>
                </a:moveTo>
                <a:lnTo>
                  <a:pt x="49744" y="47661"/>
                </a:lnTo>
                <a:lnTo>
                  <a:pt x="46982" y="47661"/>
                </a:lnTo>
                <a:lnTo>
                  <a:pt x="46982" y="44899"/>
                </a:lnTo>
                <a:close/>
                <a:moveTo>
                  <a:pt x="52816" y="44899"/>
                </a:moveTo>
                <a:lnTo>
                  <a:pt x="52816" y="47661"/>
                </a:lnTo>
                <a:lnTo>
                  <a:pt x="50054" y="47661"/>
                </a:lnTo>
                <a:lnTo>
                  <a:pt x="50054" y="44899"/>
                </a:lnTo>
                <a:close/>
                <a:moveTo>
                  <a:pt x="3643" y="47970"/>
                </a:moveTo>
                <a:lnTo>
                  <a:pt x="3643" y="50733"/>
                </a:lnTo>
                <a:lnTo>
                  <a:pt x="881" y="50733"/>
                </a:lnTo>
                <a:lnTo>
                  <a:pt x="881" y="47970"/>
                </a:lnTo>
                <a:close/>
                <a:moveTo>
                  <a:pt x="6715" y="47970"/>
                </a:moveTo>
                <a:lnTo>
                  <a:pt x="6715" y="50733"/>
                </a:lnTo>
                <a:lnTo>
                  <a:pt x="3953" y="50733"/>
                </a:lnTo>
                <a:lnTo>
                  <a:pt x="3953" y="47970"/>
                </a:lnTo>
                <a:close/>
                <a:moveTo>
                  <a:pt x="9787" y="47970"/>
                </a:moveTo>
                <a:lnTo>
                  <a:pt x="9787" y="50733"/>
                </a:lnTo>
                <a:lnTo>
                  <a:pt x="7025" y="50733"/>
                </a:lnTo>
                <a:lnTo>
                  <a:pt x="7025" y="47970"/>
                </a:lnTo>
                <a:close/>
                <a:moveTo>
                  <a:pt x="12859" y="47970"/>
                </a:moveTo>
                <a:lnTo>
                  <a:pt x="12859" y="50733"/>
                </a:lnTo>
                <a:lnTo>
                  <a:pt x="10097" y="50733"/>
                </a:lnTo>
                <a:lnTo>
                  <a:pt x="10097" y="47970"/>
                </a:lnTo>
                <a:close/>
                <a:moveTo>
                  <a:pt x="15931" y="47970"/>
                </a:moveTo>
                <a:lnTo>
                  <a:pt x="15931" y="50733"/>
                </a:lnTo>
                <a:lnTo>
                  <a:pt x="13168" y="50733"/>
                </a:lnTo>
                <a:lnTo>
                  <a:pt x="13168" y="47970"/>
                </a:lnTo>
                <a:close/>
                <a:moveTo>
                  <a:pt x="19014" y="47970"/>
                </a:moveTo>
                <a:lnTo>
                  <a:pt x="19014" y="50733"/>
                </a:lnTo>
                <a:lnTo>
                  <a:pt x="16252" y="50733"/>
                </a:lnTo>
                <a:lnTo>
                  <a:pt x="16252" y="47970"/>
                </a:lnTo>
                <a:close/>
                <a:moveTo>
                  <a:pt x="22086" y="47970"/>
                </a:moveTo>
                <a:lnTo>
                  <a:pt x="22086" y="50733"/>
                </a:lnTo>
                <a:lnTo>
                  <a:pt x="19312" y="50733"/>
                </a:lnTo>
                <a:lnTo>
                  <a:pt x="19312" y="47970"/>
                </a:lnTo>
                <a:close/>
                <a:moveTo>
                  <a:pt x="25158" y="47970"/>
                </a:moveTo>
                <a:lnTo>
                  <a:pt x="25158" y="50733"/>
                </a:lnTo>
                <a:lnTo>
                  <a:pt x="22396" y="50733"/>
                </a:lnTo>
                <a:lnTo>
                  <a:pt x="22396" y="47970"/>
                </a:lnTo>
                <a:close/>
                <a:moveTo>
                  <a:pt x="28230" y="47970"/>
                </a:moveTo>
                <a:lnTo>
                  <a:pt x="28230" y="50733"/>
                </a:lnTo>
                <a:lnTo>
                  <a:pt x="25467" y="50733"/>
                </a:lnTo>
                <a:lnTo>
                  <a:pt x="25467" y="47970"/>
                </a:lnTo>
                <a:close/>
                <a:moveTo>
                  <a:pt x="31302" y="47970"/>
                </a:moveTo>
                <a:lnTo>
                  <a:pt x="31302" y="50733"/>
                </a:lnTo>
                <a:lnTo>
                  <a:pt x="28539" y="50733"/>
                </a:lnTo>
                <a:lnTo>
                  <a:pt x="28539" y="47970"/>
                </a:lnTo>
                <a:close/>
                <a:moveTo>
                  <a:pt x="34373" y="47970"/>
                </a:moveTo>
                <a:lnTo>
                  <a:pt x="34373" y="50733"/>
                </a:lnTo>
                <a:lnTo>
                  <a:pt x="31611" y="50733"/>
                </a:lnTo>
                <a:lnTo>
                  <a:pt x="31611" y="47970"/>
                </a:lnTo>
                <a:close/>
                <a:moveTo>
                  <a:pt x="37457" y="47970"/>
                </a:moveTo>
                <a:lnTo>
                  <a:pt x="37457" y="50733"/>
                </a:lnTo>
                <a:lnTo>
                  <a:pt x="34683" y="50733"/>
                </a:lnTo>
                <a:lnTo>
                  <a:pt x="34683" y="47970"/>
                </a:lnTo>
                <a:close/>
                <a:moveTo>
                  <a:pt x="40529" y="47970"/>
                </a:moveTo>
                <a:lnTo>
                  <a:pt x="40529" y="50733"/>
                </a:lnTo>
                <a:lnTo>
                  <a:pt x="37755" y="50733"/>
                </a:lnTo>
                <a:lnTo>
                  <a:pt x="37755" y="47970"/>
                </a:lnTo>
                <a:close/>
                <a:moveTo>
                  <a:pt x="43601" y="47970"/>
                </a:moveTo>
                <a:lnTo>
                  <a:pt x="43601" y="50733"/>
                </a:lnTo>
                <a:lnTo>
                  <a:pt x="40827" y="50733"/>
                </a:lnTo>
                <a:lnTo>
                  <a:pt x="40827" y="47970"/>
                </a:lnTo>
                <a:close/>
                <a:moveTo>
                  <a:pt x="46673" y="47970"/>
                </a:moveTo>
                <a:lnTo>
                  <a:pt x="46673" y="50733"/>
                </a:lnTo>
                <a:lnTo>
                  <a:pt x="43910" y="50733"/>
                </a:lnTo>
                <a:lnTo>
                  <a:pt x="43910" y="47970"/>
                </a:lnTo>
                <a:close/>
                <a:moveTo>
                  <a:pt x="49744" y="47970"/>
                </a:moveTo>
                <a:lnTo>
                  <a:pt x="49744" y="50733"/>
                </a:lnTo>
                <a:lnTo>
                  <a:pt x="46982" y="50733"/>
                </a:lnTo>
                <a:lnTo>
                  <a:pt x="46982" y="47970"/>
                </a:lnTo>
                <a:close/>
                <a:moveTo>
                  <a:pt x="52816" y="47970"/>
                </a:moveTo>
                <a:lnTo>
                  <a:pt x="52816" y="50733"/>
                </a:lnTo>
                <a:lnTo>
                  <a:pt x="50054" y="50733"/>
                </a:lnTo>
                <a:lnTo>
                  <a:pt x="50054" y="47970"/>
                </a:lnTo>
                <a:close/>
                <a:moveTo>
                  <a:pt x="3643" y="51042"/>
                </a:moveTo>
                <a:lnTo>
                  <a:pt x="3643" y="53816"/>
                </a:lnTo>
                <a:lnTo>
                  <a:pt x="881" y="53816"/>
                </a:lnTo>
                <a:lnTo>
                  <a:pt x="881" y="51042"/>
                </a:lnTo>
                <a:close/>
                <a:moveTo>
                  <a:pt x="6715" y="51042"/>
                </a:moveTo>
                <a:lnTo>
                  <a:pt x="6715" y="53816"/>
                </a:lnTo>
                <a:lnTo>
                  <a:pt x="3953" y="53816"/>
                </a:lnTo>
                <a:lnTo>
                  <a:pt x="3953" y="51042"/>
                </a:lnTo>
                <a:close/>
                <a:moveTo>
                  <a:pt x="9787" y="51042"/>
                </a:moveTo>
                <a:lnTo>
                  <a:pt x="9787" y="53816"/>
                </a:lnTo>
                <a:lnTo>
                  <a:pt x="7025" y="53816"/>
                </a:lnTo>
                <a:lnTo>
                  <a:pt x="7025" y="51042"/>
                </a:lnTo>
                <a:close/>
                <a:moveTo>
                  <a:pt x="12859" y="51042"/>
                </a:moveTo>
                <a:lnTo>
                  <a:pt x="12859" y="53816"/>
                </a:lnTo>
                <a:lnTo>
                  <a:pt x="10097" y="53816"/>
                </a:lnTo>
                <a:lnTo>
                  <a:pt x="10097" y="51042"/>
                </a:lnTo>
                <a:close/>
                <a:moveTo>
                  <a:pt x="15931" y="51042"/>
                </a:moveTo>
                <a:lnTo>
                  <a:pt x="15931" y="53816"/>
                </a:lnTo>
                <a:lnTo>
                  <a:pt x="13168" y="53816"/>
                </a:lnTo>
                <a:lnTo>
                  <a:pt x="13168" y="51042"/>
                </a:lnTo>
                <a:close/>
                <a:moveTo>
                  <a:pt x="19014" y="51042"/>
                </a:moveTo>
                <a:lnTo>
                  <a:pt x="19014" y="53816"/>
                </a:lnTo>
                <a:lnTo>
                  <a:pt x="16252" y="53816"/>
                </a:lnTo>
                <a:lnTo>
                  <a:pt x="16252" y="51042"/>
                </a:lnTo>
                <a:close/>
                <a:moveTo>
                  <a:pt x="22086" y="51042"/>
                </a:moveTo>
                <a:lnTo>
                  <a:pt x="22086" y="53816"/>
                </a:lnTo>
                <a:lnTo>
                  <a:pt x="19312" y="53816"/>
                </a:lnTo>
                <a:lnTo>
                  <a:pt x="19312" y="51042"/>
                </a:lnTo>
                <a:close/>
                <a:moveTo>
                  <a:pt x="25158" y="51042"/>
                </a:moveTo>
                <a:lnTo>
                  <a:pt x="25158" y="53816"/>
                </a:lnTo>
                <a:lnTo>
                  <a:pt x="22396" y="53816"/>
                </a:lnTo>
                <a:lnTo>
                  <a:pt x="22396" y="51042"/>
                </a:lnTo>
                <a:close/>
                <a:moveTo>
                  <a:pt x="28230" y="51042"/>
                </a:moveTo>
                <a:lnTo>
                  <a:pt x="28230" y="53816"/>
                </a:lnTo>
                <a:lnTo>
                  <a:pt x="25467" y="53816"/>
                </a:lnTo>
                <a:lnTo>
                  <a:pt x="25467" y="51042"/>
                </a:lnTo>
                <a:close/>
                <a:moveTo>
                  <a:pt x="31302" y="51042"/>
                </a:moveTo>
                <a:lnTo>
                  <a:pt x="31302" y="53816"/>
                </a:lnTo>
                <a:lnTo>
                  <a:pt x="28539" y="53816"/>
                </a:lnTo>
                <a:lnTo>
                  <a:pt x="28539" y="51042"/>
                </a:lnTo>
                <a:close/>
                <a:moveTo>
                  <a:pt x="34373" y="51042"/>
                </a:moveTo>
                <a:lnTo>
                  <a:pt x="34373" y="53816"/>
                </a:lnTo>
                <a:lnTo>
                  <a:pt x="31611" y="53816"/>
                </a:lnTo>
                <a:lnTo>
                  <a:pt x="31611" y="51042"/>
                </a:lnTo>
                <a:close/>
                <a:moveTo>
                  <a:pt x="37457" y="51042"/>
                </a:moveTo>
                <a:lnTo>
                  <a:pt x="37457" y="53816"/>
                </a:lnTo>
                <a:lnTo>
                  <a:pt x="34683" y="53816"/>
                </a:lnTo>
                <a:lnTo>
                  <a:pt x="34683" y="51042"/>
                </a:lnTo>
                <a:close/>
                <a:moveTo>
                  <a:pt x="40529" y="51042"/>
                </a:moveTo>
                <a:lnTo>
                  <a:pt x="40529" y="53816"/>
                </a:lnTo>
                <a:lnTo>
                  <a:pt x="37755" y="53816"/>
                </a:lnTo>
                <a:lnTo>
                  <a:pt x="37755" y="51042"/>
                </a:lnTo>
                <a:close/>
                <a:moveTo>
                  <a:pt x="43601" y="51042"/>
                </a:moveTo>
                <a:lnTo>
                  <a:pt x="43601" y="53816"/>
                </a:lnTo>
                <a:lnTo>
                  <a:pt x="40827" y="53816"/>
                </a:lnTo>
                <a:lnTo>
                  <a:pt x="40827" y="51042"/>
                </a:lnTo>
                <a:close/>
                <a:moveTo>
                  <a:pt x="46673" y="51042"/>
                </a:moveTo>
                <a:lnTo>
                  <a:pt x="46673" y="53816"/>
                </a:lnTo>
                <a:lnTo>
                  <a:pt x="43910" y="53816"/>
                </a:lnTo>
                <a:lnTo>
                  <a:pt x="43910" y="51042"/>
                </a:lnTo>
                <a:close/>
                <a:moveTo>
                  <a:pt x="49744" y="51042"/>
                </a:moveTo>
                <a:lnTo>
                  <a:pt x="49744" y="53816"/>
                </a:lnTo>
                <a:lnTo>
                  <a:pt x="46982" y="53816"/>
                </a:lnTo>
                <a:lnTo>
                  <a:pt x="46982" y="51042"/>
                </a:lnTo>
                <a:close/>
                <a:moveTo>
                  <a:pt x="52816" y="51042"/>
                </a:moveTo>
                <a:lnTo>
                  <a:pt x="52816" y="53816"/>
                </a:lnTo>
                <a:lnTo>
                  <a:pt x="50054" y="53816"/>
                </a:lnTo>
                <a:lnTo>
                  <a:pt x="50054" y="51042"/>
                </a:lnTo>
                <a:close/>
                <a:moveTo>
                  <a:pt x="3643" y="54114"/>
                </a:moveTo>
                <a:lnTo>
                  <a:pt x="3643" y="56888"/>
                </a:lnTo>
                <a:lnTo>
                  <a:pt x="881" y="56888"/>
                </a:lnTo>
                <a:lnTo>
                  <a:pt x="881" y="54114"/>
                </a:lnTo>
                <a:close/>
                <a:moveTo>
                  <a:pt x="6715" y="54114"/>
                </a:moveTo>
                <a:lnTo>
                  <a:pt x="6715" y="56888"/>
                </a:lnTo>
                <a:lnTo>
                  <a:pt x="3953" y="56888"/>
                </a:lnTo>
                <a:lnTo>
                  <a:pt x="3953" y="54114"/>
                </a:lnTo>
                <a:close/>
                <a:moveTo>
                  <a:pt x="9787" y="54114"/>
                </a:moveTo>
                <a:lnTo>
                  <a:pt x="9787" y="56888"/>
                </a:lnTo>
                <a:lnTo>
                  <a:pt x="7025" y="56888"/>
                </a:lnTo>
                <a:lnTo>
                  <a:pt x="7025" y="54114"/>
                </a:lnTo>
                <a:close/>
                <a:moveTo>
                  <a:pt x="12859" y="54114"/>
                </a:moveTo>
                <a:lnTo>
                  <a:pt x="12859" y="56888"/>
                </a:lnTo>
                <a:lnTo>
                  <a:pt x="10097" y="56888"/>
                </a:lnTo>
                <a:lnTo>
                  <a:pt x="10097" y="54114"/>
                </a:lnTo>
                <a:close/>
                <a:moveTo>
                  <a:pt x="15931" y="54114"/>
                </a:moveTo>
                <a:lnTo>
                  <a:pt x="15931" y="56888"/>
                </a:lnTo>
                <a:lnTo>
                  <a:pt x="13168" y="56888"/>
                </a:lnTo>
                <a:lnTo>
                  <a:pt x="13168" y="54114"/>
                </a:lnTo>
                <a:close/>
                <a:moveTo>
                  <a:pt x="19014" y="54114"/>
                </a:moveTo>
                <a:lnTo>
                  <a:pt x="19014" y="56888"/>
                </a:lnTo>
                <a:lnTo>
                  <a:pt x="16252" y="56888"/>
                </a:lnTo>
                <a:lnTo>
                  <a:pt x="16252" y="54114"/>
                </a:lnTo>
                <a:close/>
                <a:moveTo>
                  <a:pt x="22086" y="54114"/>
                </a:moveTo>
                <a:lnTo>
                  <a:pt x="22086" y="56888"/>
                </a:lnTo>
                <a:lnTo>
                  <a:pt x="19312" y="56888"/>
                </a:lnTo>
                <a:lnTo>
                  <a:pt x="19312" y="54114"/>
                </a:lnTo>
                <a:close/>
                <a:moveTo>
                  <a:pt x="25158" y="54114"/>
                </a:moveTo>
                <a:lnTo>
                  <a:pt x="25158" y="56888"/>
                </a:lnTo>
                <a:lnTo>
                  <a:pt x="22396" y="56888"/>
                </a:lnTo>
                <a:lnTo>
                  <a:pt x="22396" y="54114"/>
                </a:lnTo>
                <a:close/>
                <a:moveTo>
                  <a:pt x="28230" y="54114"/>
                </a:moveTo>
                <a:lnTo>
                  <a:pt x="28230" y="56888"/>
                </a:lnTo>
                <a:lnTo>
                  <a:pt x="25467" y="56888"/>
                </a:lnTo>
                <a:lnTo>
                  <a:pt x="25467" y="54114"/>
                </a:lnTo>
                <a:close/>
                <a:moveTo>
                  <a:pt x="31302" y="54114"/>
                </a:moveTo>
                <a:lnTo>
                  <a:pt x="31302" y="56888"/>
                </a:lnTo>
                <a:lnTo>
                  <a:pt x="28539" y="56888"/>
                </a:lnTo>
                <a:lnTo>
                  <a:pt x="28539" y="54114"/>
                </a:lnTo>
                <a:close/>
                <a:moveTo>
                  <a:pt x="34373" y="54114"/>
                </a:moveTo>
                <a:lnTo>
                  <a:pt x="34373" y="56888"/>
                </a:lnTo>
                <a:lnTo>
                  <a:pt x="31611" y="56888"/>
                </a:lnTo>
                <a:lnTo>
                  <a:pt x="31611" y="54114"/>
                </a:lnTo>
                <a:close/>
                <a:moveTo>
                  <a:pt x="37457" y="54114"/>
                </a:moveTo>
                <a:lnTo>
                  <a:pt x="37457" y="56888"/>
                </a:lnTo>
                <a:lnTo>
                  <a:pt x="34683" y="56888"/>
                </a:lnTo>
                <a:lnTo>
                  <a:pt x="34683" y="54114"/>
                </a:lnTo>
                <a:close/>
                <a:moveTo>
                  <a:pt x="40529" y="54114"/>
                </a:moveTo>
                <a:lnTo>
                  <a:pt x="40529" y="56888"/>
                </a:lnTo>
                <a:lnTo>
                  <a:pt x="37755" y="56888"/>
                </a:lnTo>
                <a:lnTo>
                  <a:pt x="37755" y="54114"/>
                </a:lnTo>
                <a:close/>
                <a:moveTo>
                  <a:pt x="43601" y="54114"/>
                </a:moveTo>
                <a:lnTo>
                  <a:pt x="43601" y="56888"/>
                </a:lnTo>
                <a:lnTo>
                  <a:pt x="40827" y="56888"/>
                </a:lnTo>
                <a:lnTo>
                  <a:pt x="40827" y="54114"/>
                </a:lnTo>
                <a:close/>
                <a:moveTo>
                  <a:pt x="46673" y="54114"/>
                </a:moveTo>
                <a:lnTo>
                  <a:pt x="46673" y="56888"/>
                </a:lnTo>
                <a:lnTo>
                  <a:pt x="43910" y="56888"/>
                </a:lnTo>
                <a:lnTo>
                  <a:pt x="43910" y="54114"/>
                </a:lnTo>
                <a:close/>
                <a:moveTo>
                  <a:pt x="49744" y="54114"/>
                </a:moveTo>
                <a:lnTo>
                  <a:pt x="49744" y="56888"/>
                </a:lnTo>
                <a:lnTo>
                  <a:pt x="46982" y="56888"/>
                </a:lnTo>
                <a:lnTo>
                  <a:pt x="46982" y="54114"/>
                </a:lnTo>
                <a:close/>
                <a:moveTo>
                  <a:pt x="52816" y="54114"/>
                </a:moveTo>
                <a:lnTo>
                  <a:pt x="52816" y="56888"/>
                </a:lnTo>
                <a:lnTo>
                  <a:pt x="50054" y="56888"/>
                </a:lnTo>
                <a:lnTo>
                  <a:pt x="50054" y="54114"/>
                </a:lnTo>
                <a:close/>
                <a:moveTo>
                  <a:pt x="3643" y="57198"/>
                </a:moveTo>
                <a:lnTo>
                  <a:pt x="3643" y="59960"/>
                </a:lnTo>
                <a:lnTo>
                  <a:pt x="881" y="59960"/>
                </a:lnTo>
                <a:lnTo>
                  <a:pt x="881" y="57198"/>
                </a:lnTo>
                <a:close/>
                <a:moveTo>
                  <a:pt x="6715" y="57198"/>
                </a:moveTo>
                <a:lnTo>
                  <a:pt x="6715" y="59960"/>
                </a:lnTo>
                <a:lnTo>
                  <a:pt x="3953" y="59960"/>
                </a:lnTo>
                <a:lnTo>
                  <a:pt x="3953" y="57198"/>
                </a:lnTo>
                <a:close/>
                <a:moveTo>
                  <a:pt x="9787" y="57198"/>
                </a:moveTo>
                <a:lnTo>
                  <a:pt x="9787" y="59960"/>
                </a:lnTo>
                <a:lnTo>
                  <a:pt x="7025" y="59960"/>
                </a:lnTo>
                <a:lnTo>
                  <a:pt x="7025" y="57198"/>
                </a:lnTo>
                <a:close/>
                <a:moveTo>
                  <a:pt x="12859" y="57198"/>
                </a:moveTo>
                <a:lnTo>
                  <a:pt x="12859" y="59960"/>
                </a:lnTo>
                <a:lnTo>
                  <a:pt x="10097" y="59960"/>
                </a:lnTo>
                <a:lnTo>
                  <a:pt x="10097" y="57198"/>
                </a:lnTo>
                <a:close/>
                <a:moveTo>
                  <a:pt x="15931" y="57198"/>
                </a:moveTo>
                <a:lnTo>
                  <a:pt x="15931" y="59960"/>
                </a:lnTo>
                <a:lnTo>
                  <a:pt x="13168" y="59960"/>
                </a:lnTo>
                <a:lnTo>
                  <a:pt x="13168" y="57198"/>
                </a:lnTo>
                <a:close/>
                <a:moveTo>
                  <a:pt x="19014" y="57198"/>
                </a:moveTo>
                <a:lnTo>
                  <a:pt x="19014" y="59960"/>
                </a:lnTo>
                <a:lnTo>
                  <a:pt x="16252" y="59960"/>
                </a:lnTo>
                <a:lnTo>
                  <a:pt x="16252" y="57198"/>
                </a:lnTo>
                <a:close/>
                <a:moveTo>
                  <a:pt x="22086" y="57198"/>
                </a:moveTo>
                <a:lnTo>
                  <a:pt x="22086" y="59960"/>
                </a:lnTo>
                <a:lnTo>
                  <a:pt x="19312" y="59960"/>
                </a:lnTo>
                <a:lnTo>
                  <a:pt x="19312" y="57198"/>
                </a:lnTo>
                <a:close/>
                <a:moveTo>
                  <a:pt x="25158" y="57198"/>
                </a:moveTo>
                <a:lnTo>
                  <a:pt x="25158" y="59960"/>
                </a:lnTo>
                <a:lnTo>
                  <a:pt x="22396" y="59960"/>
                </a:lnTo>
                <a:lnTo>
                  <a:pt x="22396" y="57198"/>
                </a:lnTo>
                <a:close/>
                <a:moveTo>
                  <a:pt x="28230" y="57198"/>
                </a:moveTo>
                <a:lnTo>
                  <a:pt x="28230" y="59960"/>
                </a:lnTo>
                <a:lnTo>
                  <a:pt x="25467" y="59960"/>
                </a:lnTo>
                <a:lnTo>
                  <a:pt x="25467" y="57198"/>
                </a:lnTo>
                <a:close/>
                <a:moveTo>
                  <a:pt x="31302" y="57198"/>
                </a:moveTo>
                <a:lnTo>
                  <a:pt x="31302" y="59960"/>
                </a:lnTo>
                <a:lnTo>
                  <a:pt x="28539" y="59960"/>
                </a:lnTo>
                <a:lnTo>
                  <a:pt x="28539" y="57198"/>
                </a:lnTo>
                <a:close/>
                <a:moveTo>
                  <a:pt x="34373" y="57198"/>
                </a:moveTo>
                <a:lnTo>
                  <a:pt x="34373" y="59960"/>
                </a:lnTo>
                <a:lnTo>
                  <a:pt x="31611" y="59960"/>
                </a:lnTo>
                <a:lnTo>
                  <a:pt x="31611" y="57198"/>
                </a:lnTo>
                <a:close/>
                <a:moveTo>
                  <a:pt x="37457" y="57198"/>
                </a:moveTo>
                <a:lnTo>
                  <a:pt x="37457" y="59960"/>
                </a:lnTo>
                <a:lnTo>
                  <a:pt x="34683" y="59960"/>
                </a:lnTo>
                <a:lnTo>
                  <a:pt x="34683" y="57198"/>
                </a:lnTo>
                <a:close/>
                <a:moveTo>
                  <a:pt x="40529" y="57198"/>
                </a:moveTo>
                <a:lnTo>
                  <a:pt x="40529" y="59960"/>
                </a:lnTo>
                <a:lnTo>
                  <a:pt x="37755" y="59960"/>
                </a:lnTo>
                <a:lnTo>
                  <a:pt x="37755" y="57198"/>
                </a:lnTo>
                <a:close/>
                <a:moveTo>
                  <a:pt x="43601" y="57198"/>
                </a:moveTo>
                <a:lnTo>
                  <a:pt x="43601" y="59960"/>
                </a:lnTo>
                <a:lnTo>
                  <a:pt x="40827" y="59960"/>
                </a:lnTo>
                <a:lnTo>
                  <a:pt x="40827" y="57198"/>
                </a:lnTo>
                <a:close/>
                <a:moveTo>
                  <a:pt x="46673" y="57198"/>
                </a:moveTo>
                <a:lnTo>
                  <a:pt x="46673" y="59960"/>
                </a:lnTo>
                <a:lnTo>
                  <a:pt x="43910" y="59960"/>
                </a:lnTo>
                <a:lnTo>
                  <a:pt x="43910" y="57198"/>
                </a:lnTo>
                <a:close/>
                <a:moveTo>
                  <a:pt x="49744" y="57198"/>
                </a:moveTo>
                <a:lnTo>
                  <a:pt x="49744" y="59960"/>
                </a:lnTo>
                <a:lnTo>
                  <a:pt x="46982" y="59960"/>
                </a:lnTo>
                <a:lnTo>
                  <a:pt x="46982" y="57198"/>
                </a:lnTo>
                <a:close/>
                <a:moveTo>
                  <a:pt x="52816" y="57198"/>
                </a:moveTo>
                <a:lnTo>
                  <a:pt x="52816" y="59960"/>
                </a:lnTo>
                <a:lnTo>
                  <a:pt x="50054" y="59960"/>
                </a:lnTo>
                <a:lnTo>
                  <a:pt x="50054" y="57198"/>
                </a:lnTo>
                <a:close/>
                <a:moveTo>
                  <a:pt x="3643" y="60270"/>
                </a:moveTo>
                <a:lnTo>
                  <a:pt x="3643" y="63032"/>
                </a:lnTo>
                <a:lnTo>
                  <a:pt x="881" y="63032"/>
                </a:lnTo>
                <a:lnTo>
                  <a:pt x="881" y="60270"/>
                </a:lnTo>
                <a:close/>
                <a:moveTo>
                  <a:pt x="6715" y="60270"/>
                </a:moveTo>
                <a:lnTo>
                  <a:pt x="6715" y="63032"/>
                </a:lnTo>
                <a:lnTo>
                  <a:pt x="3953" y="63032"/>
                </a:lnTo>
                <a:lnTo>
                  <a:pt x="3953" y="60270"/>
                </a:lnTo>
                <a:close/>
                <a:moveTo>
                  <a:pt x="9787" y="60270"/>
                </a:moveTo>
                <a:lnTo>
                  <a:pt x="9787" y="63032"/>
                </a:lnTo>
                <a:lnTo>
                  <a:pt x="7025" y="63032"/>
                </a:lnTo>
                <a:lnTo>
                  <a:pt x="7025" y="60270"/>
                </a:lnTo>
                <a:close/>
                <a:moveTo>
                  <a:pt x="12859" y="60270"/>
                </a:moveTo>
                <a:lnTo>
                  <a:pt x="12859" y="63032"/>
                </a:lnTo>
                <a:lnTo>
                  <a:pt x="10097" y="63032"/>
                </a:lnTo>
                <a:lnTo>
                  <a:pt x="10097" y="60270"/>
                </a:lnTo>
                <a:close/>
                <a:moveTo>
                  <a:pt x="15931" y="60270"/>
                </a:moveTo>
                <a:lnTo>
                  <a:pt x="15931" y="63032"/>
                </a:lnTo>
                <a:lnTo>
                  <a:pt x="13168" y="63032"/>
                </a:lnTo>
                <a:lnTo>
                  <a:pt x="13168" y="60270"/>
                </a:lnTo>
                <a:close/>
                <a:moveTo>
                  <a:pt x="19014" y="60270"/>
                </a:moveTo>
                <a:lnTo>
                  <a:pt x="19014" y="63032"/>
                </a:lnTo>
                <a:lnTo>
                  <a:pt x="16252" y="63032"/>
                </a:lnTo>
                <a:lnTo>
                  <a:pt x="16252" y="60270"/>
                </a:lnTo>
                <a:close/>
                <a:moveTo>
                  <a:pt x="22086" y="60270"/>
                </a:moveTo>
                <a:lnTo>
                  <a:pt x="22086" y="63032"/>
                </a:lnTo>
                <a:lnTo>
                  <a:pt x="19312" y="63032"/>
                </a:lnTo>
                <a:lnTo>
                  <a:pt x="19312" y="60270"/>
                </a:lnTo>
                <a:close/>
                <a:moveTo>
                  <a:pt x="25158" y="60270"/>
                </a:moveTo>
                <a:lnTo>
                  <a:pt x="25158" y="63032"/>
                </a:lnTo>
                <a:lnTo>
                  <a:pt x="22396" y="63032"/>
                </a:lnTo>
                <a:lnTo>
                  <a:pt x="22396" y="60270"/>
                </a:lnTo>
                <a:close/>
                <a:moveTo>
                  <a:pt x="28230" y="60270"/>
                </a:moveTo>
                <a:lnTo>
                  <a:pt x="28230" y="63032"/>
                </a:lnTo>
                <a:lnTo>
                  <a:pt x="25467" y="63032"/>
                </a:lnTo>
                <a:lnTo>
                  <a:pt x="25467" y="60270"/>
                </a:lnTo>
                <a:close/>
                <a:moveTo>
                  <a:pt x="31302" y="60270"/>
                </a:moveTo>
                <a:lnTo>
                  <a:pt x="31302" y="63032"/>
                </a:lnTo>
                <a:lnTo>
                  <a:pt x="28539" y="63032"/>
                </a:lnTo>
                <a:lnTo>
                  <a:pt x="28539" y="60270"/>
                </a:lnTo>
                <a:close/>
                <a:moveTo>
                  <a:pt x="34373" y="60270"/>
                </a:moveTo>
                <a:lnTo>
                  <a:pt x="34373" y="63032"/>
                </a:lnTo>
                <a:lnTo>
                  <a:pt x="31611" y="63032"/>
                </a:lnTo>
                <a:lnTo>
                  <a:pt x="31611" y="60270"/>
                </a:lnTo>
                <a:close/>
                <a:moveTo>
                  <a:pt x="37457" y="60270"/>
                </a:moveTo>
                <a:lnTo>
                  <a:pt x="37457" y="63032"/>
                </a:lnTo>
                <a:lnTo>
                  <a:pt x="34683" y="63032"/>
                </a:lnTo>
                <a:lnTo>
                  <a:pt x="34683" y="60270"/>
                </a:lnTo>
                <a:close/>
                <a:moveTo>
                  <a:pt x="40529" y="60270"/>
                </a:moveTo>
                <a:lnTo>
                  <a:pt x="40529" y="63032"/>
                </a:lnTo>
                <a:lnTo>
                  <a:pt x="37755" y="63032"/>
                </a:lnTo>
                <a:lnTo>
                  <a:pt x="37755" y="60270"/>
                </a:lnTo>
                <a:close/>
                <a:moveTo>
                  <a:pt x="43601" y="60270"/>
                </a:moveTo>
                <a:lnTo>
                  <a:pt x="43601" y="63032"/>
                </a:lnTo>
                <a:lnTo>
                  <a:pt x="40827" y="63032"/>
                </a:lnTo>
                <a:lnTo>
                  <a:pt x="40827" y="60270"/>
                </a:lnTo>
                <a:close/>
                <a:moveTo>
                  <a:pt x="46673" y="60270"/>
                </a:moveTo>
                <a:lnTo>
                  <a:pt x="46673" y="63032"/>
                </a:lnTo>
                <a:lnTo>
                  <a:pt x="43910" y="63032"/>
                </a:lnTo>
                <a:lnTo>
                  <a:pt x="43910" y="60270"/>
                </a:lnTo>
                <a:close/>
                <a:moveTo>
                  <a:pt x="49744" y="60270"/>
                </a:moveTo>
                <a:lnTo>
                  <a:pt x="49744" y="63032"/>
                </a:lnTo>
                <a:lnTo>
                  <a:pt x="46982" y="63032"/>
                </a:lnTo>
                <a:lnTo>
                  <a:pt x="46982" y="60270"/>
                </a:lnTo>
                <a:close/>
                <a:moveTo>
                  <a:pt x="52816" y="60270"/>
                </a:moveTo>
                <a:lnTo>
                  <a:pt x="52816" y="63032"/>
                </a:lnTo>
                <a:lnTo>
                  <a:pt x="50054" y="63032"/>
                </a:lnTo>
                <a:lnTo>
                  <a:pt x="50054" y="60270"/>
                </a:lnTo>
                <a:close/>
                <a:moveTo>
                  <a:pt x="3643" y="63341"/>
                </a:moveTo>
                <a:lnTo>
                  <a:pt x="3643" y="66104"/>
                </a:lnTo>
                <a:lnTo>
                  <a:pt x="881" y="66104"/>
                </a:lnTo>
                <a:lnTo>
                  <a:pt x="881" y="63341"/>
                </a:lnTo>
                <a:close/>
                <a:moveTo>
                  <a:pt x="6715" y="63341"/>
                </a:moveTo>
                <a:lnTo>
                  <a:pt x="6715" y="66104"/>
                </a:lnTo>
                <a:lnTo>
                  <a:pt x="3953" y="66104"/>
                </a:lnTo>
                <a:lnTo>
                  <a:pt x="3953" y="63341"/>
                </a:lnTo>
                <a:close/>
                <a:moveTo>
                  <a:pt x="9787" y="63341"/>
                </a:moveTo>
                <a:lnTo>
                  <a:pt x="9787" y="66104"/>
                </a:lnTo>
                <a:lnTo>
                  <a:pt x="7025" y="66104"/>
                </a:lnTo>
                <a:lnTo>
                  <a:pt x="7025" y="63341"/>
                </a:lnTo>
                <a:close/>
                <a:moveTo>
                  <a:pt x="12859" y="63341"/>
                </a:moveTo>
                <a:lnTo>
                  <a:pt x="12859" y="66104"/>
                </a:lnTo>
                <a:lnTo>
                  <a:pt x="10097" y="66104"/>
                </a:lnTo>
                <a:lnTo>
                  <a:pt x="10097" y="63341"/>
                </a:lnTo>
                <a:close/>
                <a:moveTo>
                  <a:pt x="15931" y="63341"/>
                </a:moveTo>
                <a:lnTo>
                  <a:pt x="15931" y="66104"/>
                </a:lnTo>
                <a:lnTo>
                  <a:pt x="13168" y="66104"/>
                </a:lnTo>
                <a:lnTo>
                  <a:pt x="13168" y="63341"/>
                </a:lnTo>
                <a:close/>
                <a:moveTo>
                  <a:pt x="19014" y="63341"/>
                </a:moveTo>
                <a:lnTo>
                  <a:pt x="19014" y="66104"/>
                </a:lnTo>
                <a:lnTo>
                  <a:pt x="16252" y="66104"/>
                </a:lnTo>
                <a:lnTo>
                  <a:pt x="16252" y="63341"/>
                </a:lnTo>
                <a:close/>
                <a:moveTo>
                  <a:pt x="22086" y="63341"/>
                </a:moveTo>
                <a:lnTo>
                  <a:pt x="22086" y="66104"/>
                </a:lnTo>
                <a:lnTo>
                  <a:pt x="19312" y="66104"/>
                </a:lnTo>
                <a:lnTo>
                  <a:pt x="19312" y="63341"/>
                </a:lnTo>
                <a:close/>
                <a:moveTo>
                  <a:pt x="25158" y="63341"/>
                </a:moveTo>
                <a:lnTo>
                  <a:pt x="25158" y="66104"/>
                </a:lnTo>
                <a:lnTo>
                  <a:pt x="22396" y="66104"/>
                </a:lnTo>
                <a:lnTo>
                  <a:pt x="22396" y="63341"/>
                </a:lnTo>
                <a:close/>
                <a:moveTo>
                  <a:pt x="28230" y="63341"/>
                </a:moveTo>
                <a:lnTo>
                  <a:pt x="28230" y="66104"/>
                </a:lnTo>
                <a:lnTo>
                  <a:pt x="25467" y="66104"/>
                </a:lnTo>
                <a:lnTo>
                  <a:pt x="25467" y="63341"/>
                </a:lnTo>
                <a:close/>
                <a:moveTo>
                  <a:pt x="31302" y="63341"/>
                </a:moveTo>
                <a:lnTo>
                  <a:pt x="31302" y="66104"/>
                </a:lnTo>
                <a:lnTo>
                  <a:pt x="28539" y="66104"/>
                </a:lnTo>
                <a:lnTo>
                  <a:pt x="28539" y="63341"/>
                </a:lnTo>
                <a:close/>
                <a:moveTo>
                  <a:pt x="34373" y="63341"/>
                </a:moveTo>
                <a:lnTo>
                  <a:pt x="34373" y="66104"/>
                </a:lnTo>
                <a:lnTo>
                  <a:pt x="31611" y="66104"/>
                </a:lnTo>
                <a:lnTo>
                  <a:pt x="31611" y="63341"/>
                </a:lnTo>
                <a:close/>
                <a:moveTo>
                  <a:pt x="37457" y="63341"/>
                </a:moveTo>
                <a:lnTo>
                  <a:pt x="37457" y="66104"/>
                </a:lnTo>
                <a:lnTo>
                  <a:pt x="34683" y="66104"/>
                </a:lnTo>
                <a:lnTo>
                  <a:pt x="34683" y="63341"/>
                </a:lnTo>
                <a:close/>
                <a:moveTo>
                  <a:pt x="40529" y="63341"/>
                </a:moveTo>
                <a:lnTo>
                  <a:pt x="40529" y="66104"/>
                </a:lnTo>
                <a:lnTo>
                  <a:pt x="37755" y="66104"/>
                </a:lnTo>
                <a:lnTo>
                  <a:pt x="37755" y="63341"/>
                </a:lnTo>
                <a:close/>
                <a:moveTo>
                  <a:pt x="43601" y="63341"/>
                </a:moveTo>
                <a:lnTo>
                  <a:pt x="43601" y="66104"/>
                </a:lnTo>
                <a:lnTo>
                  <a:pt x="40827" y="66104"/>
                </a:lnTo>
                <a:lnTo>
                  <a:pt x="40827" y="63341"/>
                </a:lnTo>
                <a:close/>
                <a:moveTo>
                  <a:pt x="46673" y="63341"/>
                </a:moveTo>
                <a:lnTo>
                  <a:pt x="46673" y="66104"/>
                </a:lnTo>
                <a:lnTo>
                  <a:pt x="43910" y="66104"/>
                </a:lnTo>
                <a:lnTo>
                  <a:pt x="43910" y="63341"/>
                </a:lnTo>
                <a:close/>
                <a:moveTo>
                  <a:pt x="49744" y="63341"/>
                </a:moveTo>
                <a:lnTo>
                  <a:pt x="49744" y="66104"/>
                </a:lnTo>
                <a:lnTo>
                  <a:pt x="46982" y="66104"/>
                </a:lnTo>
                <a:lnTo>
                  <a:pt x="46982" y="63341"/>
                </a:lnTo>
                <a:close/>
                <a:moveTo>
                  <a:pt x="52816" y="63341"/>
                </a:moveTo>
                <a:lnTo>
                  <a:pt x="52816" y="66104"/>
                </a:lnTo>
                <a:lnTo>
                  <a:pt x="50054" y="66104"/>
                </a:lnTo>
                <a:lnTo>
                  <a:pt x="50054" y="63341"/>
                </a:lnTo>
                <a:close/>
                <a:moveTo>
                  <a:pt x="572" y="0"/>
                </a:moveTo>
                <a:lnTo>
                  <a:pt x="572" y="1560"/>
                </a:lnTo>
                <a:lnTo>
                  <a:pt x="0" y="1560"/>
                </a:lnTo>
                <a:lnTo>
                  <a:pt x="0" y="1869"/>
                </a:lnTo>
                <a:lnTo>
                  <a:pt x="572" y="1869"/>
                </a:lnTo>
                <a:lnTo>
                  <a:pt x="572" y="4632"/>
                </a:lnTo>
                <a:lnTo>
                  <a:pt x="0" y="4632"/>
                </a:lnTo>
                <a:lnTo>
                  <a:pt x="0" y="4941"/>
                </a:lnTo>
                <a:lnTo>
                  <a:pt x="572" y="4941"/>
                </a:lnTo>
                <a:lnTo>
                  <a:pt x="572" y="7704"/>
                </a:lnTo>
                <a:lnTo>
                  <a:pt x="0" y="7704"/>
                </a:lnTo>
                <a:lnTo>
                  <a:pt x="0" y="8013"/>
                </a:lnTo>
                <a:lnTo>
                  <a:pt x="572" y="8013"/>
                </a:lnTo>
                <a:lnTo>
                  <a:pt x="572" y="10775"/>
                </a:lnTo>
                <a:lnTo>
                  <a:pt x="0" y="10775"/>
                </a:lnTo>
                <a:lnTo>
                  <a:pt x="0" y="11085"/>
                </a:lnTo>
                <a:lnTo>
                  <a:pt x="572" y="11085"/>
                </a:lnTo>
                <a:lnTo>
                  <a:pt x="572" y="13859"/>
                </a:lnTo>
                <a:lnTo>
                  <a:pt x="0" y="13859"/>
                </a:lnTo>
                <a:lnTo>
                  <a:pt x="0" y="14169"/>
                </a:lnTo>
                <a:lnTo>
                  <a:pt x="572" y="14169"/>
                </a:lnTo>
                <a:lnTo>
                  <a:pt x="572" y="16931"/>
                </a:lnTo>
                <a:lnTo>
                  <a:pt x="0" y="16931"/>
                </a:lnTo>
                <a:lnTo>
                  <a:pt x="0" y="17240"/>
                </a:lnTo>
                <a:lnTo>
                  <a:pt x="572" y="17240"/>
                </a:lnTo>
                <a:lnTo>
                  <a:pt x="572" y="20003"/>
                </a:lnTo>
                <a:lnTo>
                  <a:pt x="0" y="20003"/>
                </a:lnTo>
                <a:lnTo>
                  <a:pt x="0" y="20312"/>
                </a:lnTo>
                <a:lnTo>
                  <a:pt x="572" y="20312"/>
                </a:lnTo>
                <a:lnTo>
                  <a:pt x="572" y="23074"/>
                </a:lnTo>
                <a:lnTo>
                  <a:pt x="0" y="23074"/>
                </a:lnTo>
                <a:lnTo>
                  <a:pt x="0" y="23384"/>
                </a:lnTo>
                <a:lnTo>
                  <a:pt x="572" y="23384"/>
                </a:lnTo>
                <a:lnTo>
                  <a:pt x="572" y="26158"/>
                </a:lnTo>
                <a:lnTo>
                  <a:pt x="0" y="26158"/>
                </a:lnTo>
                <a:lnTo>
                  <a:pt x="0" y="26456"/>
                </a:lnTo>
                <a:lnTo>
                  <a:pt x="572" y="26456"/>
                </a:lnTo>
                <a:lnTo>
                  <a:pt x="572" y="29230"/>
                </a:lnTo>
                <a:lnTo>
                  <a:pt x="0" y="29230"/>
                </a:lnTo>
                <a:lnTo>
                  <a:pt x="0" y="29540"/>
                </a:lnTo>
                <a:lnTo>
                  <a:pt x="572" y="29540"/>
                </a:lnTo>
                <a:lnTo>
                  <a:pt x="572" y="32302"/>
                </a:lnTo>
                <a:lnTo>
                  <a:pt x="0" y="32302"/>
                </a:lnTo>
                <a:lnTo>
                  <a:pt x="0" y="32611"/>
                </a:lnTo>
                <a:lnTo>
                  <a:pt x="572" y="32611"/>
                </a:lnTo>
                <a:lnTo>
                  <a:pt x="572" y="35374"/>
                </a:lnTo>
                <a:lnTo>
                  <a:pt x="0" y="35374"/>
                </a:lnTo>
                <a:lnTo>
                  <a:pt x="0" y="35683"/>
                </a:lnTo>
                <a:lnTo>
                  <a:pt x="572" y="35683"/>
                </a:lnTo>
                <a:lnTo>
                  <a:pt x="572" y="38445"/>
                </a:lnTo>
                <a:lnTo>
                  <a:pt x="0" y="38445"/>
                </a:lnTo>
                <a:lnTo>
                  <a:pt x="0" y="38755"/>
                </a:lnTo>
                <a:lnTo>
                  <a:pt x="572" y="38755"/>
                </a:lnTo>
                <a:lnTo>
                  <a:pt x="572" y="41517"/>
                </a:lnTo>
                <a:lnTo>
                  <a:pt x="0" y="41517"/>
                </a:lnTo>
                <a:lnTo>
                  <a:pt x="0" y="41827"/>
                </a:lnTo>
                <a:lnTo>
                  <a:pt x="572" y="41827"/>
                </a:lnTo>
                <a:lnTo>
                  <a:pt x="572" y="44601"/>
                </a:lnTo>
                <a:lnTo>
                  <a:pt x="0" y="44601"/>
                </a:lnTo>
                <a:lnTo>
                  <a:pt x="0" y="44910"/>
                </a:lnTo>
                <a:lnTo>
                  <a:pt x="572" y="44910"/>
                </a:lnTo>
                <a:lnTo>
                  <a:pt x="572" y="47673"/>
                </a:lnTo>
                <a:lnTo>
                  <a:pt x="0" y="47673"/>
                </a:lnTo>
                <a:lnTo>
                  <a:pt x="0" y="47982"/>
                </a:lnTo>
                <a:lnTo>
                  <a:pt x="572" y="47982"/>
                </a:lnTo>
                <a:lnTo>
                  <a:pt x="572" y="50745"/>
                </a:lnTo>
                <a:lnTo>
                  <a:pt x="0" y="50745"/>
                </a:lnTo>
                <a:lnTo>
                  <a:pt x="0" y="51054"/>
                </a:lnTo>
                <a:lnTo>
                  <a:pt x="572" y="51054"/>
                </a:lnTo>
                <a:lnTo>
                  <a:pt x="572" y="53816"/>
                </a:lnTo>
                <a:lnTo>
                  <a:pt x="0" y="53816"/>
                </a:lnTo>
                <a:lnTo>
                  <a:pt x="0" y="54126"/>
                </a:lnTo>
                <a:lnTo>
                  <a:pt x="572" y="54126"/>
                </a:lnTo>
                <a:lnTo>
                  <a:pt x="572" y="56900"/>
                </a:lnTo>
                <a:lnTo>
                  <a:pt x="0" y="56900"/>
                </a:lnTo>
                <a:lnTo>
                  <a:pt x="0" y="57198"/>
                </a:lnTo>
                <a:lnTo>
                  <a:pt x="572" y="57198"/>
                </a:lnTo>
                <a:lnTo>
                  <a:pt x="572" y="59972"/>
                </a:lnTo>
                <a:lnTo>
                  <a:pt x="0" y="59972"/>
                </a:lnTo>
                <a:lnTo>
                  <a:pt x="0" y="60281"/>
                </a:lnTo>
                <a:lnTo>
                  <a:pt x="572" y="60281"/>
                </a:lnTo>
                <a:lnTo>
                  <a:pt x="572" y="63044"/>
                </a:lnTo>
                <a:lnTo>
                  <a:pt x="0" y="63044"/>
                </a:lnTo>
                <a:lnTo>
                  <a:pt x="0" y="63353"/>
                </a:lnTo>
                <a:lnTo>
                  <a:pt x="572" y="63353"/>
                </a:lnTo>
                <a:lnTo>
                  <a:pt x="572" y="66115"/>
                </a:lnTo>
                <a:lnTo>
                  <a:pt x="0" y="66115"/>
                </a:lnTo>
                <a:lnTo>
                  <a:pt x="0" y="66413"/>
                </a:lnTo>
                <a:lnTo>
                  <a:pt x="572" y="66413"/>
                </a:lnTo>
                <a:lnTo>
                  <a:pt x="572" y="69068"/>
                </a:lnTo>
                <a:cubicBezTo>
                  <a:pt x="667" y="69044"/>
                  <a:pt x="774" y="69009"/>
                  <a:pt x="881" y="68985"/>
                </a:cubicBezTo>
                <a:lnTo>
                  <a:pt x="881" y="66413"/>
                </a:lnTo>
                <a:lnTo>
                  <a:pt x="3643" y="66413"/>
                </a:lnTo>
                <a:lnTo>
                  <a:pt x="3643" y="68366"/>
                </a:lnTo>
                <a:cubicBezTo>
                  <a:pt x="3750" y="68342"/>
                  <a:pt x="3858" y="68330"/>
                  <a:pt x="3953" y="68318"/>
                </a:cubicBezTo>
                <a:lnTo>
                  <a:pt x="3953" y="66413"/>
                </a:lnTo>
                <a:lnTo>
                  <a:pt x="6727" y="66413"/>
                </a:lnTo>
                <a:lnTo>
                  <a:pt x="6727" y="67925"/>
                </a:lnTo>
                <a:cubicBezTo>
                  <a:pt x="6822" y="67901"/>
                  <a:pt x="6929" y="67878"/>
                  <a:pt x="7025" y="67866"/>
                </a:cubicBezTo>
                <a:lnTo>
                  <a:pt x="7025" y="66413"/>
                </a:lnTo>
                <a:lnTo>
                  <a:pt x="9799" y="66413"/>
                </a:lnTo>
                <a:lnTo>
                  <a:pt x="9799" y="67735"/>
                </a:lnTo>
                <a:cubicBezTo>
                  <a:pt x="9894" y="67747"/>
                  <a:pt x="10001" y="67759"/>
                  <a:pt x="10108" y="67782"/>
                </a:cubicBezTo>
                <a:lnTo>
                  <a:pt x="10108" y="66413"/>
                </a:lnTo>
                <a:lnTo>
                  <a:pt x="12871" y="66413"/>
                </a:lnTo>
                <a:lnTo>
                  <a:pt x="12871" y="68092"/>
                </a:lnTo>
                <a:cubicBezTo>
                  <a:pt x="12990" y="68068"/>
                  <a:pt x="13085" y="68032"/>
                  <a:pt x="13180" y="67985"/>
                </a:cubicBezTo>
                <a:lnTo>
                  <a:pt x="13180" y="66413"/>
                </a:lnTo>
                <a:lnTo>
                  <a:pt x="15942" y="66413"/>
                </a:lnTo>
                <a:lnTo>
                  <a:pt x="15942" y="67437"/>
                </a:lnTo>
                <a:cubicBezTo>
                  <a:pt x="16038" y="67413"/>
                  <a:pt x="16145" y="67401"/>
                  <a:pt x="16252" y="67389"/>
                </a:cubicBezTo>
                <a:lnTo>
                  <a:pt x="16252" y="66413"/>
                </a:lnTo>
                <a:lnTo>
                  <a:pt x="19014" y="66413"/>
                </a:lnTo>
                <a:lnTo>
                  <a:pt x="19014" y="68092"/>
                </a:lnTo>
                <a:cubicBezTo>
                  <a:pt x="19098" y="68199"/>
                  <a:pt x="19205" y="68330"/>
                  <a:pt x="19324" y="68461"/>
                </a:cubicBezTo>
                <a:lnTo>
                  <a:pt x="19324" y="66413"/>
                </a:lnTo>
                <a:lnTo>
                  <a:pt x="22086" y="66413"/>
                </a:lnTo>
                <a:lnTo>
                  <a:pt x="22086" y="68009"/>
                </a:lnTo>
                <a:cubicBezTo>
                  <a:pt x="22193" y="67973"/>
                  <a:pt x="22300" y="67949"/>
                  <a:pt x="22396" y="67937"/>
                </a:cubicBezTo>
                <a:lnTo>
                  <a:pt x="22396" y="66413"/>
                </a:lnTo>
                <a:lnTo>
                  <a:pt x="25158" y="66413"/>
                </a:lnTo>
                <a:lnTo>
                  <a:pt x="25158" y="68140"/>
                </a:lnTo>
                <a:cubicBezTo>
                  <a:pt x="25265" y="68151"/>
                  <a:pt x="25360" y="68163"/>
                  <a:pt x="25467" y="68175"/>
                </a:cubicBezTo>
                <a:lnTo>
                  <a:pt x="25467" y="66413"/>
                </a:lnTo>
                <a:lnTo>
                  <a:pt x="28230" y="66413"/>
                </a:lnTo>
                <a:lnTo>
                  <a:pt x="28230" y="68652"/>
                </a:lnTo>
                <a:cubicBezTo>
                  <a:pt x="28337" y="68663"/>
                  <a:pt x="28432" y="68687"/>
                  <a:pt x="28539" y="68711"/>
                </a:cubicBezTo>
                <a:lnTo>
                  <a:pt x="28539" y="66413"/>
                </a:lnTo>
                <a:lnTo>
                  <a:pt x="31313" y="66413"/>
                </a:lnTo>
                <a:lnTo>
                  <a:pt x="31313" y="68032"/>
                </a:lnTo>
                <a:cubicBezTo>
                  <a:pt x="31409" y="68009"/>
                  <a:pt x="31504" y="67985"/>
                  <a:pt x="31611" y="67961"/>
                </a:cubicBezTo>
                <a:lnTo>
                  <a:pt x="31611" y="66413"/>
                </a:lnTo>
                <a:lnTo>
                  <a:pt x="34385" y="66413"/>
                </a:lnTo>
                <a:lnTo>
                  <a:pt x="34385" y="68199"/>
                </a:lnTo>
                <a:cubicBezTo>
                  <a:pt x="34445" y="68247"/>
                  <a:pt x="34516" y="68294"/>
                  <a:pt x="34600" y="68354"/>
                </a:cubicBezTo>
                <a:cubicBezTo>
                  <a:pt x="34623" y="68378"/>
                  <a:pt x="34659" y="68401"/>
                  <a:pt x="34695" y="68413"/>
                </a:cubicBezTo>
                <a:lnTo>
                  <a:pt x="34695" y="66413"/>
                </a:lnTo>
                <a:lnTo>
                  <a:pt x="37457" y="66413"/>
                </a:lnTo>
                <a:lnTo>
                  <a:pt x="37457" y="67354"/>
                </a:lnTo>
                <a:cubicBezTo>
                  <a:pt x="37564" y="67294"/>
                  <a:pt x="37659" y="67258"/>
                  <a:pt x="37767" y="67235"/>
                </a:cubicBezTo>
                <a:lnTo>
                  <a:pt x="37767" y="66413"/>
                </a:lnTo>
                <a:lnTo>
                  <a:pt x="40529" y="66413"/>
                </a:lnTo>
                <a:lnTo>
                  <a:pt x="40529" y="67675"/>
                </a:lnTo>
                <a:cubicBezTo>
                  <a:pt x="40636" y="67687"/>
                  <a:pt x="40731" y="67687"/>
                  <a:pt x="40838" y="67687"/>
                </a:cubicBezTo>
                <a:lnTo>
                  <a:pt x="40838" y="66413"/>
                </a:lnTo>
                <a:lnTo>
                  <a:pt x="43601" y="66413"/>
                </a:lnTo>
                <a:lnTo>
                  <a:pt x="43601" y="67509"/>
                </a:lnTo>
                <a:cubicBezTo>
                  <a:pt x="43708" y="67485"/>
                  <a:pt x="43803" y="67473"/>
                  <a:pt x="43910" y="67461"/>
                </a:cubicBezTo>
                <a:lnTo>
                  <a:pt x="43910" y="66413"/>
                </a:lnTo>
                <a:lnTo>
                  <a:pt x="46684" y="66413"/>
                </a:lnTo>
                <a:lnTo>
                  <a:pt x="46684" y="67163"/>
                </a:lnTo>
                <a:cubicBezTo>
                  <a:pt x="46780" y="67187"/>
                  <a:pt x="46887" y="67211"/>
                  <a:pt x="46982" y="67235"/>
                </a:cubicBezTo>
                <a:lnTo>
                  <a:pt x="46982" y="66413"/>
                </a:lnTo>
                <a:lnTo>
                  <a:pt x="49756" y="66413"/>
                </a:lnTo>
                <a:lnTo>
                  <a:pt x="49756" y="67473"/>
                </a:lnTo>
                <a:cubicBezTo>
                  <a:pt x="49804" y="67461"/>
                  <a:pt x="49851" y="67449"/>
                  <a:pt x="49899" y="67437"/>
                </a:cubicBezTo>
                <a:cubicBezTo>
                  <a:pt x="49959" y="67413"/>
                  <a:pt x="50018" y="67401"/>
                  <a:pt x="50066" y="67378"/>
                </a:cubicBezTo>
                <a:lnTo>
                  <a:pt x="50066" y="66413"/>
                </a:lnTo>
                <a:lnTo>
                  <a:pt x="52828" y="66413"/>
                </a:lnTo>
                <a:lnTo>
                  <a:pt x="52828" y="68116"/>
                </a:lnTo>
                <a:cubicBezTo>
                  <a:pt x="52876" y="68092"/>
                  <a:pt x="52899" y="68068"/>
                  <a:pt x="52899" y="68068"/>
                </a:cubicBezTo>
                <a:lnTo>
                  <a:pt x="52899" y="63448"/>
                </a:lnTo>
                <a:lnTo>
                  <a:pt x="52899" y="58984"/>
                </a:lnTo>
                <a:lnTo>
                  <a:pt x="52899" y="0"/>
                </a:lnTo>
                <a:lnTo>
                  <a:pt x="52828" y="0"/>
                </a:lnTo>
                <a:lnTo>
                  <a:pt x="52828" y="1560"/>
                </a:lnTo>
                <a:lnTo>
                  <a:pt x="50054" y="1560"/>
                </a:lnTo>
                <a:lnTo>
                  <a:pt x="50054" y="0"/>
                </a:lnTo>
                <a:lnTo>
                  <a:pt x="49744" y="0"/>
                </a:lnTo>
                <a:lnTo>
                  <a:pt x="49744" y="1560"/>
                </a:lnTo>
                <a:lnTo>
                  <a:pt x="46982" y="1560"/>
                </a:lnTo>
                <a:lnTo>
                  <a:pt x="46982" y="0"/>
                </a:lnTo>
                <a:lnTo>
                  <a:pt x="46673" y="0"/>
                </a:lnTo>
                <a:lnTo>
                  <a:pt x="46673" y="1560"/>
                </a:lnTo>
                <a:lnTo>
                  <a:pt x="43910" y="1560"/>
                </a:lnTo>
                <a:lnTo>
                  <a:pt x="43910" y="0"/>
                </a:lnTo>
                <a:lnTo>
                  <a:pt x="43601" y="0"/>
                </a:lnTo>
                <a:lnTo>
                  <a:pt x="43601" y="1560"/>
                </a:lnTo>
                <a:lnTo>
                  <a:pt x="40827" y="1560"/>
                </a:lnTo>
                <a:lnTo>
                  <a:pt x="40827" y="0"/>
                </a:lnTo>
                <a:lnTo>
                  <a:pt x="40529" y="0"/>
                </a:lnTo>
                <a:lnTo>
                  <a:pt x="40529" y="1560"/>
                </a:lnTo>
                <a:lnTo>
                  <a:pt x="37755" y="1560"/>
                </a:lnTo>
                <a:lnTo>
                  <a:pt x="37755" y="0"/>
                </a:lnTo>
                <a:lnTo>
                  <a:pt x="37445" y="0"/>
                </a:lnTo>
                <a:lnTo>
                  <a:pt x="37445" y="1560"/>
                </a:lnTo>
                <a:lnTo>
                  <a:pt x="34683" y="1560"/>
                </a:lnTo>
                <a:lnTo>
                  <a:pt x="34683" y="0"/>
                </a:lnTo>
                <a:lnTo>
                  <a:pt x="34373" y="0"/>
                </a:lnTo>
                <a:lnTo>
                  <a:pt x="34373" y="1560"/>
                </a:lnTo>
                <a:lnTo>
                  <a:pt x="31611" y="1560"/>
                </a:lnTo>
                <a:lnTo>
                  <a:pt x="31611" y="0"/>
                </a:lnTo>
                <a:lnTo>
                  <a:pt x="31302" y="0"/>
                </a:lnTo>
                <a:lnTo>
                  <a:pt x="31302" y="1560"/>
                </a:lnTo>
                <a:lnTo>
                  <a:pt x="28539" y="1560"/>
                </a:lnTo>
                <a:lnTo>
                  <a:pt x="28539" y="0"/>
                </a:lnTo>
                <a:lnTo>
                  <a:pt x="28230" y="0"/>
                </a:lnTo>
                <a:lnTo>
                  <a:pt x="28230" y="1560"/>
                </a:lnTo>
                <a:lnTo>
                  <a:pt x="25456" y="1560"/>
                </a:lnTo>
                <a:lnTo>
                  <a:pt x="25456" y="0"/>
                </a:lnTo>
                <a:lnTo>
                  <a:pt x="25146" y="0"/>
                </a:lnTo>
                <a:lnTo>
                  <a:pt x="25146" y="1560"/>
                </a:lnTo>
                <a:lnTo>
                  <a:pt x="22384" y="1560"/>
                </a:lnTo>
                <a:lnTo>
                  <a:pt x="22384" y="0"/>
                </a:lnTo>
                <a:lnTo>
                  <a:pt x="22074" y="0"/>
                </a:lnTo>
                <a:lnTo>
                  <a:pt x="22074" y="1560"/>
                </a:lnTo>
                <a:lnTo>
                  <a:pt x="19312" y="1560"/>
                </a:lnTo>
                <a:lnTo>
                  <a:pt x="19312" y="0"/>
                </a:lnTo>
                <a:lnTo>
                  <a:pt x="19002" y="0"/>
                </a:lnTo>
                <a:lnTo>
                  <a:pt x="19002" y="1560"/>
                </a:lnTo>
                <a:lnTo>
                  <a:pt x="16240" y="1560"/>
                </a:lnTo>
                <a:lnTo>
                  <a:pt x="16240" y="0"/>
                </a:lnTo>
                <a:lnTo>
                  <a:pt x="15931" y="0"/>
                </a:lnTo>
                <a:lnTo>
                  <a:pt x="15931" y="1560"/>
                </a:lnTo>
                <a:lnTo>
                  <a:pt x="13168" y="1560"/>
                </a:lnTo>
                <a:lnTo>
                  <a:pt x="13168" y="0"/>
                </a:lnTo>
                <a:lnTo>
                  <a:pt x="12859" y="0"/>
                </a:lnTo>
                <a:lnTo>
                  <a:pt x="12859" y="1560"/>
                </a:lnTo>
                <a:lnTo>
                  <a:pt x="10097" y="1560"/>
                </a:lnTo>
                <a:lnTo>
                  <a:pt x="10097" y="0"/>
                </a:lnTo>
                <a:lnTo>
                  <a:pt x="9787" y="0"/>
                </a:lnTo>
                <a:lnTo>
                  <a:pt x="9787" y="1560"/>
                </a:lnTo>
                <a:lnTo>
                  <a:pt x="7025" y="1560"/>
                </a:lnTo>
                <a:lnTo>
                  <a:pt x="7025" y="0"/>
                </a:lnTo>
                <a:lnTo>
                  <a:pt x="6715" y="0"/>
                </a:lnTo>
                <a:lnTo>
                  <a:pt x="6715" y="1560"/>
                </a:lnTo>
                <a:lnTo>
                  <a:pt x="3953" y="1560"/>
                </a:lnTo>
                <a:lnTo>
                  <a:pt x="3953" y="0"/>
                </a:lnTo>
                <a:lnTo>
                  <a:pt x="3643" y="0"/>
                </a:lnTo>
                <a:lnTo>
                  <a:pt x="3643" y="1560"/>
                </a:lnTo>
                <a:lnTo>
                  <a:pt x="881" y="1560"/>
                </a:lnTo>
                <a:lnTo>
                  <a:pt x="8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70"/>
          <p:cNvSpPr/>
          <p:nvPr/>
        </p:nvSpPr>
        <p:spPr>
          <a:xfrm rot="10533766">
            <a:off x="-99166" y="4231115"/>
            <a:ext cx="3333301" cy="3962418"/>
          </a:xfrm>
          <a:custGeom>
            <a:avLst/>
            <a:gdLst/>
            <a:ahLst/>
            <a:cxnLst/>
            <a:rect l="l" t="t" r="r" b="b"/>
            <a:pathLst>
              <a:path w="52900" h="70182" extrusionOk="0">
                <a:moveTo>
                  <a:pt x="0" y="0"/>
                </a:moveTo>
                <a:lnTo>
                  <a:pt x="0" y="58019"/>
                </a:lnTo>
                <a:lnTo>
                  <a:pt x="0" y="63448"/>
                </a:lnTo>
                <a:lnTo>
                  <a:pt x="0" y="69223"/>
                </a:lnTo>
                <a:cubicBezTo>
                  <a:pt x="0" y="69223"/>
                  <a:pt x="2869" y="68389"/>
                  <a:pt x="4620" y="68223"/>
                </a:cubicBezTo>
                <a:cubicBezTo>
                  <a:pt x="6382" y="68068"/>
                  <a:pt x="8132" y="67592"/>
                  <a:pt x="8537" y="67592"/>
                </a:cubicBezTo>
                <a:cubicBezTo>
                  <a:pt x="8942" y="67592"/>
                  <a:pt x="10049" y="67747"/>
                  <a:pt x="11728" y="68068"/>
                </a:cubicBezTo>
                <a:cubicBezTo>
                  <a:pt x="13406" y="68389"/>
                  <a:pt x="13228" y="68544"/>
                  <a:pt x="14347" y="68544"/>
                </a:cubicBezTo>
                <a:cubicBezTo>
                  <a:pt x="15466" y="68544"/>
                  <a:pt x="16419" y="68223"/>
                  <a:pt x="17538" y="68223"/>
                </a:cubicBezTo>
                <a:cubicBezTo>
                  <a:pt x="18657" y="68223"/>
                  <a:pt x="18490" y="68544"/>
                  <a:pt x="19610" y="69747"/>
                </a:cubicBezTo>
                <a:cubicBezTo>
                  <a:pt x="19906" y="70062"/>
                  <a:pt x="20124" y="70182"/>
                  <a:pt x="20304" y="70182"/>
                </a:cubicBezTo>
                <a:cubicBezTo>
                  <a:pt x="20806" y="70182"/>
                  <a:pt x="21022" y="69257"/>
                  <a:pt x="21836" y="69021"/>
                </a:cubicBezTo>
                <a:cubicBezTo>
                  <a:pt x="22305" y="68886"/>
                  <a:pt x="22605" y="68837"/>
                  <a:pt x="22901" y="68837"/>
                </a:cubicBezTo>
                <a:cubicBezTo>
                  <a:pt x="23311" y="68837"/>
                  <a:pt x="23714" y="68931"/>
                  <a:pt x="24551" y="69021"/>
                </a:cubicBezTo>
                <a:cubicBezTo>
                  <a:pt x="24689" y="69037"/>
                  <a:pt x="24823" y="69044"/>
                  <a:pt x="24956" y="69044"/>
                </a:cubicBezTo>
                <a:cubicBezTo>
                  <a:pt x="25964" y="69044"/>
                  <a:pt x="26838" y="68634"/>
                  <a:pt x="27826" y="68634"/>
                </a:cubicBezTo>
                <a:cubicBezTo>
                  <a:pt x="28057" y="68634"/>
                  <a:pt x="28293" y="68656"/>
                  <a:pt x="28539" y="68711"/>
                </a:cubicBezTo>
                <a:cubicBezTo>
                  <a:pt x="29079" y="68832"/>
                  <a:pt x="29415" y="68884"/>
                  <a:pt x="29728" y="68884"/>
                </a:cubicBezTo>
                <a:cubicBezTo>
                  <a:pt x="30242" y="68884"/>
                  <a:pt x="30693" y="68744"/>
                  <a:pt x="31885" y="68544"/>
                </a:cubicBezTo>
                <a:cubicBezTo>
                  <a:pt x="32722" y="68403"/>
                  <a:pt x="33100" y="68294"/>
                  <a:pt x="33368" y="68294"/>
                </a:cubicBezTo>
                <a:cubicBezTo>
                  <a:pt x="33709" y="68294"/>
                  <a:pt x="33874" y="68471"/>
                  <a:pt x="34588" y="68985"/>
                </a:cubicBezTo>
                <a:cubicBezTo>
                  <a:pt x="34946" y="69244"/>
                  <a:pt x="35217" y="69349"/>
                  <a:pt x="35448" y="69349"/>
                </a:cubicBezTo>
                <a:cubicBezTo>
                  <a:pt x="36047" y="69349"/>
                  <a:pt x="36383" y="68643"/>
                  <a:pt x="37302" y="68068"/>
                </a:cubicBezTo>
                <a:cubicBezTo>
                  <a:pt x="37786" y="67765"/>
                  <a:pt x="38247" y="67692"/>
                  <a:pt x="38746" y="67692"/>
                </a:cubicBezTo>
                <a:cubicBezTo>
                  <a:pt x="39211" y="67692"/>
                  <a:pt x="39709" y="67755"/>
                  <a:pt x="40288" y="67755"/>
                </a:cubicBezTo>
                <a:cubicBezTo>
                  <a:pt x="40727" y="67755"/>
                  <a:pt x="41213" y="67719"/>
                  <a:pt x="41767" y="67592"/>
                </a:cubicBezTo>
                <a:cubicBezTo>
                  <a:pt x="42458" y="67433"/>
                  <a:pt x="42688" y="67380"/>
                  <a:pt x="42717" y="67380"/>
                </a:cubicBezTo>
                <a:cubicBezTo>
                  <a:pt x="42777" y="67380"/>
                  <a:pt x="42033" y="67592"/>
                  <a:pt x="42565" y="67592"/>
                </a:cubicBezTo>
                <a:cubicBezTo>
                  <a:pt x="43363" y="67592"/>
                  <a:pt x="45113" y="67270"/>
                  <a:pt x="45911" y="67116"/>
                </a:cubicBezTo>
                <a:cubicBezTo>
                  <a:pt x="45975" y="67102"/>
                  <a:pt x="46046" y="67096"/>
                  <a:pt x="46123" y="67096"/>
                </a:cubicBezTo>
                <a:cubicBezTo>
                  <a:pt x="46796" y="67096"/>
                  <a:pt x="47902" y="67564"/>
                  <a:pt x="48982" y="67564"/>
                </a:cubicBezTo>
                <a:cubicBezTo>
                  <a:pt x="49293" y="67564"/>
                  <a:pt x="49603" y="67525"/>
                  <a:pt x="49899" y="67425"/>
                </a:cubicBezTo>
                <a:cubicBezTo>
                  <a:pt x="50304" y="67290"/>
                  <a:pt x="50479" y="67232"/>
                  <a:pt x="50548" y="67232"/>
                </a:cubicBezTo>
                <a:cubicBezTo>
                  <a:pt x="50723" y="67232"/>
                  <a:pt x="50216" y="67607"/>
                  <a:pt x="51018" y="68068"/>
                </a:cubicBezTo>
                <a:cubicBezTo>
                  <a:pt x="51387" y="68278"/>
                  <a:pt x="51719" y="68348"/>
                  <a:pt x="51998" y="68348"/>
                </a:cubicBezTo>
                <a:cubicBezTo>
                  <a:pt x="52556" y="68348"/>
                  <a:pt x="52899" y="68068"/>
                  <a:pt x="52899" y="68068"/>
                </a:cubicBezTo>
                <a:lnTo>
                  <a:pt x="52899" y="63448"/>
                </a:lnTo>
                <a:lnTo>
                  <a:pt x="52899" y="58984"/>
                </a:lnTo>
                <a:lnTo>
                  <a:pt x="528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47625" dir="264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70"/>
          <p:cNvSpPr/>
          <p:nvPr/>
        </p:nvSpPr>
        <p:spPr>
          <a:xfrm rot="5400000">
            <a:off x="7038077" y="2749375"/>
            <a:ext cx="2635775" cy="2547125"/>
          </a:xfrm>
          <a:custGeom>
            <a:avLst/>
            <a:gdLst/>
            <a:ahLst/>
            <a:cxnLst/>
            <a:rect l="l" t="t" r="r" b="b"/>
            <a:pathLst>
              <a:path w="105431" h="101885" extrusionOk="0">
                <a:moveTo>
                  <a:pt x="2985" y="0"/>
                </a:moveTo>
                <a:cubicBezTo>
                  <a:pt x="111" y="20099"/>
                  <a:pt x="-4457" y="47099"/>
                  <a:pt x="10887" y="60395"/>
                </a:cubicBezTo>
                <a:cubicBezTo>
                  <a:pt x="20400" y="68639"/>
                  <a:pt x="34586" y="73418"/>
                  <a:pt x="47011" y="71402"/>
                </a:cubicBezTo>
                <a:cubicBezTo>
                  <a:pt x="51416" y="70687"/>
                  <a:pt x="57051" y="68138"/>
                  <a:pt x="58018" y="63782"/>
                </a:cubicBezTo>
                <a:cubicBezTo>
                  <a:pt x="58552" y="61378"/>
                  <a:pt x="54548" y="57126"/>
                  <a:pt x="52656" y="58702"/>
                </a:cubicBezTo>
                <a:cubicBezTo>
                  <a:pt x="48377" y="62267"/>
                  <a:pt x="52638" y="71552"/>
                  <a:pt x="57171" y="74789"/>
                </a:cubicBezTo>
                <a:cubicBezTo>
                  <a:pt x="60658" y="77279"/>
                  <a:pt x="65797" y="76565"/>
                  <a:pt x="69307" y="79022"/>
                </a:cubicBezTo>
                <a:cubicBezTo>
                  <a:pt x="77648" y="84863"/>
                  <a:pt x="80530" y="98099"/>
                  <a:pt x="90191" y="101318"/>
                </a:cubicBezTo>
                <a:cubicBezTo>
                  <a:pt x="95244" y="103002"/>
                  <a:pt x="101665" y="100286"/>
                  <a:pt x="105431" y="9652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289" name="Google Shape;4289;p70"/>
          <p:cNvGrpSpPr/>
          <p:nvPr/>
        </p:nvGrpSpPr>
        <p:grpSpPr>
          <a:xfrm rot="-8100000">
            <a:off x="218898" y="1646841"/>
            <a:ext cx="329826" cy="1455572"/>
            <a:chOff x="5018950" y="154380"/>
            <a:chExt cx="329829" cy="1455586"/>
          </a:xfrm>
        </p:grpSpPr>
        <p:sp>
          <p:nvSpPr>
            <p:cNvPr id="4290" name="Google Shape;4290;p70"/>
            <p:cNvSpPr/>
            <p:nvPr/>
          </p:nvSpPr>
          <p:spPr>
            <a:xfrm>
              <a:off x="5018950" y="154380"/>
              <a:ext cx="329829" cy="1455586"/>
            </a:xfrm>
            <a:custGeom>
              <a:avLst/>
              <a:gdLst/>
              <a:ahLst/>
              <a:cxnLst/>
              <a:rect l="l" t="t" r="r" b="b"/>
              <a:pathLst>
                <a:path w="9609" h="42406" extrusionOk="0">
                  <a:moveTo>
                    <a:pt x="9025" y="0"/>
                  </a:moveTo>
                  <a:cubicBezTo>
                    <a:pt x="8489" y="0"/>
                    <a:pt x="8287" y="501"/>
                    <a:pt x="8085" y="929"/>
                  </a:cubicBezTo>
                  <a:cubicBezTo>
                    <a:pt x="7966" y="1191"/>
                    <a:pt x="7870" y="1239"/>
                    <a:pt x="7596" y="1334"/>
                  </a:cubicBezTo>
                  <a:cubicBezTo>
                    <a:pt x="7384" y="1408"/>
                    <a:pt x="7059" y="1549"/>
                    <a:pt x="6783" y="1549"/>
                  </a:cubicBezTo>
                  <a:cubicBezTo>
                    <a:pt x="6658" y="1549"/>
                    <a:pt x="6543" y="1519"/>
                    <a:pt x="6453" y="1441"/>
                  </a:cubicBezTo>
                  <a:cubicBezTo>
                    <a:pt x="6263" y="1274"/>
                    <a:pt x="6168" y="1072"/>
                    <a:pt x="5942" y="953"/>
                  </a:cubicBezTo>
                  <a:cubicBezTo>
                    <a:pt x="5811" y="881"/>
                    <a:pt x="5676" y="845"/>
                    <a:pt x="5542" y="845"/>
                  </a:cubicBezTo>
                  <a:cubicBezTo>
                    <a:pt x="5432" y="845"/>
                    <a:pt x="5322" y="869"/>
                    <a:pt x="5215" y="917"/>
                  </a:cubicBezTo>
                  <a:cubicBezTo>
                    <a:pt x="4718" y="1120"/>
                    <a:pt x="4359" y="1608"/>
                    <a:pt x="3822" y="1608"/>
                  </a:cubicBezTo>
                  <a:cubicBezTo>
                    <a:pt x="3729" y="1608"/>
                    <a:pt x="3630" y="1594"/>
                    <a:pt x="3525" y="1560"/>
                  </a:cubicBezTo>
                  <a:cubicBezTo>
                    <a:pt x="3215" y="1453"/>
                    <a:pt x="3108" y="1227"/>
                    <a:pt x="2905" y="1001"/>
                  </a:cubicBezTo>
                  <a:cubicBezTo>
                    <a:pt x="2763" y="822"/>
                    <a:pt x="2536" y="774"/>
                    <a:pt x="2310" y="774"/>
                  </a:cubicBezTo>
                  <a:cubicBezTo>
                    <a:pt x="2159" y="774"/>
                    <a:pt x="2017" y="824"/>
                    <a:pt x="1867" y="824"/>
                  </a:cubicBezTo>
                  <a:cubicBezTo>
                    <a:pt x="1852" y="824"/>
                    <a:pt x="1837" y="823"/>
                    <a:pt x="1822" y="822"/>
                  </a:cubicBezTo>
                  <a:cubicBezTo>
                    <a:pt x="1667" y="810"/>
                    <a:pt x="1560" y="739"/>
                    <a:pt x="1453" y="643"/>
                  </a:cubicBezTo>
                  <a:cubicBezTo>
                    <a:pt x="1262" y="512"/>
                    <a:pt x="1084" y="310"/>
                    <a:pt x="846" y="286"/>
                  </a:cubicBezTo>
                  <a:cubicBezTo>
                    <a:pt x="826" y="284"/>
                    <a:pt x="808" y="283"/>
                    <a:pt x="789" y="283"/>
                  </a:cubicBezTo>
                  <a:cubicBezTo>
                    <a:pt x="287" y="283"/>
                    <a:pt x="141" y="1050"/>
                    <a:pt x="96" y="1429"/>
                  </a:cubicBezTo>
                  <a:cubicBezTo>
                    <a:pt x="0" y="2084"/>
                    <a:pt x="84" y="2751"/>
                    <a:pt x="179" y="3406"/>
                  </a:cubicBezTo>
                  <a:cubicBezTo>
                    <a:pt x="381" y="4870"/>
                    <a:pt x="488" y="6347"/>
                    <a:pt x="584" y="7823"/>
                  </a:cubicBezTo>
                  <a:cubicBezTo>
                    <a:pt x="548" y="8644"/>
                    <a:pt x="429" y="9466"/>
                    <a:pt x="405" y="10299"/>
                  </a:cubicBezTo>
                  <a:cubicBezTo>
                    <a:pt x="381" y="11323"/>
                    <a:pt x="453" y="12359"/>
                    <a:pt x="465" y="13395"/>
                  </a:cubicBezTo>
                  <a:cubicBezTo>
                    <a:pt x="488" y="15467"/>
                    <a:pt x="417" y="17550"/>
                    <a:pt x="524" y="19634"/>
                  </a:cubicBezTo>
                  <a:cubicBezTo>
                    <a:pt x="572" y="20682"/>
                    <a:pt x="667" y="21717"/>
                    <a:pt x="679" y="22765"/>
                  </a:cubicBezTo>
                  <a:cubicBezTo>
                    <a:pt x="679" y="23801"/>
                    <a:pt x="643" y="24837"/>
                    <a:pt x="608" y="25873"/>
                  </a:cubicBezTo>
                  <a:cubicBezTo>
                    <a:pt x="548" y="27956"/>
                    <a:pt x="584" y="30052"/>
                    <a:pt x="560" y="32147"/>
                  </a:cubicBezTo>
                  <a:cubicBezTo>
                    <a:pt x="548" y="33302"/>
                    <a:pt x="548" y="34457"/>
                    <a:pt x="572" y="35612"/>
                  </a:cubicBezTo>
                  <a:cubicBezTo>
                    <a:pt x="608" y="36803"/>
                    <a:pt x="619" y="38029"/>
                    <a:pt x="774" y="39208"/>
                  </a:cubicBezTo>
                  <a:cubicBezTo>
                    <a:pt x="762" y="39220"/>
                    <a:pt x="762" y="39231"/>
                    <a:pt x="774" y="39231"/>
                  </a:cubicBezTo>
                  <a:cubicBezTo>
                    <a:pt x="762" y="39410"/>
                    <a:pt x="750" y="39589"/>
                    <a:pt x="750" y="39755"/>
                  </a:cubicBezTo>
                  <a:cubicBezTo>
                    <a:pt x="762" y="40077"/>
                    <a:pt x="786" y="40410"/>
                    <a:pt x="798" y="40732"/>
                  </a:cubicBezTo>
                  <a:cubicBezTo>
                    <a:pt x="810" y="41029"/>
                    <a:pt x="822" y="41339"/>
                    <a:pt x="869" y="41637"/>
                  </a:cubicBezTo>
                  <a:cubicBezTo>
                    <a:pt x="893" y="41768"/>
                    <a:pt x="917" y="41922"/>
                    <a:pt x="989" y="42053"/>
                  </a:cubicBezTo>
                  <a:cubicBezTo>
                    <a:pt x="1023" y="42071"/>
                    <a:pt x="1058" y="42082"/>
                    <a:pt x="1098" y="42082"/>
                  </a:cubicBezTo>
                  <a:cubicBezTo>
                    <a:pt x="1112" y="42082"/>
                    <a:pt x="1127" y="42080"/>
                    <a:pt x="1143" y="42077"/>
                  </a:cubicBezTo>
                  <a:cubicBezTo>
                    <a:pt x="1322" y="42053"/>
                    <a:pt x="1465" y="41898"/>
                    <a:pt x="1596" y="41791"/>
                  </a:cubicBezTo>
                  <a:cubicBezTo>
                    <a:pt x="1727" y="41660"/>
                    <a:pt x="1858" y="41529"/>
                    <a:pt x="2001" y="41410"/>
                  </a:cubicBezTo>
                  <a:cubicBezTo>
                    <a:pt x="2203" y="41256"/>
                    <a:pt x="2489" y="41160"/>
                    <a:pt x="2727" y="41101"/>
                  </a:cubicBezTo>
                  <a:cubicBezTo>
                    <a:pt x="2901" y="41046"/>
                    <a:pt x="3104" y="40992"/>
                    <a:pt x="3293" y="40992"/>
                  </a:cubicBezTo>
                  <a:cubicBezTo>
                    <a:pt x="3310" y="40992"/>
                    <a:pt x="3328" y="40993"/>
                    <a:pt x="3346" y="40994"/>
                  </a:cubicBezTo>
                  <a:cubicBezTo>
                    <a:pt x="3501" y="41006"/>
                    <a:pt x="3620" y="41065"/>
                    <a:pt x="3751" y="41148"/>
                  </a:cubicBezTo>
                  <a:cubicBezTo>
                    <a:pt x="4144" y="41398"/>
                    <a:pt x="4513" y="41791"/>
                    <a:pt x="4989" y="41839"/>
                  </a:cubicBezTo>
                  <a:cubicBezTo>
                    <a:pt x="5047" y="41847"/>
                    <a:pt x="5104" y="41850"/>
                    <a:pt x="5160" y="41850"/>
                  </a:cubicBezTo>
                  <a:cubicBezTo>
                    <a:pt x="5350" y="41850"/>
                    <a:pt x="5535" y="41815"/>
                    <a:pt x="5727" y="41815"/>
                  </a:cubicBezTo>
                  <a:cubicBezTo>
                    <a:pt x="5918" y="41827"/>
                    <a:pt x="6120" y="41863"/>
                    <a:pt x="6287" y="41958"/>
                  </a:cubicBezTo>
                  <a:cubicBezTo>
                    <a:pt x="6465" y="42065"/>
                    <a:pt x="6632" y="42196"/>
                    <a:pt x="6811" y="42303"/>
                  </a:cubicBezTo>
                  <a:cubicBezTo>
                    <a:pt x="6901" y="42359"/>
                    <a:pt x="6988" y="42382"/>
                    <a:pt x="7078" y="42382"/>
                  </a:cubicBezTo>
                  <a:cubicBezTo>
                    <a:pt x="7141" y="42382"/>
                    <a:pt x="7206" y="42371"/>
                    <a:pt x="7275" y="42351"/>
                  </a:cubicBezTo>
                  <a:cubicBezTo>
                    <a:pt x="7481" y="42302"/>
                    <a:pt x="7675" y="42275"/>
                    <a:pt x="7877" y="42275"/>
                  </a:cubicBezTo>
                  <a:cubicBezTo>
                    <a:pt x="7968" y="42275"/>
                    <a:pt x="8060" y="42280"/>
                    <a:pt x="8156" y="42291"/>
                  </a:cubicBezTo>
                  <a:cubicBezTo>
                    <a:pt x="8430" y="42327"/>
                    <a:pt x="8704" y="42375"/>
                    <a:pt x="8978" y="42399"/>
                  </a:cubicBezTo>
                  <a:cubicBezTo>
                    <a:pt x="9043" y="42403"/>
                    <a:pt x="9108" y="42406"/>
                    <a:pt x="9174" y="42406"/>
                  </a:cubicBezTo>
                  <a:cubicBezTo>
                    <a:pt x="9287" y="42406"/>
                    <a:pt x="9400" y="42397"/>
                    <a:pt x="9513" y="42375"/>
                  </a:cubicBezTo>
                  <a:cubicBezTo>
                    <a:pt x="9609" y="41922"/>
                    <a:pt x="9525" y="41398"/>
                    <a:pt x="9513" y="40958"/>
                  </a:cubicBezTo>
                  <a:cubicBezTo>
                    <a:pt x="9490" y="40470"/>
                    <a:pt x="9537" y="39982"/>
                    <a:pt x="9525" y="39505"/>
                  </a:cubicBezTo>
                  <a:cubicBezTo>
                    <a:pt x="9525" y="38910"/>
                    <a:pt x="9454" y="38315"/>
                    <a:pt x="9430" y="37731"/>
                  </a:cubicBezTo>
                  <a:cubicBezTo>
                    <a:pt x="9430" y="37600"/>
                    <a:pt x="9430" y="37481"/>
                    <a:pt x="9430" y="37350"/>
                  </a:cubicBezTo>
                  <a:cubicBezTo>
                    <a:pt x="9430" y="37350"/>
                    <a:pt x="9430" y="37338"/>
                    <a:pt x="9442" y="37315"/>
                  </a:cubicBezTo>
                  <a:cubicBezTo>
                    <a:pt x="9442" y="37303"/>
                    <a:pt x="9442" y="37279"/>
                    <a:pt x="9442" y="37267"/>
                  </a:cubicBezTo>
                  <a:cubicBezTo>
                    <a:pt x="9454" y="37231"/>
                    <a:pt x="9454" y="37207"/>
                    <a:pt x="9454" y="37172"/>
                  </a:cubicBezTo>
                  <a:cubicBezTo>
                    <a:pt x="9478" y="37076"/>
                    <a:pt x="9478" y="36969"/>
                    <a:pt x="9490" y="36874"/>
                  </a:cubicBezTo>
                  <a:cubicBezTo>
                    <a:pt x="9513" y="36648"/>
                    <a:pt x="9501" y="36422"/>
                    <a:pt x="9501" y="36195"/>
                  </a:cubicBezTo>
                  <a:cubicBezTo>
                    <a:pt x="9501" y="35529"/>
                    <a:pt x="9513" y="34862"/>
                    <a:pt x="9513" y="34195"/>
                  </a:cubicBezTo>
                  <a:cubicBezTo>
                    <a:pt x="9513" y="32374"/>
                    <a:pt x="9525" y="30564"/>
                    <a:pt x="9490" y="28742"/>
                  </a:cubicBezTo>
                  <a:cubicBezTo>
                    <a:pt x="9478" y="27742"/>
                    <a:pt x="9513" y="26742"/>
                    <a:pt x="9513" y="25742"/>
                  </a:cubicBezTo>
                  <a:cubicBezTo>
                    <a:pt x="9513" y="24801"/>
                    <a:pt x="9501" y="23861"/>
                    <a:pt x="9490" y="22920"/>
                  </a:cubicBezTo>
                  <a:cubicBezTo>
                    <a:pt x="9478" y="21384"/>
                    <a:pt x="9382" y="19848"/>
                    <a:pt x="9371" y="18312"/>
                  </a:cubicBezTo>
                  <a:cubicBezTo>
                    <a:pt x="9359" y="17026"/>
                    <a:pt x="9359" y="15741"/>
                    <a:pt x="9359" y="14455"/>
                  </a:cubicBezTo>
                  <a:cubicBezTo>
                    <a:pt x="9371" y="14419"/>
                    <a:pt x="9371" y="14395"/>
                    <a:pt x="9371" y="14359"/>
                  </a:cubicBezTo>
                  <a:cubicBezTo>
                    <a:pt x="9394" y="14240"/>
                    <a:pt x="9418" y="14133"/>
                    <a:pt x="9418" y="14014"/>
                  </a:cubicBezTo>
                  <a:cubicBezTo>
                    <a:pt x="9418" y="13669"/>
                    <a:pt x="9418" y="13324"/>
                    <a:pt x="9430" y="12978"/>
                  </a:cubicBezTo>
                  <a:cubicBezTo>
                    <a:pt x="9442" y="11954"/>
                    <a:pt x="9394" y="10942"/>
                    <a:pt x="9394" y="9930"/>
                  </a:cubicBezTo>
                  <a:cubicBezTo>
                    <a:pt x="9394" y="8811"/>
                    <a:pt x="9418" y="7692"/>
                    <a:pt x="9394" y="6585"/>
                  </a:cubicBezTo>
                  <a:cubicBezTo>
                    <a:pt x="9382" y="5787"/>
                    <a:pt x="9347" y="4989"/>
                    <a:pt x="9359" y="4191"/>
                  </a:cubicBezTo>
                  <a:cubicBezTo>
                    <a:pt x="9371" y="3691"/>
                    <a:pt x="9394" y="3191"/>
                    <a:pt x="9430" y="2691"/>
                  </a:cubicBezTo>
                  <a:cubicBezTo>
                    <a:pt x="9501" y="1834"/>
                    <a:pt x="9573" y="917"/>
                    <a:pt x="9216" y="108"/>
                  </a:cubicBezTo>
                  <a:cubicBezTo>
                    <a:pt x="9192" y="36"/>
                    <a:pt x="9097" y="0"/>
                    <a:pt x="9025" y="0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640000" algn="bl" rotWithShape="0">
                <a:schemeClr val="dk1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1" name="Google Shape;4291;p70"/>
            <p:cNvGrpSpPr/>
            <p:nvPr/>
          </p:nvGrpSpPr>
          <p:grpSpPr>
            <a:xfrm>
              <a:off x="5018950" y="154380"/>
              <a:ext cx="329829" cy="1455586"/>
              <a:chOff x="5018950" y="154380"/>
              <a:chExt cx="329829" cy="1455586"/>
            </a:xfrm>
          </p:grpSpPr>
          <p:sp>
            <p:nvSpPr>
              <p:cNvPr id="4292" name="Google Shape;4292;p70"/>
              <p:cNvSpPr/>
              <p:nvPr/>
            </p:nvSpPr>
            <p:spPr>
              <a:xfrm>
                <a:off x="5018950" y="154380"/>
                <a:ext cx="329829" cy="1455586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42406" extrusionOk="0">
                    <a:moveTo>
                      <a:pt x="9025" y="0"/>
                    </a:moveTo>
                    <a:cubicBezTo>
                      <a:pt x="8489" y="0"/>
                      <a:pt x="8287" y="501"/>
                      <a:pt x="8085" y="929"/>
                    </a:cubicBezTo>
                    <a:cubicBezTo>
                      <a:pt x="7966" y="1191"/>
                      <a:pt x="7870" y="1239"/>
                      <a:pt x="7596" y="1334"/>
                    </a:cubicBezTo>
                    <a:cubicBezTo>
                      <a:pt x="7384" y="1408"/>
                      <a:pt x="7059" y="1549"/>
                      <a:pt x="6783" y="1549"/>
                    </a:cubicBezTo>
                    <a:cubicBezTo>
                      <a:pt x="6658" y="1549"/>
                      <a:pt x="6543" y="1519"/>
                      <a:pt x="6453" y="1441"/>
                    </a:cubicBezTo>
                    <a:cubicBezTo>
                      <a:pt x="6263" y="1274"/>
                      <a:pt x="6168" y="1072"/>
                      <a:pt x="5942" y="953"/>
                    </a:cubicBezTo>
                    <a:cubicBezTo>
                      <a:pt x="5811" y="881"/>
                      <a:pt x="5676" y="845"/>
                      <a:pt x="5542" y="845"/>
                    </a:cubicBezTo>
                    <a:cubicBezTo>
                      <a:pt x="5432" y="845"/>
                      <a:pt x="5322" y="869"/>
                      <a:pt x="5215" y="917"/>
                    </a:cubicBezTo>
                    <a:cubicBezTo>
                      <a:pt x="4718" y="1120"/>
                      <a:pt x="4359" y="1608"/>
                      <a:pt x="3822" y="1608"/>
                    </a:cubicBezTo>
                    <a:cubicBezTo>
                      <a:pt x="3729" y="1608"/>
                      <a:pt x="3630" y="1594"/>
                      <a:pt x="3525" y="1560"/>
                    </a:cubicBezTo>
                    <a:cubicBezTo>
                      <a:pt x="3215" y="1453"/>
                      <a:pt x="3108" y="1227"/>
                      <a:pt x="2905" y="1001"/>
                    </a:cubicBezTo>
                    <a:cubicBezTo>
                      <a:pt x="2763" y="822"/>
                      <a:pt x="2536" y="774"/>
                      <a:pt x="2310" y="774"/>
                    </a:cubicBezTo>
                    <a:cubicBezTo>
                      <a:pt x="2159" y="774"/>
                      <a:pt x="2017" y="824"/>
                      <a:pt x="1867" y="824"/>
                    </a:cubicBezTo>
                    <a:cubicBezTo>
                      <a:pt x="1852" y="824"/>
                      <a:pt x="1837" y="823"/>
                      <a:pt x="1822" y="822"/>
                    </a:cubicBezTo>
                    <a:cubicBezTo>
                      <a:pt x="1667" y="810"/>
                      <a:pt x="1560" y="739"/>
                      <a:pt x="1453" y="643"/>
                    </a:cubicBezTo>
                    <a:cubicBezTo>
                      <a:pt x="1262" y="512"/>
                      <a:pt x="1084" y="310"/>
                      <a:pt x="846" y="286"/>
                    </a:cubicBezTo>
                    <a:cubicBezTo>
                      <a:pt x="826" y="284"/>
                      <a:pt x="808" y="283"/>
                      <a:pt x="789" y="283"/>
                    </a:cubicBezTo>
                    <a:cubicBezTo>
                      <a:pt x="287" y="283"/>
                      <a:pt x="141" y="1050"/>
                      <a:pt x="96" y="1429"/>
                    </a:cubicBezTo>
                    <a:cubicBezTo>
                      <a:pt x="0" y="2084"/>
                      <a:pt x="84" y="2751"/>
                      <a:pt x="179" y="3406"/>
                    </a:cubicBezTo>
                    <a:cubicBezTo>
                      <a:pt x="381" y="4870"/>
                      <a:pt x="488" y="6347"/>
                      <a:pt x="584" y="7823"/>
                    </a:cubicBezTo>
                    <a:cubicBezTo>
                      <a:pt x="548" y="8644"/>
                      <a:pt x="429" y="9466"/>
                      <a:pt x="405" y="10299"/>
                    </a:cubicBezTo>
                    <a:cubicBezTo>
                      <a:pt x="381" y="11323"/>
                      <a:pt x="453" y="12359"/>
                      <a:pt x="465" y="13395"/>
                    </a:cubicBezTo>
                    <a:cubicBezTo>
                      <a:pt x="488" y="15467"/>
                      <a:pt x="417" y="17550"/>
                      <a:pt x="524" y="19634"/>
                    </a:cubicBezTo>
                    <a:cubicBezTo>
                      <a:pt x="572" y="20682"/>
                      <a:pt x="667" y="21717"/>
                      <a:pt x="679" y="22765"/>
                    </a:cubicBezTo>
                    <a:cubicBezTo>
                      <a:pt x="679" y="23801"/>
                      <a:pt x="643" y="24837"/>
                      <a:pt x="608" y="25873"/>
                    </a:cubicBezTo>
                    <a:cubicBezTo>
                      <a:pt x="548" y="27956"/>
                      <a:pt x="584" y="30052"/>
                      <a:pt x="560" y="32147"/>
                    </a:cubicBezTo>
                    <a:cubicBezTo>
                      <a:pt x="548" y="33302"/>
                      <a:pt x="548" y="34457"/>
                      <a:pt x="572" y="35612"/>
                    </a:cubicBezTo>
                    <a:cubicBezTo>
                      <a:pt x="608" y="36803"/>
                      <a:pt x="619" y="38029"/>
                      <a:pt x="774" y="39208"/>
                    </a:cubicBezTo>
                    <a:cubicBezTo>
                      <a:pt x="762" y="39220"/>
                      <a:pt x="762" y="39231"/>
                      <a:pt x="774" y="39231"/>
                    </a:cubicBezTo>
                    <a:cubicBezTo>
                      <a:pt x="762" y="39410"/>
                      <a:pt x="750" y="39589"/>
                      <a:pt x="750" y="39755"/>
                    </a:cubicBezTo>
                    <a:cubicBezTo>
                      <a:pt x="762" y="40077"/>
                      <a:pt x="786" y="40410"/>
                      <a:pt x="798" y="40732"/>
                    </a:cubicBezTo>
                    <a:cubicBezTo>
                      <a:pt x="810" y="41029"/>
                      <a:pt x="822" y="41339"/>
                      <a:pt x="869" y="41637"/>
                    </a:cubicBezTo>
                    <a:cubicBezTo>
                      <a:pt x="893" y="41768"/>
                      <a:pt x="917" y="41922"/>
                      <a:pt x="989" y="42053"/>
                    </a:cubicBezTo>
                    <a:cubicBezTo>
                      <a:pt x="1023" y="42071"/>
                      <a:pt x="1058" y="42082"/>
                      <a:pt x="1098" y="42082"/>
                    </a:cubicBezTo>
                    <a:cubicBezTo>
                      <a:pt x="1112" y="42082"/>
                      <a:pt x="1127" y="42080"/>
                      <a:pt x="1143" y="42077"/>
                    </a:cubicBezTo>
                    <a:cubicBezTo>
                      <a:pt x="1322" y="42053"/>
                      <a:pt x="1465" y="41898"/>
                      <a:pt x="1596" y="41791"/>
                    </a:cubicBezTo>
                    <a:cubicBezTo>
                      <a:pt x="1727" y="41660"/>
                      <a:pt x="1858" y="41529"/>
                      <a:pt x="2001" y="41410"/>
                    </a:cubicBezTo>
                    <a:cubicBezTo>
                      <a:pt x="2203" y="41256"/>
                      <a:pt x="2489" y="41160"/>
                      <a:pt x="2727" y="41101"/>
                    </a:cubicBezTo>
                    <a:cubicBezTo>
                      <a:pt x="2901" y="41046"/>
                      <a:pt x="3104" y="40992"/>
                      <a:pt x="3293" y="40992"/>
                    </a:cubicBezTo>
                    <a:cubicBezTo>
                      <a:pt x="3310" y="40992"/>
                      <a:pt x="3328" y="40993"/>
                      <a:pt x="3346" y="40994"/>
                    </a:cubicBezTo>
                    <a:cubicBezTo>
                      <a:pt x="3501" y="41006"/>
                      <a:pt x="3620" y="41065"/>
                      <a:pt x="3751" y="41148"/>
                    </a:cubicBezTo>
                    <a:cubicBezTo>
                      <a:pt x="4144" y="41398"/>
                      <a:pt x="4513" y="41791"/>
                      <a:pt x="4989" y="41839"/>
                    </a:cubicBezTo>
                    <a:cubicBezTo>
                      <a:pt x="5047" y="41847"/>
                      <a:pt x="5104" y="41850"/>
                      <a:pt x="5160" y="41850"/>
                    </a:cubicBezTo>
                    <a:cubicBezTo>
                      <a:pt x="5350" y="41850"/>
                      <a:pt x="5535" y="41815"/>
                      <a:pt x="5727" y="41815"/>
                    </a:cubicBezTo>
                    <a:cubicBezTo>
                      <a:pt x="5918" y="41827"/>
                      <a:pt x="6120" y="41863"/>
                      <a:pt x="6287" y="41958"/>
                    </a:cubicBezTo>
                    <a:cubicBezTo>
                      <a:pt x="6465" y="42065"/>
                      <a:pt x="6632" y="42196"/>
                      <a:pt x="6811" y="42303"/>
                    </a:cubicBezTo>
                    <a:cubicBezTo>
                      <a:pt x="6901" y="42359"/>
                      <a:pt x="6988" y="42382"/>
                      <a:pt x="7078" y="42382"/>
                    </a:cubicBezTo>
                    <a:cubicBezTo>
                      <a:pt x="7141" y="42382"/>
                      <a:pt x="7206" y="42371"/>
                      <a:pt x="7275" y="42351"/>
                    </a:cubicBezTo>
                    <a:cubicBezTo>
                      <a:pt x="7481" y="42302"/>
                      <a:pt x="7675" y="42275"/>
                      <a:pt x="7877" y="42275"/>
                    </a:cubicBezTo>
                    <a:cubicBezTo>
                      <a:pt x="7968" y="42275"/>
                      <a:pt x="8060" y="42280"/>
                      <a:pt x="8156" y="42291"/>
                    </a:cubicBezTo>
                    <a:cubicBezTo>
                      <a:pt x="8430" y="42327"/>
                      <a:pt x="8704" y="42375"/>
                      <a:pt x="8978" y="42399"/>
                    </a:cubicBezTo>
                    <a:cubicBezTo>
                      <a:pt x="9043" y="42403"/>
                      <a:pt x="9108" y="42406"/>
                      <a:pt x="9174" y="42406"/>
                    </a:cubicBezTo>
                    <a:cubicBezTo>
                      <a:pt x="9287" y="42406"/>
                      <a:pt x="9400" y="42397"/>
                      <a:pt x="9513" y="42375"/>
                    </a:cubicBezTo>
                    <a:cubicBezTo>
                      <a:pt x="9609" y="41922"/>
                      <a:pt x="9525" y="41398"/>
                      <a:pt x="9513" y="40958"/>
                    </a:cubicBezTo>
                    <a:cubicBezTo>
                      <a:pt x="9490" y="40470"/>
                      <a:pt x="9537" y="39982"/>
                      <a:pt x="9525" y="39505"/>
                    </a:cubicBezTo>
                    <a:cubicBezTo>
                      <a:pt x="9525" y="38910"/>
                      <a:pt x="9454" y="38315"/>
                      <a:pt x="9430" y="37731"/>
                    </a:cubicBezTo>
                    <a:cubicBezTo>
                      <a:pt x="9430" y="37600"/>
                      <a:pt x="9430" y="37481"/>
                      <a:pt x="9430" y="37350"/>
                    </a:cubicBezTo>
                    <a:cubicBezTo>
                      <a:pt x="9430" y="37350"/>
                      <a:pt x="9430" y="37338"/>
                      <a:pt x="9442" y="37315"/>
                    </a:cubicBezTo>
                    <a:cubicBezTo>
                      <a:pt x="9442" y="37303"/>
                      <a:pt x="9442" y="37279"/>
                      <a:pt x="9442" y="37267"/>
                    </a:cubicBezTo>
                    <a:cubicBezTo>
                      <a:pt x="9454" y="37231"/>
                      <a:pt x="9454" y="37207"/>
                      <a:pt x="9454" y="37172"/>
                    </a:cubicBezTo>
                    <a:cubicBezTo>
                      <a:pt x="9478" y="37076"/>
                      <a:pt x="9478" y="36969"/>
                      <a:pt x="9490" y="36874"/>
                    </a:cubicBezTo>
                    <a:cubicBezTo>
                      <a:pt x="9513" y="36648"/>
                      <a:pt x="9501" y="36422"/>
                      <a:pt x="9501" y="36195"/>
                    </a:cubicBezTo>
                    <a:cubicBezTo>
                      <a:pt x="9501" y="35529"/>
                      <a:pt x="9513" y="34862"/>
                      <a:pt x="9513" y="34195"/>
                    </a:cubicBezTo>
                    <a:cubicBezTo>
                      <a:pt x="9513" y="32374"/>
                      <a:pt x="9525" y="30564"/>
                      <a:pt x="9490" y="28742"/>
                    </a:cubicBezTo>
                    <a:cubicBezTo>
                      <a:pt x="9478" y="27742"/>
                      <a:pt x="9513" y="26742"/>
                      <a:pt x="9513" y="25742"/>
                    </a:cubicBezTo>
                    <a:cubicBezTo>
                      <a:pt x="9513" y="24801"/>
                      <a:pt x="9501" y="23861"/>
                      <a:pt x="9490" y="22920"/>
                    </a:cubicBezTo>
                    <a:cubicBezTo>
                      <a:pt x="9478" y="21384"/>
                      <a:pt x="9382" y="19848"/>
                      <a:pt x="9371" y="18312"/>
                    </a:cubicBezTo>
                    <a:cubicBezTo>
                      <a:pt x="9359" y="17026"/>
                      <a:pt x="9359" y="15741"/>
                      <a:pt x="9359" y="14455"/>
                    </a:cubicBezTo>
                    <a:cubicBezTo>
                      <a:pt x="9371" y="14419"/>
                      <a:pt x="9371" y="14395"/>
                      <a:pt x="9371" y="14359"/>
                    </a:cubicBezTo>
                    <a:cubicBezTo>
                      <a:pt x="9394" y="14240"/>
                      <a:pt x="9418" y="14133"/>
                      <a:pt x="9418" y="14014"/>
                    </a:cubicBezTo>
                    <a:cubicBezTo>
                      <a:pt x="9418" y="13669"/>
                      <a:pt x="9418" y="13324"/>
                      <a:pt x="9430" y="12978"/>
                    </a:cubicBezTo>
                    <a:cubicBezTo>
                      <a:pt x="9442" y="11954"/>
                      <a:pt x="9394" y="10942"/>
                      <a:pt x="9394" y="9930"/>
                    </a:cubicBezTo>
                    <a:cubicBezTo>
                      <a:pt x="9394" y="8811"/>
                      <a:pt x="9418" y="7692"/>
                      <a:pt x="9394" y="6585"/>
                    </a:cubicBezTo>
                    <a:cubicBezTo>
                      <a:pt x="9382" y="5787"/>
                      <a:pt x="9347" y="4989"/>
                      <a:pt x="9359" y="4191"/>
                    </a:cubicBezTo>
                    <a:cubicBezTo>
                      <a:pt x="9371" y="3691"/>
                      <a:pt x="9394" y="3191"/>
                      <a:pt x="9430" y="2691"/>
                    </a:cubicBezTo>
                    <a:cubicBezTo>
                      <a:pt x="9501" y="1834"/>
                      <a:pt x="9573" y="917"/>
                      <a:pt x="9216" y="108"/>
                    </a:cubicBezTo>
                    <a:cubicBezTo>
                      <a:pt x="9192" y="36"/>
                      <a:pt x="9097" y="0"/>
                      <a:pt x="9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70"/>
              <p:cNvSpPr/>
              <p:nvPr/>
            </p:nvSpPr>
            <p:spPr>
              <a:xfrm>
                <a:off x="5064704" y="181770"/>
                <a:ext cx="99337" cy="138954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0482" extrusionOk="0">
                    <a:moveTo>
                      <a:pt x="1215" y="0"/>
                    </a:moveTo>
                    <a:cubicBezTo>
                      <a:pt x="525" y="822"/>
                      <a:pt x="1" y="1762"/>
                      <a:pt x="84" y="2893"/>
                    </a:cubicBezTo>
                    <a:cubicBezTo>
                      <a:pt x="144" y="3608"/>
                      <a:pt x="465" y="4167"/>
                      <a:pt x="858" y="4739"/>
                    </a:cubicBezTo>
                    <a:cubicBezTo>
                      <a:pt x="1227" y="5263"/>
                      <a:pt x="1680" y="5799"/>
                      <a:pt x="1799" y="6441"/>
                    </a:cubicBezTo>
                    <a:cubicBezTo>
                      <a:pt x="2061" y="7811"/>
                      <a:pt x="703" y="8858"/>
                      <a:pt x="453" y="10132"/>
                    </a:cubicBezTo>
                    <a:cubicBezTo>
                      <a:pt x="310" y="10799"/>
                      <a:pt x="489" y="11454"/>
                      <a:pt x="810" y="12037"/>
                    </a:cubicBezTo>
                    <a:cubicBezTo>
                      <a:pt x="1108" y="12585"/>
                      <a:pt x="1525" y="13049"/>
                      <a:pt x="1822" y="13597"/>
                    </a:cubicBezTo>
                    <a:cubicBezTo>
                      <a:pt x="2156" y="14181"/>
                      <a:pt x="2192" y="14788"/>
                      <a:pt x="1965" y="15419"/>
                    </a:cubicBezTo>
                    <a:cubicBezTo>
                      <a:pt x="1703" y="16145"/>
                      <a:pt x="1227" y="16776"/>
                      <a:pt x="882" y="17467"/>
                    </a:cubicBezTo>
                    <a:cubicBezTo>
                      <a:pt x="560" y="18121"/>
                      <a:pt x="346" y="18836"/>
                      <a:pt x="548" y="19562"/>
                    </a:cubicBezTo>
                    <a:cubicBezTo>
                      <a:pt x="739" y="20277"/>
                      <a:pt x="1203" y="20908"/>
                      <a:pt x="1537" y="21550"/>
                    </a:cubicBezTo>
                    <a:cubicBezTo>
                      <a:pt x="1894" y="22229"/>
                      <a:pt x="2025" y="22896"/>
                      <a:pt x="1787" y="23634"/>
                    </a:cubicBezTo>
                    <a:cubicBezTo>
                      <a:pt x="1525" y="24444"/>
                      <a:pt x="1060" y="25182"/>
                      <a:pt x="882" y="26015"/>
                    </a:cubicBezTo>
                    <a:cubicBezTo>
                      <a:pt x="799" y="26396"/>
                      <a:pt x="775" y="26789"/>
                      <a:pt x="858" y="27182"/>
                    </a:cubicBezTo>
                    <a:cubicBezTo>
                      <a:pt x="941" y="27635"/>
                      <a:pt x="1168" y="28039"/>
                      <a:pt x="1382" y="28456"/>
                    </a:cubicBezTo>
                    <a:cubicBezTo>
                      <a:pt x="1763" y="29218"/>
                      <a:pt x="2132" y="30040"/>
                      <a:pt x="2120" y="30909"/>
                    </a:cubicBezTo>
                    <a:cubicBezTo>
                      <a:pt x="2120" y="31861"/>
                      <a:pt x="1608" y="32647"/>
                      <a:pt x="1275" y="33504"/>
                    </a:cubicBezTo>
                    <a:cubicBezTo>
                      <a:pt x="1013" y="34207"/>
                      <a:pt x="906" y="34921"/>
                      <a:pt x="1060" y="35659"/>
                    </a:cubicBezTo>
                    <a:cubicBezTo>
                      <a:pt x="1251" y="36552"/>
                      <a:pt x="1811" y="37290"/>
                      <a:pt x="2072" y="38160"/>
                    </a:cubicBezTo>
                    <a:cubicBezTo>
                      <a:pt x="2275" y="38850"/>
                      <a:pt x="2263" y="39529"/>
                      <a:pt x="2061" y="40208"/>
                    </a:cubicBezTo>
                    <a:cubicBezTo>
                      <a:pt x="2192" y="40219"/>
                      <a:pt x="2311" y="40279"/>
                      <a:pt x="2418" y="40350"/>
                    </a:cubicBezTo>
                    <a:cubicBezTo>
                      <a:pt x="2477" y="40386"/>
                      <a:pt x="2549" y="40434"/>
                      <a:pt x="2608" y="40481"/>
                    </a:cubicBezTo>
                    <a:cubicBezTo>
                      <a:pt x="2704" y="40184"/>
                      <a:pt x="2775" y="39874"/>
                      <a:pt x="2811" y="39553"/>
                    </a:cubicBezTo>
                    <a:cubicBezTo>
                      <a:pt x="2894" y="38755"/>
                      <a:pt x="2680" y="37969"/>
                      <a:pt x="2346" y="37243"/>
                    </a:cubicBezTo>
                    <a:cubicBezTo>
                      <a:pt x="1989" y="36457"/>
                      <a:pt x="1525" y="35731"/>
                      <a:pt x="1561" y="34826"/>
                    </a:cubicBezTo>
                    <a:cubicBezTo>
                      <a:pt x="1596" y="33981"/>
                      <a:pt x="2025" y="33230"/>
                      <a:pt x="2346" y="32468"/>
                    </a:cubicBezTo>
                    <a:cubicBezTo>
                      <a:pt x="2680" y="31695"/>
                      <a:pt x="2763" y="30861"/>
                      <a:pt x="2573" y="30028"/>
                    </a:cubicBezTo>
                    <a:cubicBezTo>
                      <a:pt x="2370" y="29159"/>
                      <a:pt x="1906" y="28408"/>
                      <a:pt x="1549" y="27599"/>
                    </a:cubicBezTo>
                    <a:cubicBezTo>
                      <a:pt x="775" y="25896"/>
                      <a:pt x="2465" y="24479"/>
                      <a:pt x="2430" y="22813"/>
                    </a:cubicBezTo>
                    <a:cubicBezTo>
                      <a:pt x="2418" y="22110"/>
                      <a:pt x="2108" y="21503"/>
                      <a:pt x="1775" y="20908"/>
                    </a:cubicBezTo>
                    <a:cubicBezTo>
                      <a:pt x="1394" y="20265"/>
                      <a:pt x="918" y="19574"/>
                      <a:pt x="977" y="18800"/>
                    </a:cubicBezTo>
                    <a:cubicBezTo>
                      <a:pt x="1037" y="18038"/>
                      <a:pt x="1513" y="17371"/>
                      <a:pt x="1882" y="16728"/>
                    </a:cubicBezTo>
                    <a:cubicBezTo>
                      <a:pt x="2239" y="16097"/>
                      <a:pt x="2608" y="15419"/>
                      <a:pt x="2632" y="14669"/>
                    </a:cubicBezTo>
                    <a:cubicBezTo>
                      <a:pt x="2656" y="13395"/>
                      <a:pt x="1561" y="12573"/>
                      <a:pt x="1096" y="11478"/>
                    </a:cubicBezTo>
                    <a:cubicBezTo>
                      <a:pt x="822" y="10811"/>
                      <a:pt x="882" y="10192"/>
                      <a:pt x="1203" y="9549"/>
                    </a:cubicBezTo>
                    <a:cubicBezTo>
                      <a:pt x="1513" y="8942"/>
                      <a:pt x="1930" y="8406"/>
                      <a:pt x="2180" y="7775"/>
                    </a:cubicBezTo>
                    <a:cubicBezTo>
                      <a:pt x="2442" y="7132"/>
                      <a:pt x="2453" y="6477"/>
                      <a:pt x="2168" y="5846"/>
                    </a:cubicBezTo>
                    <a:cubicBezTo>
                      <a:pt x="1906" y="5227"/>
                      <a:pt x="1418" y="4775"/>
                      <a:pt x="1037" y="4239"/>
                    </a:cubicBezTo>
                    <a:cubicBezTo>
                      <a:pt x="596" y="3608"/>
                      <a:pt x="406" y="2929"/>
                      <a:pt x="513" y="2167"/>
                    </a:cubicBezTo>
                    <a:cubicBezTo>
                      <a:pt x="620" y="1417"/>
                      <a:pt x="1060" y="774"/>
                      <a:pt x="1537" y="203"/>
                    </a:cubicBezTo>
                    <a:cubicBezTo>
                      <a:pt x="1549" y="203"/>
                      <a:pt x="1549" y="191"/>
                      <a:pt x="1561" y="179"/>
                    </a:cubicBezTo>
                    <a:cubicBezTo>
                      <a:pt x="1465" y="84"/>
                      <a:pt x="1346" y="36"/>
                      <a:pt x="1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70"/>
              <p:cNvSpPr/>
              <p:nvPr/>
            </p:nvSpPr>
            <p:spPr>
              <a:xfrm>
                <a:off x="5020563" y="164608"/>
                <a:ext cx="41327" cy="62128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810" extrusionOk="0">
                    <a:moveTo>
                      <a:pt x="894" y="0"/>
                    </a:moveTo>
                    <a:cubicBezTo>
                      <a:pt x="596" y="310"/>
                      <a:pt x="310" y="643"/>
                      <a:pt x="60" y="988"/>
                    </a:cubicBezTo>
                    <a:cubicBezTo>
                      <a:pt x="49" y="1036"/>
                      <a:pt x="49" y="1084"/>
                      <a:pt x="37" y="1131"/>
                    </a:cubicBezTo>
                    <a:cubicBezTo>
                      <a:pt x="13" y="1357"/>
                      <a:pt x="1" y="1584"/>
                      <a:pt x="1" y="1810"/>
                    </a:cubicBezTo>
                    <a:cubicBezTo>
                      <a:pt x="191" y="1405"/>
                      <a:pt x="465" y="798"/>
                      <a:pt x="763" y="464"/>
                    </a:cubicBezTo>
                    <a:cubicBezTo>
                      <a:pt x="906" y="286"/>
                      <a:pt x="1061" y="357"/>
                      <a:pt x="1203" y="191"/>
                    </a:cubicBezTo>
                    <a:cubicBezTo>
                      <a:pt x="1108" y="119"/>
                      <a:pt x="1001" y="48"/>
                      <a:pt x="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70"/>
              <p:cNvSpPr/>
              <p:nvPr/>
            </p:nvSpPr>
            <p:spPr>
              <a:xfrm>
                <a:off x="5033641" y="572447"/>
                <a:ext cx="51144" cy="21621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6299" extrusionOk="0">
                    <a:moveTo>
                      <a:pt x="1" y="1"/>
                    </a:moveTo>
                    <a:cubicBezTo>
                      <a:pt x="13" y="322"/>
                      <a:pt x="25" y="643"/>
                      <a:pt x="37" y="965"/>
                    </a:cubicBezTo>
                    <a:lnTo>
                      <a:pt x="37" y="1013"/>
                    </a:lnTo>
                    <a:cubicBezTo>
                      <a:pt x="251" y="1334"/>
                      <a:pt x="477" y="1632"/>
                      <a:pt x="668" y="1965"/>
                    </a:cubicBezTo>
                    <a:cubicBezTo>
                      <a:pt x="989" y="2560"/>
                      <a:pt x="1025" y="3168"/>
                      <a:pt x="799" y="3799"/>
                    </a:cubicBezTo>
                    <a:cubicBezTo>
                      <a:pt x="620" y="4323"/>
                      <a:pt x="322" y="4787"/>
                      <a:pt x="37" y="5263"/>
                    </a:cubicBezTo>
                    <a:cubicBezTo>
                      <a:pt x="37" y="5608"/>
                      <a:pt x="49" y="5954"/>
                      <a:pt x="60" y="6299"/>
                    </a:cubicBezTo>
                    <a:cubicBezTo>
                      <a:pt x="239" y="5882"/>
                      <a:pt x="489" y="5489"/>
                      <a:pt x="715" y="5108"/>
                    </a:cubicBezTo>
                    <a:cubicBezTo>
                      <a:pt x="1084" y="4477"/>
                      <a:pt x="1442" y="3799"/>
                      <a:pt x="1465" y="3049"/>
                    </a:cubicBezTo>
                    <a:cubicBezTo>
                      <a:pt x="1489" y="1822"/>
                      <a:pt x="501" y="10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70"/>
              <p:cNvSpPr/>
              <p:nvPr/>
            </p:nvSpPr>
            <p:spPr>
              <a:xfrm>
                <a:off x="5031616" y="321950"/>
                <a:ext cx="46201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3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" y="286"/>
                      <a:pt x="60" y="572"/>
                      <a:pt x="84" y="857"/>
                    </a:cubicBezTo>
                    <a:cubicBezTo>
                      <a:pt x="346" y="1250"/>
                      <a:pt x="608" y="1655"/>
                      <a:pt x="691" y="2119"/>
                    </a:cubicBezTo>
                    <a:cubicBezTo>
                      <a:pt x="846" y="2881"/>
                      <a:pt x="477" y="3548"/>
                      <a:pt x="96" y="4215"/>
                    </a:cubicBezTo>
                    <a:cubicBezTo>
                      <a:pt x="60" y="4524"/>
                      <a:pt x="36" y="4846"/>
                      <a:pt x="36" y="5167"/>
                    </a:cubicBezTo>
                    <a:cubicBezTo>
                      <a:pt x="24" y="5239"/>
                      <a:pt x="36" y="5298"/>
                      <a:pt x="24" y="5370"/>
                    </a:cubicBezTo>
                    <a:cubicBezTo>
                      <a:pt x="48" y="5322"/>
                      <a:pt x="72" y="5274"/>
                      <a:pt x="96" y="5215"/>
                    </a:cubicBezTo>
                    <a:cubicBezTo>
                      <a:pt x="405" y="4620"/>
                      <a:pt x="822" y="4072"/>
                      <a:pt x="1072" y="3441"/>
                    </a:cubicBezTo>
                    <a:cubicBezTo>
                      <a:pt x="1334" y="2810"/>
                      <a:pt x="1346" y="2143"/>
                      <a:pt x="1072" y="1512"/>
                    </a:cubicBezTo>
                    <a:cubicBezTo>
                      <a:pt x="810" y="941"/>
                      <a:pt x="369" y="5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70"/>
              <p:cNvSpPr/>
              <p:nvPr/>
            </p:nvSpPr>
            <p:spPr>
              <a:xfrm>
                <a:off x="5020563" y="873229"/>
                <a:ext cx="72391" cy="725596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139" extrusionOk="0">
                    <a:moveTo>
                      <a:pt x="549" y="1"/>
                    </a:moveTo>
                    <a:cubicBezTo>
                      <a:pt x="572" y="370"/>
                      <a:pt x="584" y="751"/>
                      <a:pt x="608" y="1132"/>
                    </a:cubicBezTo>
                    <a:cubicBezTo>
                      <a:pt x="656" y="1215"/>
                      <a:pt x="703" y="1310"/>
                      <a:pt x="763" y="1405"/>
                    </a:cubicBezTo>
                    <a:cubicBezTo>
                      <a:pt x="1108" y="2084"/>
                      <a:pt x="1239" y="2751"/>
                      <a:pt x="1001" y="3489"/>
                    </a:cubicBezTo>
                    <a:cubicBezTo>
                      <a:pt x="882" y="3858"/>
                      <a:pt x="715" y="4215"/>
                      <a:pt x="561" y="4573"/>
                    </a:cubicBezTo>
                    <a:cubicBezTo>
                      <a:pt x="561" y="4692"/>
                      <a:pt x="561" y="4811"/>
                      <a:pt x="549" y="4930"/>
                    </a:cubicBezTo>
                    <a:cubicBezTo>
                      <a:pt x="525" y="6001"/>
                      <a:pt x="513" y="7085"/>
                      <a:pt x="513" y="8156"/>
                    </a:cubicBezTo>
                    <a:cubicBezTo>
                      <a:pt x="549" y="8204"/>
                      <a:pt x="572" y="8263"/>
                      <a:pt x="596" y="8311"/>
                    </a:cubicBezTo>
                    <a:cubicBezTo>
                      <a:pt x="977" y="9085"/>
                      <a:pt x="1346" y="9895"/>
                      <a:pt x="1346" y="10776"/>
                    </a:cubicBezTo>
                    <a:cubicBezTo>
                      <a:pt x="1334" y="11716"/>
                      <a:pt x="822" y="12502"/>
                      <a:pt x="501" y="13359"/>
                    </a:cubicBezTo>
                    <a:cubicBezTo>
                      <a:pt x="501" y="13788"/>
                      <a:pt x="513" y="14228"/>
                      <a:pt x="513" y="14669"/>
                    </a:cubicBezTo>
                    <a:cubicBezTo>
                      <a:pt x="537" y="15241"/>
                      <a:pt x="549" y="15812"/>
                      <a:pt x="572" y="16384"/>
                    </a:cubicBezTo>
                    <a:cubicBezTo>
                      <a:pt x="811" y="16919"/>
                      <a:pt x="1120" y="17443"/>
                      <a:pt x="1287" y="18015"/>
                    </a:cubicBezTo>
                    <a:cubicBezTo>
                      <a:pt x="1525" y="18800"/>
                      <a:pt x="1465" y="19562"/>
                      <a:pt x="1192" y="20324"/>
                    </a:cubicBezTo>
                    <a:cubicBezTo>
                      <a:pt x="1108" y="20563"/>
                      <a:pt x="1013" y="20801"/>
                      <a:pt x="906" y="21039"/>
                    </a:cubicBezTo>
                    <a:cubicBezTo>
                      <a:pt x="918" y="21075"/>
                      <a:pt x="930" y="21086"/>
                      <a:pt x="942" y="21110"/>
                    </a:cubicBezTo>
                    <a:cubicBezTo>
                      <a:pt x="976" y="21128"/>
                      <a:pt x="1011" y="21139"/>
                      <a:pt x="1051" y="21139"/>
                    </a:cubicBezTo>
                    <a:cubicBezTo>
                      <a:pt x="1065" y="21139"/>
                      <a:pt x="1080" y="21137"/>
                      <a:pt x="1096" y="21134"/>
                    </a:cubicBezTo>
                    <a:cubicBezTo>
                      <a:pt x="1275" y="21110"/>
                      <a:pt x="1418" y="20955"/>
                      <a:pt x="1537" y="20848"/>
                    </a:cubicBezTo>
                    <a:cubicBezTo>
                      <a:pt x="1596" y="20801"/>
                      <a:pt x="1644" y="20753"/>
                      <a:pt x="1692" y="20705"/>
                    </a:cubicBezTo>
                    <a:cubicBezTo>
                      <a:pt x="1858" y="20289"/>
                      <a:pt x="1977" y="19860"/>
                      <a:pt x="2025" y="19408"/>
                    </a:cubicBezTo>
                    <a:cubicBezTo>
                      <a:pt x="2108" y="18610"/>
                      <a:pt x="1894" y="17824"/>
                      <a:pt x="1561" y="17098"/>
                    </a:cubicBezTo>
                    <a:cubicBezTo>
                      <a:pt x="1203" y="16312"/>
                      <a:pt x="739" y="15586"/>
                      <a:pt x="775" y="14681"/>
                    </a:cubicBezTo>
                    <a:cubicBezTo>
                      <a:pt x="811" y="13836"/>
                      <a:pt x="1239" y="13085"/>
                      <a:pt x="1561" y="12323"/>
                    </a:cubicBezTo>
                    <a:cubicBezTo>
                      <a:pt x="1894" y="11550"/>
                      <a:pt x="1977" y="10716"/>
                      <a:pt x="1787" y="9883"/>
                    </a:cubicBezTo>
                    <a:cubicBezTo>
                      <a:pt x="1584" y="9014"/>
                      <a:pt x="1120" y="8263"/>
                      <a:pt x="763" y="7454"/>
                    </a:cubicBezTo>
                    <a:cubicBezTo>
                      <a:pt x="1" y="5775"/>
                      <a:pt x="1668" y="3656"/>
                      <a:pt x="1644" y="2668"/>
                    </a:cubicBezTo>
                    <a:cubicBezTo>
                      <a:pt x="1632" y="1965"/>
                      <a:pt x="1323" y="1358"/>
                      <a:pt x="989" y="763"/>
                    </a:cubicBezTo>
                    <a:cubicBezTo>
                      <a:pt x="846" y="513"/>
                      <a:pt x="680" y="262"/>
                      <a:pt x="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70"/>
              <p:cNvSpPr/>
              <p:nvPr/>
            </p:nvSpPr>
            <p:spPr>
              <a:xfrm>
                <a:off x="5136648" y="192788"/>
                <a:ext cx="98513" cy="13981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0732" extrusionOk="0">
                    <a:moveTo>
                      <a:pt x="1417" y="1"/>
                    </a:moveTo>
                    <a:cubicBezTo>
                      <a:pt x="1155" y="179"/>
                      <a:pt x="917" y="382"/>
                      <a:pt x="619" y="453"/>
                    </a:cubicBezTo>
                    <a:cubicBezTo>
                      <a:pt x="238" y="1084"/>
                      <a:pt x="0" y="1787"/>
                      <a:pt x="60" y="2584"/>
                    </a:cubicBezTo>
                    <a:cubicBezTo>
                      <a:pt x="107" y="3287"/>
                      <a:pt x="441" y="3846"/>
                      <a:pt x="834" y="4418"/>
                    </a:cubicBezTo>
                    <a:cubicBezTo>
                      <a:pt x="1203" y="4942"/>
                      <a:pt x="1643" y="5478"/>
                      <a:pt x="1774" y="6120"/>
                    </a:cubicBezTo>
                    <a:cubicBezTo>
                      <a:pt x="2024" y="7490"/>
                      <a:pt x="679" y="8537"/>
                      <a:pt x="429" y="9811"/>
                    </a:cubicBezTo>
                    <a:cubicBezTo>
                      <a:pt x="286" y="10478"/>
                      <a:pt x="465" y="11133"/>
                      <a:pt x="786" y="11716"/>
                    </a:cubicBezTo>
                    <a:cubicBezTo>
                      <a:pt x="1084" y="12264"/>
                      <a:pt x="1500" y="12728"/>
                      <a:pt x="1798" y="13276"/>
                    </a:cubicBezTo>
                    <a:cubicBezTo>
                      <a:pt x="2120" y="13860"/>
                      <a:pt x="2167" y="14467"/>
                      <a:pt x="1941" y="15098"/>
                    </a:cubicBezTo>
                    <a:cubicBezTo>
                      <a:pt x="1679" y="15824"/>
                      <a:pt x="1191" y="16455"/>
                      <a:pt x="858" y="17146"/>
                    </a:cubicBezTo>
                    <a:cubicBezTo>
                      <a:pt x="524" y="17800"/>
                      <a:pt x="322" y="18515"/>
                      <a:pt x="512" y="19241"/>
                    </a:cubicBezTo>
                    <a:cubicBezTo>
                      <a:pt x="703" y="19956"/>
                      <a:pt x="1167" y="20587"/>
                      <a:pt x="1512" y="21229"/>
                    </a:cubicBezTo>
                    <a:cubicBezTo>
                      <a:pt x="1870" y="21908"/>
                      <a:pt x="1989" y="22575"/>
                      <a:pt x="1751" y="23313"/>
                    </a:cubicBezTo>
                    <a:cubicBezTo>
                      <a:pt x="1500" y="24123"/>
                      <a:pt x="1024" y="24861"/>
                      <a:pt x="846" y="25694"/>
                    </a:cubicBezTo>
                    <a:cubicBezTo>
                      <a:pt x="762" y="26075"/>
                      <a:pt x="750" y="26468"/>
                      <a:pt x="822" y="26861"/>
                    </a:cubicBezTo>
                    <a:cubicBezTo>
                      <a:pt x="917" y="27314"/>
                      <a:pt x="1143" y="27718"/>
                      <a:pt x="1346" y="28135"/>
                    </a:cubicBezTo>
                    <a:cubicBezTo>
                      <a:pt x="1727" y="28897"/>
                      <a:pt x="2096" y="29719"/>
                      <a:pt x="2096" y="30588"/>
                    </a:cubicBezTo>
                    <a:cubicBezTo>
                      <a:pt x="2096" y="31540"/>
                      <a:pt x="1572" y="32326"/>
                      <a:pt x="1250" y="33183"/>
                    </a:cubicBezTo>
                    <a:cubicBezTo>
                      <a:pt x="989" y="33886"/>
                      <a:pt x="869" y="34600"/>
                      <a:pt x="1024" y="35338"/>
                    </a:cubicBezTo>
                    <a:cubicBezTo>
                      <a:pt x="1215" y="36231"/>
                      <a:pt x="1786" y="36969"/>
                      <a:pt x="2048" y="37839"/>
                    </a:cubicBezTo>
                    <a:cubicBezTo>
                      <a:pt x="2274" y="38624"/>
                      <a:pt x="2227" y="39386"/>
                      <a:pt x="1953" y="40148"/>
                    </a:cubicBezTo>
                    <a:cubicBezTo>
                      <a:pt x="1881" y="40339"/>
                      <a:pt x="1798" y="40541"/>
                      <a:pt x="1727" y="40732"/>
                    </a:cubicBezTo>
                    <a:cubicBezTo>
                      <a:pt x="1917" y="40720"/>
                      <a:pt x="2108" y="40696"/>
                      <a:pt x="2298" y="40696"/>
                    </a:cubicBezTo>
                    <a:cubicBezTo>
                      <a:pt x="2322" y="40696"/>
                      <a:pt x="2346" y="40708"/>
                      <a:pt x="2370" y="40708"/>
                    </a:cubicBezTo>
                    <a:cubicBezTo>
                      <a:pt x="2584" y="40244"/>
                      <a:pt x="2727" y="39756"/>
                      <a:pt x="2786" y="39232"/>
                    </a:cubicBezTo>
                    <a:cubicBezTo>
                      <a:pt x="2870" y="38434"/>
                      <a:pt x="2655" y="37648"/>
                      <a:pt x="2322" y="36922"/>
                    </a:cubicBezTo>
                    <a:cubicBezTo>
                      <a:pt x="1965" y="36136"/>
                      <a:pt x="1500" y="35410"/>
                      <a:pt x="1536" y="34505"/>
                    </a:cubicBezTo>
                    <a:cubicBezTo>
                      <a:pt x="1560" y="33660"/>
                      <a:pt x="2001" y="32909"/>
                      <a:pt x="2322" y="32147"/>
                    </a:cubicBezTo>
                    <a:cubicBezTo>
                      <a:pt x="2655" y="31374"/>
                      <a:pt x="2739" y="30540"/>
                      <a:pt x="2548" y="29707"/>
                    </a:cubicBezTo>
                    <a:cubicBezTo>
                      <a:pt x="2346" y="28838"/>
                      <a:pt x="1881" y="28087"/>
                      <a:pt x="1524" y="27278"/>
                    </a:cubicBezTo>
                    <a:cubicBezTo>
                      <a:pt x="750" y="25575"/>
                      <a:pt x="2441" y="24158"/>
                      <a:pt x="2405" y="22492"/>
                    </a:cubicBezTo>
                    <a:cubicBezTo>
                      <a:pt x="2393" y="21789"/>
                      <a:pt x="2084" y="21182"/>
                      <a:pt x="1739" y="20587"/>
                    </a:cubicBezTo>
                    <a:cubicBezTo>
                      <a:pt x="1370" y="19944"/>
                      <a:pt x="893" y="19253"/>
                      <a:pt x="953" y="18479"/>
                    </a:cubicBezTo>
                    <a:cubicBezTo>
                      <a:pt x="1012" y="17717"/>
                      <a:pt x="1489" y="17050"/>
                      <a:pt x="1858" y="16407"/>
                    </a:cubicBezTo>
                    <a:cubicBezTo>
                      <a:pt x="2215" y="15776"/>
                      <a:pt x="2584" y="15098"/>
                      <a:pt x="2596" y="14360"/>
                    </a:cubicBezTo>
                    <a:cubicBezTo>
                      <a:pt x="2632" y="13074"/>
                      <a:pt x="1536" y="12252"/>
                      <a:pt x="1072" y="11157"/>
                    </a:cubicBezTo>
                    <a:cubicBezTo>
                      <a:pt x="798" y="10490"/>
                      <a:pt x="858" y="9871"/>
                      <a:pt x="1179" y="9228"/>
                    </a:cubicBezTo>
                    <a:cubicBezTo>
                      <a:pt x="1477" y="8621"/>
                      <a:pt x="1893" y="8085"/>
                      <a:pt x="2155" y="7454"/>
                    </a:cubicBezTo>
                    <a:cubicBezTo>
                      <a:pt x="2417" y="6823"/>
                      <a:pt x="2417" y="6156"/>
                      <a:pt x="2143" y="5525"/>
                    </a:cubicBezTo>
                    <a:cubicBezTo>
                      <a:pt x="1881" y="4906"/>
                      <a:pt x="1393" y="4454"/>
                      <a:pt x="1012" y="3918"/>
                    </a:cubicBezTo>
                    <a:cubicBezTo>
                      <a:pt x="572" y="3299"/>
                      <a:pt x="381" y="2620"/>
                      <a:pt x="488" y="1858"/>
                    </a:cubicBezTo>
                    <a:cubicBezTo>
                      <a:pt x="596" y="1144"/>
                      <a:pt x="977" y="536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70"/>
              <p:cNvSpPr/>
              <p:nvPr/>
            </p:nvSpPr>
            <p:spPr>
              <a:xfrm>
                <a:off x="5207355" y="198520"/>
                <a:ext cx="98513" cy="1410414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1090" extrusionOk="0">
                    <a:moveTo>
                      <a:pt x="822" y="0"/>
                    </a:moveTo>
                    <a:cubicBezTo>
                      <a:pt x="322" y="703"/>
                      <a:pt x="0" y="1501"/>
                      <a:pt x="72" y="2417"/>
                    </a:cubicBezTo>
                    <a:cubicBezTo>
                      <a:pt x="119" y="3120"/>
                      <a:pt x="441" y="3679"/>
                      <a:pt x="845" y="4251"/>
                    </a:cubicBezTo>
                    <a:cubicBezTo>
                      <a:pt x="1215" y="4775"/>
                      <a:pt x="1655" y="5311"/>
                      <a:pt x="1774" y="5953"/>
                    </a:cubicBezTo>
                    <a:cubicBezTo>
                      <a:pt x="2036" y="7323"/>
                      <a:pt x="691" y="8370"/>
                      <a:pt x="429" y="9644"/>
                    </a:cubicBezTo>
                    <a:cubicBezTo>
                      <a:pt x="298" y="10311"/>
                      <a:pt x="476" y="10966"/>
                      <a:pt x="798" y="11549"/>
                    </a:cubicBezTo>
                    <a:cubicBezTo>
                      <a:pt x="1084" y="12097"/>
                      <a:pt x="1500" y="12561"/>
                      <a:pt x="1810" y="13109"/>
                    </a:cubicBezTo>
                    <a:cubicBezTo>
                      <a:pt x="2131" y="13693"/>
                      <a:pt x="2167" y="14300"/>
                      <a:pt x="1941" y="14931"/>
                    </a:cubicBezTo>
                    <a:cubicBezTo>
                      <a:pt x="1691" y="15657"/>
                      <a:pt x="1203" y="16288"/>
                      <a:pt x="857" y="16979"/>
                    </a:cubicBezTo>
                    <a:cubicBezTo>
                      <a:pt x="536" y="17633"/>
                      <a:pt x="333" y="18348"/>
                      <a:pt x="524" y="19074"/>
                    </a:cubicBezTo>
                    <a:cubicBezTo>
                      <a:pt x="714" y="19789"/>
                      <a:pt x="1179" y="20420"/>
                      <a:pt x="1524" y="21062"/>
                    </a:cubicBezTo>
                    <a:cubicBezTo>
                      <a:pt x="1869" y="21741"/>
                      <a:pt x="2000" y="22408"/>
                      <a:pt x="1762" y="23146"/>
                    </a:cubicBezTo>
                    <a:cubicBezTo>
                      <a:pt x="1500" y="23956"/>
                      <a:pt x="1036" y="24694"/>
                      <a:pt x="857" y="25527"/>
                    </a:cubicBezTo>
                    <a:cubicBezTo>
                      <a:pt x="774" y="25908"/>
                      <a:pt x="762" y="26301"/>
                      <a:pt x="834" y="26694"/>
                    </a:cubicBezTo>
                    <a:cubicBezTo>
                      <a:pt x="917" y="27147"/>
                      <a:pt x="1155" y="27551"/>
                      <a:pt x="1357" y="27968"/>
                    </a:cubicBezTo>
                    <a:cubicBezTo>
                      <a:pt x="1738" y="28730"/>
                      <a:pt x="2107" y="29552"/>
                      <a:pt x="2107" y="30421"/>
                    </a:cubicBezTo>
                    <a:cubicBezTo>
                      <a:pt x="2107" y="31373"/>
                      <a:pt x="1584" y="32159"/>
                      <a:pt x="1262" y="33016"/>
                    </a:cubicBezTo>
                    <a:cubicBezTo>
                      <a:pt x="1000" y="33719"/>
                      <a:pt x="881" y="34433"/>
                      <a:pt x="1036" y="35171"/>
                    </a:cubicBezTo>
                    <a:cubicBezTo>
                      <a:pt x="1226" y="36064"/>
                      <a:pt x="1786" y="36802"/>
                      <a:pt x="2048" y="37672"/>
                    </a:cubicBezTo>
                    <a:cubicBezTo>
                      <a:pt x="2286" y="38457"/>
                      <a:pt x="2227" y="39219"/>
                      <a:pt x="1953" y="39981"/>
                    </a:cubicBezTo>
                    <a:cubicBezTo>
                      <a:pt x="1822" y="40351"/>
                      <a:pt x="1667" y="40720"/>
                      <a:pt x="1512" y="41077"/>
                    </a:cubicBezTo>
                    <a:cubicBezTo>
                      <a:pt x="1549" y="41086"/>
                      <a:pt x="1583" y="41090"/>
                      <a:pt x="1617" y="41090"/>
                    </a:cubicBezTo>
                    <a:cubicBezTo>
                      <a:pt x="1673" y="41090"/>
                      <a:pt x="1727" y="41080"/>
                      <a:pt x="1786" y="41065"/>
                    </a:cubicBezTo>
                    <a:cubicBezTo>
                      <a:pt x="1917" y="41029"/>
                      <a:pt x="2036" y="41017"/>
                      <a:pt x="2155" y="40993"/>
                    </a:cubicBezTo>
                    <a:cubicBezTo>
                      <a:pt x="2477" y="40398"/>
                      <a:pt x="2715" y="39755"/>
                      <a:pt x="2786" y="39065"/>
                    </a:cubicBezTo>
                    <a:cubicBezTo>
                      <a:pt x="2869" y="38267"/>
                      <a:pt x="2655" y="37481"/>
                      <a:pt x="2322" y="36755"/>
                    </a:cubicBezTo>
                    <a:cubicBezTo>
                      <a:pt x="1965" y="35969"/>
                      <a:pt x="1500" y="35243"/>
                      <a:pt x="1536" y="34338"/>
                    </a:cubicBezTo>
                    <a:cubicBezTo>
                      <a:pt x="1572" y="33493"/>
                      <a:pt x="2000" y="32742"/>
                      <a:pt x="2322" y="31980"/>
                    </a:cubicBezTo>
                    <a:cubicBezTo>
                      <a:pt x="2655" y="31207"/>
                      <a:pt x="2739" y="30373"/>
                      <a:pt x="2548" y="29540"/>
                    </a:cubicBezTo>
                    <a:cubicBezTo>
                      <a:pt x="2358" y="28671"/>
                      <a:pt x="1893" y="27920"/>
                      <a:pt x="1524" y="27111"/>
                    </a:cubicBezTo>
                    <a:cubicBezTo>
                      <a:pt x="750" y="25408"/>
                      <a:pt x="2441" y="23991"/>
                      <a:pt x="2405" y="22325"/>
                    </a:cubicBezTo>
                    <a:cubicBezTo>
                      <a:pt x="2393" y="21622"/>
                      <a:pt x="2084" y="21015"/>
                      <a:pt x="1750" y="20420"/>
                    </a:cubicBezTo>
                    <a:cubicBezTo>
                      <a:pt x="1381" y="19777"/>
                      <a:pt x="905" y="19086"/>
                      <a:pt x="964" y="18312"/>
                    </a:cubicBezTo>
                    <a:cubicBezTo>
                      <a:pt x="1024" y="17550"/>
                      <a:pt x="1488" y="16883"/>
                      <a:pt x="1857" y="16240"/>
                    </a:cubicBezTo>
                    <a:cubicBezTo>
                      <a:pt x="2227" y="15609"/>
                      <a:pt x="2584" y="14931"/>
                      <a:pt x="2608" y="14193"/>
                    </a:cubicBezTo>
                    <a:cubicBezTo>
                      <a:pt x="2643" y="12907"/>
                      <a:pt x="1548" y="12085"/>
                      <a:pt x="1084" y="10990"/>
                    </a:cubicBezTo>
                    <a:cubicBezTo>
                      <a:pt x="798" y="10323"/>
                      <a:pt x="857" y="9704"/>
                      <a:pt x="1179" y="9061"/>
                    </a:cubicBezTo>
                    <a:cubicBezTo>
                      <a:pt x="1488" y="8454"/>
                      <a:pt x="1905" y="7918"/>
                      <a:pt x="2155" y="7287"/>
                    </a:cubicBezTo>
                    <a:cubicBezTo>
                      <a:pt x="2417" y="6656"/>
                      <a:pt x="2429" y="5989"/>
                      <a:pt x="2155" y="5358"/>
                    </a:cubicBezTo>
                    <a:cubicBezTo>
                      <a:pt x="1881" y="4739"/>
                      <a:pt x="1393" y="4287"/>
                      <a:pt x="1012" y="3751"/>
                    </a:cubicBezTo>
                    <a:cubicBezTo>
                      <a:pt x="583" y="3132"/>
                      <a:pt x="381" y="2453"/>
                      <a:pt x="488" y="1691"/>
                    </a:cubicBezTo>
                    <a:cubicBezTo>
                      <a:pt x="572" y="1143"/>
                      <a:pt x="810" y="667"/>
                      <a:pt x="1119" y="238"/>
                    </a:cubicBezTo>
                    <a:cubicBezTo>
                      <a:pt x="1060" y="215"/>
                      <a:pt x="1000" y="191"/>
                      <a:pt x="953" y="155"/>
                    </a:cubicBezTo>
                    <a:cubicBezTo>
                      <a:pt x="905" y="108"/>
                      <a:pt x="857" y="60"/>
                      <a:pt x="8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70"/>
              <p:cNvSpPr/>
              <p:nvPr/>
            </p:nvSpPr>
            <p:spPr>
              <a:xfrm>
                <a:off x="5289905" y="714651"/>
                <a:ext cx="57220" cy="484738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122" extrusionOk="0">
                    <a:moveTo>
                      <a:pt x="1465" y="1"/>
                    </a:moveTo>
                    <a:cubicBezTo>
                      <a:pt x="1203" y="584"/>
                      <a:pt x="822" y="1120"/>
                      <a:pt x="524" y="1704"/>
                    </a:cubicBezTo>
                    <a:cubicBezTo>
                      <a:pt x="203" y="2358"/>
                      <a:pt x="0" y="3073"/>
                      <a:pt x="191" y="3799"/>
                    </a:cubicBezTo>
                    <a:cubicBezTo>
                      <a:pt x="381" y="4513"/>
                      <a:pt x="845" y="5133"/>
                      <a:pt x="1191" y="5787"/>
                    </a:cubicBezTo>
                    <a:cubicBezTo>
                      <a:pt x="1548" y="6454"/>
                      <a:pt x="1667" y="7133"/>
                      <a:pt x="1429" y="7871"/>
                    </a:cubicBezTo>
                    <a:cubicBezTo>
                      <a:pt x="1167" y="8669"/>
                      <a:pt x="703" y="9407"/>
                      <a:pt x="524" y="10240"/>
                    </a:cubicBezTo>
                    <a:cubicBezTo>
                      <a:pt x="441" y="10633"/>
                      <a:pt x="429" y="11026"/>
                      <a:pt x="500" y="11407"/>
                    </a:cubicBezTo>
                    <a:cubicBezTo>
                      <a:pt x="584" y="11871"/>
                      <a:pt x="822" y="12276"/>
                      <a:pt x="1024" y="12693"/>
                    </a:cubicBezTo>
                    <a:cubicBezTo>
                      <a:pt x="1250" y="13145"/>
                      <a:pt x="1477" y="13622"/>
                      <a:pt x="1619" y="14122"/>
                    </a:cubicBezTo>
                    <a:cubicBezTo>
                      <a:pt x="1619" y="13645"/>
                      <a:pt x="1607" y="13169"/>
                      <a:pt x="1607" y="12693"/>
                    </a:cubicBezTo>
                    <a:cubicBezTo>
                      <a:pt x="1465" y="12407"/>
                      <a:pt x="1322" y="12121"/>
                      <a:pt x="1191" y="11836"/>
                    </a:cubicBezTo>
                    <a:cubicBezTo>
                      <a:pt x="703" y="10752"/>
                      <a:pt x="1191" y="9800"/>
                      <a:pt x="1619" y="8812"/>
                    </a:cubicBezTo>
                    <a:cubicBezTo>
                      <a:pt x="1607" y="7990"/>
                      <a:pt x="1607" y="7168"/>
                      <a:pt x="1596" y="6347"/>
                    </a:cubicBezTo>
                    <a:cubicBezTo>
                      <a:pt x="1596" y="6049"/>
                      <a:pt x="1584" y="5740"/>
                      <a:pt x="1584" y="5442"/>
                    </a:cubicBezTo>
                    <a:cubicBezTo>
                      <a:pt x="1524" y="5347"/>
                      <a:pt x="1477" y="5240"/>
                      <a:pt x="1417" y="5144"/>
                    </a:cubicBezTo>
                    <a:cubicBezTo>
                      <a:pt x="1048" y="4501"/>
                      <a:pt x="572" y="3811"/>
                      <a:pt x="631" y="3025"/>
                    </a:cubicBezTo>
                    <a:cubicBezTo>
                      <a:pt x="679" y="2311"/>
                      <a:pt x="1119" y="1656"/>
                      <a:pt x="1477" y="1049"/>
                    </a:cubicBezTo>
                    <a:cubicBezTo>
                      <a:pt x="1477" y="703"/>
                      <a:pt x="1465" y="346"/>
                      <a:pt x="14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70"/>
              <p:cNvSpPr/>
              <p:nvPr/>
            </p:nvSpPr>
            <p:spPr>
              <a:xfrm>
                <a:off x="5308680" y="1274134"/>
                <a:ext cx="36831" cy="20601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6002" extrusionOk="0">
                    <a:moveTo>
                      <a:pt x="1072" y="1"/>
                    </a:moveTo>
                    <a:cubicBezTo>
                      <a:pt x="894" y="572"/>
                      <a:pt x="596" y="1108"/>
                      <a:pt x="382" y="1691"/>
                    </a:cubicBezTo>
                    <a:cubicBezTo>
                      <a:pt x="120" y="2382"/>
                      <a:pt x="1" y="3096"/>
                      <a:pt x="156" y="3834"/>
                    </a:cubicBezTo>
                    <a:cubicBezTo>
                      <a:pt x="322" y="4608"/>
                      <a:pt x="763" y="5275"/>
                      <a:pt x="1049" y="6001"/>
                    </a:cubicBezTo>
                    <a:cubicBezTo>
                      <a:pt x="1025" y="5704"/>
                      <a:pt x="1001" y="5406"/>
                      <a:pt x="989" y="5108"/>
                    </a:cubicBezTo>
                    <a:cubicBezTo>
                      <a:pt x="989" y="4977"/>
                      <a:pt x="989" y="4858"/>
                      <a:pt x="989" y="4727"/>
                    </a:cubicBezTo>
                    <a:cubicBezTo>
                      <a:pt x="989" y="4727"/>
                      <a:pt x="989" y="4715"/>
                      <a:pt x="989" y="4692"/>
                    </a:cubicBezTo>
                    <a:cubicBezTo>
                      <a:pt x="1001" y="4668"/>
                      <a:pt x="1001" y="4656"/>
                      <a:pt x="1001" y="4644"/>
                    </a:cubicBezTo>
                    <a:cubicBezTo>
                      <a:pt x="1013" y="4608"/>
                      <a:pt x="1013" y="4584"/>
                      <a:pt x="1013" y="4549"/>
                    </a:cubicBezTo>
                    <a:cubicBezTo>
                      <a:pt x="1013" y="4549"/>
                      <a:pt x="1013" y="4537"/>
                      <a:pt x="1013" y="4537"/>
                    </a:cubicBezTo>
                    <a:cubicBezTo>
                      <a:pt x="799" y="4049"/>
                      <a:pt x="632" y="3561"/>
                      <a:pt x="656" y="3013"/>
                    </a:cubicBezTo>
                    <a:cubicBezTo>
                      <a:pt x="668" y="2465"/>
                      <a:pt x="858" y="1977"/>
                      <a:pt x="1072" y="1489"/>
                    </a:cubicBez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70"/>
              <p:cNvSpPr/>
              <p:nvPr/>
            </p:nvSpPr>
            <p:spPr>
              <a:xfrm>
                <a:off x="5329927" y="1569595"/>
                <a:ext cx="18021" cy="4033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75" extrusionOk="0">
                    <a:moveTo>
                      <a:pt x="465" y="1"/>
                    </a:moveTo>
                    <a:cubicBezTo>
                      <a:pt x="465" y="13"/>
                      <a:pt x="453" y="25"/>
                      <a:pt x="453" y="36"/>
                    </a:cubicBezTo>
                    <a:cubicBezTo>
                      <a:pt x="311" y="417"/>
                      <a:pt x="156" y="787"/>
                      <a:pt x="1" y="1168"/>
                    </a:cubicBezTo>
                    <a:cubicBezTo>
                      <a:pt x="49" y="1172"/>
                      <a:pt x="98" y="1174"/>
                      <a:pt x="147" y="1174"/>
                    </a:cubicBezTo>
                    <a:cubicBezTo>
                      <a:pt x="246" y="1174"/>
                      <a:pt x="346" y="1164"/>
                      <a:pt x="441" y="1132"/>
                    </a:cubicBezTo>
                    <a:cubicBezTo>
                      <a:pt x="525" y="775"/>
                      <a:pt x="489" y="382"/>
                      <a:pt x="4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70"/>
              <p:cNvSpPr/>
              <p:nvPr/>
            </p:nvSpPr>
            <p:spPr>
              <a:xfrm>
                <a:off x="5277239" y="162961"/>
                <a:ext cx="71121" cy="485561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146" extrusionOk="0">
                    <a:moveTo>
                      <a:pt x="1738" y="1"/>
                    </a:moveTo>
                    <a:cubicBezTo>
                      <a:pt x="810" y="941"/>
                      <a:pt x="0" y="2048"/>
                      <a:pt x="95" y="3441"/>
                    </a:cubicBezTo>
                    <a:cubicBezTo>
                      <a:pt x="155" y="4156"/>
                      <a:pt x="476" y="4715"/>
                      <a:pt x="881" y="5287"/>
                    </a:cubicBezTo>
                    <a:cubicBezTo>
                      <a:pt x="1238" y="5811"/>
                      <a:pt x="1691" y="6347"/>
                      <a:pt x="1810" y="6989"/>
                    </a:cubicBezTo>
                    <a:cubicBezTo>
                      <a:pt x="2072" y="8359"/>
                      <a:pt x="714" y="9406"/>
                      <a:pt x="464" y="10680"/>
                    </a:cubicBezTo>
                    <a:cubicBezTo>
                      <a:pt x="333" y="11347"/>
                      <a:pt x="500" y="11990"/>
                      <a:pt x="833" y="12585"/>
                    </a:cubicBezTo>
                    <a:cubicBezTo>
                      <a:pt x="1119" y="13133"/>
                      <a:pt x="1536" y="13597"/>
                      <a:pt x="1834" y="14145"/>
                    </a:cubicBezTo>
                    <a:cubicBezTo>
                      <a:pt x="1846" y="14133"/>
                      <a:pt x="1846" y="14121"/>
                      <a:pt x="1846" y="14109"/>
                    </a:cubicBezTo>
                    <a:cubicBezTo>
                      <a:pt x="1869" y="13990"/>
                      <a:pt x="1881" y="13871"/>
                      <a:pt x="1881" y="13752"/>
                    </a:cubicBezTo>
                    <a:cubicBezTo>
                      <a:pt x="1881" y="13609"/>
                      <a:pt x="1893" y="13455"/>
                      <a:pt x="1893" y="13300"/>
                    </a:cubicBezTo>
                    <a:cubicBezTo>
                      <a:pt x="1607" y="12895"/>
                      <a:pt x="1298" y="12478"/>
                      <a:pt x="1107" y="12026"/>
                    </a:cubicBezTo>
                    <a:cubicBezTo>
                      <a:pt x="822" y="11359"/>
                      <a:pt x="881" y="10740"/>
                      <a:pt x="1214" y="10097"/>
                    </a:cubicBezTo>
                    <a:cubicBezTo>
                      <a:pt x="1405" y="9704"/>
                      <a:pt x="1655" y="9335"/>
                      <a:pt x="1869" y="8954"/>
                    </a:cubicBezTo>
                    <a:cubicBezTo>
                      <a:pt x="1881" y="8085"/>
                      <a:pt x="1881" y="7204"/>
                      <a:pt x="1869" y="6323"/>
                    </a:cubicBezTo>
                    <a:cubicBezTo>
                      <a:pt x="1869" y="6156"/>
                      <a:pt x="1857" y="5989"/>
                      <a:pt x="1857" y="5823"/>
                    </a:cubicBezTo>
                    <a:cubicBezTo>
                      <a:pt x="1607" y="5465"/>
                      <a:pt x="1298" y="5144"/>
                      <a:pt x="1048" y="4775"/>
                    </a:cubicBezTo>
                    <a:cubicBezTo>
                      <a:pt x="607" y="4156"/>
                      <a:pt x="417" y="3477"/>
                      <a:pt x="524" y="2715"/>
                    </a:cubicBezTo>
                    <a:cubicBezTo>
                      <a:pt x="631" y="1953"/>
                      <a:pt x="1060" y="1322"/>
                      <a:pt x="1548" y="751"/>
                    </a:cubicBezTo>
                    <a:cubicBezTo>
                      <a:pt x="1655" y="632"/>
                      <a:pt x="1750" y="512"/>
                      <a:pt x="1857" y="393"/>
                    </a:cubicBezTo>
                    <a:cubicBezTo>
                      <a:pt x="1834" y="262"/>
                      <a:pt x="1786" y="131"/>
                      <a:pt x="1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4" name="Google Shape;4304;p70"/>
          <p:cNvGrpSpPr/>
          <p:nvPr/>
        </p:nvGrpSpPr>
        <p:grpSpPr>
          <a:xfrm rot="507334">
            <a:off x="2119208" y="4425162"/>
            <a:ext cx="1441920" cy="814078"/>
            <a:chOff x="4489238" y="3575750"/>
            <a:chExt cx="1017875" cy="574625"/>
          </a:xfrm>
        </p:grpSpPr>
        <p:sp>
          <p:nvSpPr>
            <p:cNvPr id="4305" name="Google Shape;4305;p70"/>
            <p:cNvSpPr/>
            <p:nvPr/>
          </p:nvSpPr>
          <p:spPr>
            <a:xfrm>
              <a:off x="4489250" y="3575788"/>
              <a:ext cx="1017850" cy="574550"/>
            </a:xfrm>
            <a:custGeom>
              <a:avLst/>
              <a:gdLst/>
              <a:ahLst/>
              <a:cxnLst/>
              <a:rect l="l" t="t" r="r" b="b"/>
              <a:pathLst>
                <a:path w="40714" h="22982" extrusionOk="0">
                  <a:moveTo>
                    <a:pt x="20382" y="1"/>
                  </a:moveTo>
                  <a:cubicBezTo>
                    <a:pt x="20062" y="1"/>
                    <a:pt x="19743" y="17"/>
                    <a:pt x="19426" y="50"/>
                  </a:cubicBezTo>
                  <a:cubicBezTo>
                    <a:pt x="16247" y="395"/>
                    <a:pt x="13318" y="1764"/>
                    <a:pt x="11329" y="4300"/>
                  </a:cubicBezTo>
                  <a:cubicBezTo>
                    <a:pt x="9055" y="7205"/>
                    <a:pt x="8460" y="10741"/>
                    <a:pt x="8496" y="14325"/>
                  </a:cubicBezTo>
                  <a:cubicBezTo>
                    <a:pt x="8054" y="14024"/>
                    <a:pt x="7485" y="13793"/>
                    <a:pt x="6963" y="13793"/>
                  </a:cubicBezTo>
                  <a:cubicBezTo>
                    <a:pt x="6472" y="13793"/>
                    <a:pt x="6023" y="13997"/>
                    <a:pt x="5757" y="14539"/>
                  </a:cubicBezTo>
                  <a:cubicBezTo>
                    <a:pt x="5507" y="15063"/>
                    <a:pt x="5483" y="15730"/>
                    <a:pt x="5471" y="16325"/>
                  </a:cubicBezTo>
                  <a:cubicBezTo>
                    <a:pt x="5382" y="16288"/>
                    <a:pt x="5297" y="16270"/>
                    <a:pt x="5215" y="16270"/>
                  </a:cubicBezTo>
                  <a:cubicBezTo>
                    <a:pt x="5165" y="16270"/>
                    <a:pt x="5116" y="16276"/>
                    <a:pt x="5067" y="16290"/>
                  </a:cubicBezTo>
                  <a:cubicBezTo>
                    <a:pt x="3971" y="16635"/>
                    <a:pt x="4317" y="19183"/>
                    <a:pt x="4317" y="19183"/>
                  </a:cubicBezTo>
                  <a:cubicBezTo>
                    <a:pt x="4317" y="19183"/>
                    <a:pt x="3372" y="17212"/>
                    <a:pt x="2505" y="17212"/>
                  </a:cubicBezTo>
                  <a:cubicBezTo>
                    <a:pt x="2433" y="17212"/>
                    <a:pt x="2362" y="17225"/>
                    <a:pt x="2292" y="17254"/>
                  </a:cubicBezTo>
                  <a:cubicBezTo>
                    <a:pt x="1745" y="17480"/>
                    <a:pt x="1673" y="18385"/>
                    <a:pt x="1745" y="19290"/>
                  </a:cubicBezTo>
                  <a:cubicBezTo>
                    <a:pt x="1660" y="19271"/>
                    <a:pt x="1576" y="19262"/>
                    <a:pt x="1493" y="19262"/>
                  </a:cubicBezTo>
                  <a:cubicBezTo>
                    <a:pt x="689" y="19262"/>
                    <a:pt x="0" y="20096"/>
                    <a:pt x="54" y="20754"/>
                  </a:cubicBezTo>
                  <a:cubicBezTo>
                    <a:pt x="124" y="21551"/>
                    <a:pt x="724" y="21898"/>
                    <a:pt x="1039" y="21898"/>
                  </a:cubicBezTo>
                  <a:cubicBezTo>
                    <a:pt x="1044" y="21898"/>
                    <a:pt x="1049" y="21898"/>
                    <a:pt x="1054" y="21897"/>
                  </a:cubicBezTo>
                  <a:cubicBezTo>
                    <a:pt x="1215" y="21886"/>
                    <a:pt x="1935" y="21883"/>
                    <a:pt x="2615" y="21883"/>
                  </a:cubicBezTo>
                  <a:cubicBezTo>
                    <a:pt x="3296" y="21883"/>
                    <a:pt x="3936" y="21886"/>
                    <a:pt x="3936" y="21886"/>
                  </a:cubicBezTo>
                  <a:cubicBezTo>
                    <a:pt x="4616" y="21890"/>
                    <a:pt x="5466" y="21893"/>
                    <a:pt x="6256" y="21893"/>
                  </a:cubicBezTo>
                  <a:cubicBezTo>
                    <a:pt x="7372" y="21893"/>
                    <a:pt x="8368" y="21888"/>
                    <a:pt x="8591" y="21874"/>
                  </a:cubicBezTo>
                  <a:cubicBezTo>
                    <a:pt x="8948" y="21862"/>
                    <a:pt x="9484" y="21731"/>
                    <a:pt x="9817" y="21385"/>
                  </a:cubicBezTo>
                  <a:cubicBezTo>
                    <a:pt x="11283" y="21445"/>
                    <a:pt x="12758" y="21472"/>
                    <a:pt x="14234" y="21472"/>
                  </a:cubicBezTo>
                  <a:cubicBezTo>
                    <a:pt x="14520" y="21472"/>
                    <a:pt x="14806" y="21471"/>
                    <a:pt x="15092" y="21469"/>
                  </a:cubicBezTo>
                  <a:cubicBezTo>
                    <a:pt x="15937" y="21457"/>
                    <a:pt x="16925" y="21516"/>
                    <a:pt x="17616" y="20933"/>
                  </a:cubicBezTo>
                  <a:cubicBezTo>
                    <a:pt x="18271" y="20385"/>
                    <a:pt x="18485" y="19445"/>
                    <a:pt x="18390" y="18635"/>
                  </a:cubicBezTo>
                  <a:cubicBezTo>
                    <a:pt x="18223" y="17206"/>
                    <a:pt x="17282" y="15278"/>
                    <a:pt x="15949" y="14623"/>
                  </a:cubicBezTo>
                  <a:cubicBezTo>
                    <a:pt x="15687" y="14498"/>
                    <a:pt x="15407" y="14435"/>
                    <a:pt x="15129" y="14435"/>
                  </a:cubicBezTo>
                  <a:cubicBezTo>
                    <a:pt x="14901" y="14435"/>
                    <a:pt x="14675" y="14477"/>
                    <a:pt x="14461" y="14563"/>
                  </a:cubicBezTo>
                  <a:cubicBezTo>
                    <a:pt x="14532" y="12539"/>
                    <a:pt x="14532" y="10301"/>
                    <a:pt x="15913" y="8705"/>
                  </a:cubicBezTo>
                  <a:cubicBezTo>
                    <a:pt x="17040" y="7385"/>
                    <a:pt x="18595" y="6605"/>
                    <a:pt x="20244" y="6605"/>
                  </a:cubicBezTo>
                  <a:cubicBezTo>
                    <a:pt x="20825" y="6605"/>
                    <a:pt x="21419" y="6702"/>
                    <a:pt x="22009" y="6908"/>
                  </a:cubicBezTo>
                  <a:cubicBezTo>
                    <a:pt x="24390" y="7729"/>
                    <a:pt x="25843" y="10039"/>
                    <a:pt x="26641" y="12301"/>
                  </a:cubicBezTo>
                  <a:cubicBezTo>
                    <a:pt x="27200" y="13861"/>
                    <a:pt x="27629" y="15504"/>
                    <a:pt x="27891" y="17159"/>
                  </a:cubicBezTo>
                  <a:cubicBezTo>
                    <a:pt x="27825" y="17148"/>
                    <a:pt x="27757" y="17142"/>
                    <a:pt x="27688" y="17142"/>
                  </a:cubicBezTo>
                  <a:cubicBezTo>
                    <a:pt x="27534" y="17142"/>
                    <a:pt x="27373" y="17169"/>
                    <a:pt x="27200" y="17218"/>
                  </a:cubicBezTo>
                  <a:cubicBezTo>
                    <a:pt x="26498" y="17445"/>
                    <a:pt x="26426" y="18623"/>
                    <a:pt x="26522" y="19754"/>
                  </a:cubicBezTo>
                  <a:cubicBezTo>
                    <a:pt x="26416" y="19731"/>
                    <a:pt x="26311" y="19720"/>
                    <a:pt x="26208" y="19720"/>
                  </a:cubicBezTo>
                  <a:cubicBezTo>
                    <a:pt x="25213" y="19720"/>
                    <a:pt x="24350" y="20746"/>
                    <a:pt x="24414" y="21576"/>
                  </a:cubicBezTo>
                  <a:cubicBezTo>
                    <a:pt x="24495" y="22550"/>
                    <a:pt x="25231" y="22982"/>
                    <a:pt x="25633" y="22982"/>
                  </a:cubicBezTo>
                  <a:cubicBezTo>
                    <a:pt x="25644" y="22982"/>
                    <a:pt x="25654" y="22982"/>
                    <a:pt x="25664" y="22981"/>
                  </a:cubicBezTo>
                  <a:cubicBezTo>
                    <a:pt x="25861" y="22969"/>
                    <a:pt x="26754" y="22966"/>
                    <a:pt x="27598" y="22966"/>
                  </a:cubicBezTo>
                  <a:cubicBezTo>
                    <a:pt x="28442" y="22966"/>
                    <a:pt x="29236" y="22969"/>
                    <a:pt x="29236" y="22969"/>
                  </a:cubicBezTo>
                  <a:cubicBezTo>
                    <a:pt x="30254" y="22975"/>
                    <a:pt x="31582" y="22981"/>
                    <a:pt x="32713" y="22981"/>
                  </a:cubicBezTo>
                  <a:cubicBezTo>
                    <a:pt x="33844" y="22981"/>
                    <a:pt x="34779" y="22975"/>
                    <a:pt x="35011" y="22957"/>
                  </a:cubicBezTo>
                  <a:cubicBezTo>
                    <a:pt x="35690" y="22921"/>
                    <a:pt x="36892" y="22576"/>
                    <a:pt x="36892" y="21421"/>
                  </a:cubicBezTo>
                  <a:cubicBezTo>
                    <a:pt x="36892" y="21266"/>
                    <a:pt x="36892" y="21100"/>
                    <a:pt x="36868" y="20921"/>
                  </a:cubicBezTo>
                  <a:cubicBezTo>
                    <a:pt x="37261" y="20897"/>
                    <a:pt x="37654" y="20874"/>
                    <a:pt x="38035" y="20850"/>
                  </a:cubicBezTo>
                  <a:cubicBezTo>
                    <a:pt x="38714" y="20802"/>
                    <a:pt x="39428" y="20719"/>
                    <a:pt x="39988" y="20314"/>
                  </a:cubicBezTo>
                  <a:cubicBezTo>
                    <a:pt x="40250" y="20112"/>
                    <a:pt x="40452" y="19873"/>
                    <a:pt x="40571" y="19564"/>
                  </a:cubicBezTo>
                  <a:cubicBezTo>
                    <a:pt x="40714" y="19242"/>
                    <a:pt x="40714" y="18885"/>
                    <a:pt x="40690" y="18540"/>
                  </a:cubicBezTo>
                  <a:cubicBezTo>
                    <a:pt x="40654" y="18183"/>
                    <a:pt x="40607" y="17814"/>
                    <a:pt x="40512" y="17468"/>
                  </a:cubicBezTo>
                  <a:cubicBezTo>
                    <a:pt x="40428" y="17159"/>
                    <a:pt x="40262" y="16873"/>
                    <a:pt x="39964" y="16730"/>
                  </a:cubicBezTo>
                  <a:cubicBezTo>
                    <a:pt x="39824" y="16668"/>
                    <a:pt x="39673" y="16637"/>
                    <a:pt x="39521" y="16637"/>
                  </a:cubicBezTo>
                  <a:cubicBezTo>
                    <a:pt x="39324" y="16637"/>
                    <a:pt x="39127" y="16689"/>
                    <a:pt x="38952" y="16790"/>
                  </a:cubicBezTo>
                  <a:cubicBezTo>
                    <a:pt x="38940" y="16790"/>
                    <a:pt x="38940" y="16802"/>
                    <a:pt x="38928" y="16802"/>
                  </a:cubicBezTo>
                  <a:cubicBezTo>
                    <a:pt x="38916" y="16671"/>
                    <a:pt x="38892" y="16528"/>
                    <a:pt x="38845" y="16397"/>
                  </a:cubicBezTo>
                  <a:cubicBezTo>
                    <a:pt x="38702" y="16016"/>
                    <a:pt x="38416" y="15671"/>
                    <a:pt x="37987" y="15599"/>
                  </a:cubicBezTo>
                  <a:cubicBezTo>
                    <a:pt x="37911" y="15584"/>
                    <a:pt x="37834" y="15577"/>
                    <a:pt x="37759" y="15577"/>
                  </a:cubicBezTo>
                  <a:cubicBezTo>
                    <a:pt x="37468" y="15577"/>
                    <a:pt x="37188" y="15682"/>
                    <a:pt x="36952" y="15861"/>
                  </a:cubicBezTo>
                  <a:cubicBezTo>
                    <a:pt x="36940" y="15754"/>
                    <a:pt x="36916" y="15659"/>
                    <a:pt x="36880" y="15551"/>
                  </a:cubicBezTo>
                  <a:cubicBezTo>
                    <a:pt x="36713" y="15028"/>
                    <a:pt x="36321" y="14658"/>
                    <a:pt x="35761" y="14599"/>
                  </a:cubicBezTo>
                  <a:cubicBezTo>
                    <a:pt x="35727" y="14596"/>
                    <a:pt x="35693" y="14595"/>
                    <a:pt x="35659" y="14595"/>
                  </a:cubicBezTo>
                  <a:cubicBezTo>
                    <a:pt x="35223" y="14595"/>
                    <a:pt x="34763" y="14803"/>
                    <a:pt x="34487" y="15135"/>
                  </a:cubicBezTo>
                  <a:cubicBezTo>
                    <a:pt x="34392" y="15230"/>
                    <a:pt x="34320" y="15349"/>
                    <a:pt x="34261" y="15468"/>
                  </a:cubicBezTo>
                  <a:cubicBezTo>
                    <a:pt x="34058" y="15147"/>
                    <a:pt x="33761" y="14897"/>
                    <a:pt x="33332" y="14825"/>
                  </a:cubicBezTo>
                  <a:cubicBezTo>
                    <a:pt x="33258" y="14815"/>
                    <a:pt x="33180" y="14810"/>
                    <a:pt x="33100" y="14810"/>
                  </a:cubicBezTo>
                  <a:cubicBezTo>
                    <a:pt x="32988" y="14810"/>
                    <a:pt x="32872" y="14821"/>
                    <a:pt x="32761" y="14849"/>
                  </a:cubicBezTo>
                  <a:cubicBezTo>
                    <a:pt x="32642" y="13230"/>
                    <a:pt x="32415" y="11622"/>
                    <a:pt x="31975" y="10015"/>
                  </a:cubicBezTo>
                  <a:cubicBezTo>
                    <a:pt x="31653" y="8836"/>
                    <a:pt x="31165" y="7705"/>
                    <a:pt x="30570" y="6634"/>
                  </a:cubicBezTo>
                  <a:cubicBezTo>
                    <a:pt x="29820" y="5312"/>
                    <a:pt x="28974" y="3955"/>
                    <a:pt x="27843" y="2931"/>
                  </a:cubicBezTo>
                  <a:cubicBezTo>
                    <a:pt x="25852" y="1142"/>
                    <a:pt x="23090" y="1"/>
                    <a:pt x="20382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76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6" name="Google Shape;4306;p70"/>
            <p:cNvGrpSpPr/>
            <p:nvPr/>
          </p:nvGrpSpPr>
          <p:grpSpPr>
            <a:xfrm>
              <a:off x="4489238" y="3575750"/>
              <a:ext cx="1017875" cy="574625"/>
              <a:chOff x="4537600" y="3278100"/>
              <a:chExt cx="1017875" cy="574625"/>
            </a:xfrm>
          </p:grpSpPr>
          <p:sp>
            <p:nvSpPr>
              <p:cNvPr id="4307" name="Google Shape;4307;p70"/>
              <p:cNvSpPr/>
              <p:nvPr/>
            </p:nvSpPr>
            <p:spPr>
              <a:xfrm>
                <a:off x="5332925" y="3643025"/>
                <a:ext cx="222550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399" extrusionOk="0">
                    <a:moveTo>
                      <a:pt x="3847" y="1"/>
                    </a:moveTo>
                    <a:cubicBezTo>
                      <a:pt x="3411" y="1"/>
                      <a:pt x="2951" y="209"/>
                      <a:pt x="2675" y="540"/>
                    </a:cubicBezTo>
                    <a:cubicBezTo>
                      <a:pt x="2579" y="636"/>
                      <a:pt x="2508" y="755"/>
                      <a:pt x="2448" y="874"/>
                    </a:cubicBezTo>
                    <a:cubicBezTo>
                      <a:pt x="2246" y="552"/>
                      <a:pt x="1948" y="302"/>
                      <a:pt x="1520" y="231"/>
                    </a:cubicBezTo>
                    <a:cubicBezTo>
                      <a:pt x="1446" y="219"/>
                      <a:pt x="1370" y="213"/>
                      <a:pt x="1293" y="213"/>
                    </a:cubicBezTo>
                    <a:cubicBezTo>
                      <a:pt x="1056" y="213"/>
                      <a:pt x="809" y="269"/>
                      <a:pt x="603" y="385"/>
                    </a:cubicBezTo>
                    <a:cubicBezTo>
                      <a:pt x="317" y="552"/>
                      <a:pt x="186" y="862"/>
                      <a:pt x="79" y="1171"/>
                    </a:cubicBezTo>
                    <a:cubicBezTo>
                      <a:pt x="0" y="1414"/>
                      <a:pt x="201" y="1576"/>
                      <a:pt x="402" y="1576"/>
                    </a:cubicBezTo>
                    <a:cubicBezTo>
                      <a:pt x="536" y="1576"/>
                      <a:pt x="670" y="1504"/>
                      <a:pt x="722" y="1338"/>
                    </a:cubicBezTo>
                    <a:cubicBezTo>
                      <a:pt x="758" y="1243"/>
                      <a:pt x="793" y="1136"/>
                      <a:pt x="853" y="1052"/>
                    </a:cubicBezTo>
                    <a:cubicBezTo>
                      <a:pt x="877" y="1017"/>
                      <a:pt x="924" y="981"/>
                      <a:pt x="948" y="957"/>
                    </a:cubicBezTo>
                    <a:cubicBezTo>
                      <a:pt x="960" y="957"/>
                      <a:pt x="972" y="945"/>
                      <a:pt x="984" y="933"/>
                    </a:cubicBezTo>
                    <a:lnTo>
                      <a:pt x="1008" y="933"/>
                    </a:lnTo>
                    <a:cubicBezTo>
                      <a:pt x="1043" y="921"/>
                      <a:pt x="1091" y="909"/>
                      <a:pt x="1139" y="897"/>
                    </a:cubicBezTo>
                    <a:cubicBezTo>
                      <a:pt x="1187" y="884"/>
                      <a:pt x="1236" y="878"/>
                      <a:pt x="1287" y="878"/>
                    </a:cubicBezTo>
                    <a:cubicBezTo>
                      <a:pt x="1324" y="878"/>
                      <a:pt x="1361" y="881"/>
                      <a:pt x="1401" y="886"/>
                    </a:cubicBezTo>
                    <a:cubicBezTo>
                      <a:pt x="1913" y="981"/>
                      <a:pt x="2091" y="1552"/>
                      <a:pt x="2151" y="2005"/>
                    </a:cubicBezTo>
                    <a:cubicBezTo>
                      <a:pt x="2174" y="2183"/>
                      <a:pt x="2294" y="2338"/>
                      <a:pt x="2484" y="2338"/>
                    </a:cubicBezTo>
                    <a:cubicBezTo>
                      <a:pt x="2675" y="2338"/>
                      <a:pt x="2805" y="2183"/>
                      <a:pt x="2817" y="2005"/>
                    </a:cubicBezTo>
                    <a:cubicBezTo>
                      <a:pt x="2852" y="1419"/>
                      <a:pt x="3141" y="668"/>
                      <a:pt x="3833" y="668"/>
                    </a:cubicBezTo>
                    <a:cubicBezTo>
                      <a:pt x="3859" y="668"/>
                      <a:pt x="3886" y="669"/>
                      <a:pt x="3913" y="671"/>
                    </a:cubicBezTo>
                    <a:cubicBezTo>
                      <a:pt x="4234" y="695"/>
                      <a:pt x="4389" y="969"/>
                      <a:pt x="4460" y="1255"/>
                    </a:cubicBezTo>
                    <a:cubicBezTo>
                      <a:pt x="4568" y="1683"/>
                      <a:pt x="4484" y="2124"/>
                      <a:pt x="4389" y="2541"/>
                    </a:cubicBezTo>
                    <a:cubicBezTo>
                      <a:pt x="4332" y="2791"/>
                      <a:pt x="4528" y="2951"/>
                      <a:pt x="4723" y="2951"/>
                    </a:cubicBezTo>
                    <a:cubicBezTo>
                      <a:pt x="4852" y="2951"/>
                      <a:pt x="4980" y="2881"/>
                      <a:pt x="5032" y="2719"/>
                    </a:cubicBezTo>
                    <a:cubicBezTo>
                      <a:pt x="5164" y="2313"/>
                      <a:pt x="5406" y="1644"/>
                      <a:pt x="5910" y="1644"/>
                    </a:cubicBezTo>
                    <a:cubicBezTo>
                      <a:pt x="5953" y="1644"/>
                      <a:pt x="5997" y="1649"/>
                      <a:pt x="6044" y="1659"/>
                    </a:cubicBezTo>
                    <a:cubicBezTo>
                      <a:pt x="6627" y="1767"/>
                      <a:pt x="6437" y="2767"/>
                      <a:pt x="6473" y="3160"/>
                    </a:cubicBezTo>
                    <a:cubicBezTo>
                      <a:pt x="6486" y="3368"/>
                      <a:pt x="6654" y="3489"/>
                      <a:pt x="6820" y="3489"/>
                    </a:cubicBezTo>
                    <a:cubicBezTo>
                      <a:pt x="6949" y="3489"/>
                      <a:pt x="7075" y="3416"/>
                      <a:pt x="7127" y="3255"/>
                    </a:cubicBezTo>
                    <a:cubicBezTo>
                      <a:pt x="7187" y="3064"/>
                      <a:pt x="7294" y="2862"/>
                      <a:pt x="7473" y="2767"/>
                    </a:cubicBezTo>
                    <a:cubicBezTo>
                      <a:pt x="7539" y="2734"/>
                      <a:pt x="7627" y="2708"/>
                      <a:pt x="7713" y="2708"/>
                    </a:cubicBezTo>
                    <a:cubicBezTo>
                      <a:pt x="7781" y="2708"/>
                      <a:pt x="7848" y="2724"/>
                      <a:pt x="7901" y="2767"/>
                    </a:cubicBezTo>
                    <a:cubicBezTo>
                      <a:pt x="8080" y="2874"/>
                      <a:pt x="8104" y="3207"/>
                      <a:pt x="8128" y="3386"/>
                    </a:cubicBezTo>
                    <a:cubicBezTo>
                      <a:pt x="8187" y="3648"/>
                      <a:pt x="8211" y="3910"/>
                      <a:pt x="8223" y="4172"/>
                    </a:cubicBezTo>
                    <a:cubicBezTo>
                      <a:pt x="8223" y="4422"/>
                      <a:pt x="8199" y="4672"/>
                      <a:pt x="8068" y="4874"/>
                    </a:cubicBezTo>
                    <a:cubicBezTo>
                      <a:pt x="7961" y="5065"/>
                      <a:pt x="7782" y="5196"/>
                      <a:pt x="7592" y="5291"/>
                    </a:cubicBezTo>
                    <a:cubicBezTo>
                      <a:pt x="7127" y="5541"/>
                      <a:pt x="6568" y="5565"/>
                      <a:pt x="6044" y="5600"/>
                    </a:cubicBezTo>
                    <a:lnTo>
                      <a:pt x="3948" y="5731"/>
                    </a:lnTo>
                    <a:cubicBezTo>
                      <a:pt x="3539" y="5755"/>
                      <a:pt x="3520" y="6399"/>
                      <a:pt x="3926" y="6399"/>
                    </a:cubicBezTo>
                    <a:cubicBezTo>
                      <a:pt x="3934" y="6399"/>
                      <a:pt x="3941" y="6399"/>
                      <a:pt x="3948" y="6398"/>
                    </a:cubicBezTo>
                    <a:cubicBezTo>
                      <a:pt x="4710" y="6351"/>
                      <a:pt x="5472" y="6303"/>
                      <a:pt x="6234" y="6255"/>
                    </a:cubicBezTo>
                    <a:cubicBezTo>
                      <a:pt x="6901" y="6208"/>
                      <a:pt x="7616" y="6124"/>
                      <a:pt x="8175" y="5719"/>
                    </a:cubicBezTo>
                    <a:cubicBezTo>
                      <a:pt x="8437" y="5517"/>
                      <a:pt x="8640" y="5279"/>
                      <a:pt x="8759" y="4969"/>
                    </a:cubicBezTo>
                    <a:cubicBezTo>
                      <a:pt x="8901" y="4648"/>
                      <a:pt x="8901" y="4291"/>
                      <a:pt x="8878" y="3945"/>
                    </a:cubicBezTo>
                    <a:cubicBezTo>
                      <a:pt x="8842" y="3588"/>
                      <a:pt x="8794" y="3219"/>
                      <a:pt x="8699" y="2874"/>
                    </a:cubicBezTo>
                    <a:cubicBezTo>
                      <a:pt x="8616" y="2564"/>
                      <a:pt x="8449" y="2279"/>
                      <a:pt x="8151" y="2136"/>
                    </a:cubicBezTo>
                    <a:cubicBezTo>
                      <a:pt x="8011" y="2074"/>
                      <a:pt x="7860" y="2043"/>
                      <a:pt x="7708" y="2043"/>
                    </a:cubicBezTo>
                    <a:cubicBezTo>
                      <a:pt x="7512" y="2043"/>
                      <a:pt x="7314" y="2094"/>
                      <a:pt x="7139" y="2195"/>
                    </a:cubicBezTo>
                    <a:cubicBezTo>
                      <a:pt x="7127" y="2195"/>
                      <a:pt x="7127" y="2207"/>
                      <a:pt x="7116" y="2207"/>
                    </a:cubicBezTo>
                    <a:cubicBezTo>
                      <a:pt x="7104" y="2076"/>
                      <a:pt x="7080" y="1933"/>
                      <a:pt x="7032" y="1802"/>
                    </a:cubicBezTo>
                    <a:cubicBezTo>
                      <a:pt x="6889" y="1421"/>
                      <a:pt x="6604" y="1076"/>
                      <a:pt x="6175" y="1005"/>
                    </a:cubicBezTo>
                    <a:cubicBezTo>
                      <a:pt x="6098" y="990"/>
                      <a:pt x="6022" y="983"/>
                      <a:pt x="5946" y="983"/>
                    </a:cubicBezTo>
                    <a:cubicBezTo>
                      <a:pt x="5656" y="983"/>
                      <a:pt x="5375" y="1087"/>
                      <a:pt x="5139" y="1267"/>
                    </a:cubicBezTo>
                    <a:cubicBezTo>
                      <a:pt x="5127" y="1159"/>
                      <a:pt x="5103" y="1064"/>
                      <a:pt x="5068" y="957"/>
                    </a:cubicBezTo>
                    <a:cubicBezTo>
                      <a:pt x="4901" y="433"/>
                      <a:pt x="4508" y="64"/>
                      <a:pt x="3948" y="4"/>
                    </a:cubicBezTo>
                    <a:cubicBezTo>
                      <a:pt x="3915" y="2"/>
                      <a:pt x="3881" y="1"/>
                      <a:pt x="3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70"/>
              <p:cNvSpPr/>
              <p:nvPr/>
            </p:nvSpPr>
            <p:spPr>
              <a:xfrm>
                <a:off x="4864900" y="3409625"/>
                <a:ext cx="411525" cy="401100"/>
              </a:xfrm>
              <a:custGeom>
                <a:avLst/>
                <a:gdLst/>
                <a:ahLst/>
                <a:cxnLst/>
                <a:rect l="l" t="t" r="r" b="b"/>
                <a:pathLst>
                  <a:path w="16461" h="16044" extrusionOk="0">
                    <a:moveTo>
                      <a:pt x="7117" y="1"/>
                    </a:moveTo>
                    <a:cubicBezTo>
                      <a:pt x="6818" y="1"/>
                      <a:pt x="6517" y="22"/>
                      <a:pt x="6215" y="66"/>
                    </a:cubicBezTo>
                    <a:cubicBezTo>
                      <a:pt x="4227" y="339"/>
                      <a:pt x="2369" y="1590"/>
                      <a:pt x="1298" y="3268"/>
                    </a:cubicBezTo>
                    <a:cubicBezTo>
                      <a:pt x="71" y="5185"/>
                      <a:pt x="131" y="7590"/>
                      <a:pt x="24" y="9781"/>
                    </a:cubicBezTo>
                    <a:cubicBezTo>
                      <a:pt x="0" y="10208"/>
                      <a:pt x="319" y="10420"/>
                      <a:pt x="651" y="10420"/>
                    </a:cubicBezTo>
                    <a:cubicBezTo>
                      <a:pt x="986" y="10420"/>
                      <a:pt x="1333" y="10205"/>
                      <a:pt x="1357" y="9781"/>
                    </a:cubicBezTo>
                    <a:cubicBezTo>
                      <a:pt x="1464" y="7638"/>
                      <a:pt x="1345" y="5173"/>
                      <a:pt x="2822" y="3447"/>
                    </a:cubicBezTo>
                    <a:cubicBezTo>
                      <a:pt x="3948" y="2127"/>
                      <a:pt x="5510" y="1347"/>
                      <a:pt x="7157" y="1347"/>
                    </a:cubicBezTo>
                    <a:cubicBezTo>
                      <a:pt x="7739" y="1347"/>
                      <a:pt x="8331" y="1444"/>
                      <a:pt x="8918" y="1649"/>
                    </a:cubicBezTo>
                    <a:cubicBezTo>
                      <a:pt x="11299" y="2471"/>
                      <a:pt x="12752" y="4780"/>
                      <a:pt x="13549" y="7043"/>
                    </a:cubicBezTo>
                    <a:cubicBezTo>
                      <a:pt x="14502" y="9698"/>
                      <a:pt x="15073" y="12579"/>
                      <a:pt x="15121" y="15401"/>
                    </a:cubicBezTo>
                    <a:cubicBezTo>
                      <a:pt x="15127" y="15829"/>
                      <a:pt x="15463" y="16044"/>
                      <a:pt x="15797" y="16044"/>
                    </a:cubicBezTo>
                    <a:cubicBezTo>
                      <a:pt x="16130" y="16044"/>
                      <a:pt x="16460" y="15829"/>
                      <a:pt x="16454" y="15401"/>
                    </a:cubicBezTo>
                    <a:cubicBezTo>
                      <a:pt x="16407" y="12841"/>
                      <a:pt x="15931" y="10293"/>
                      <a:pt x="15216" y="7840"/>
                    </a:cubicBezTo>
                    <a:cubicBezTo>
                      <a:pt x="14573" y="5650"/>
                      <a:pt x="13597" y="3447"/>
                      <a:pt x="11847" y="1887"/>
                    </a:cubicBezTo>
                    <a:cubicBezTo>
                      <a:pt x="10536" y="718"/>
                      <a:pt x="8860" y="1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70"/>
              <p:cNvSpPr/>
              <p:nvPr/>
            </p:nvSpPr>
            <p:spPr>
              <a:xfrm>
                <a:off x="4792250" y="3347425"/>
                <a:ext cx="522125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20885" h="17746" extrusionOk="0">
                    <a:moveTo>
                      <a:pt x="10118" y="0"/>
                    </a:moveTo>
                    <a:cubicBezTo>
                      <a:pt x="7651" y="0"/>
                      <a:pt x="5161" y="1006"/>
                      <a:pt x="3430" y="2780"/>
                    </a:cubicBezTo>
                    <a:cubicBezTo>
                      <a:pt x="1370" y="4887"/>
                      <a:pt x="37" y="7542"/>
                      <a:pt x="1" y="10519"/>
                    </a:cubicBezTo>
                    <a:cubicBezTo>
                      <a:pt x="1" y="10947"/>
                      <a:pt x="334" y="11162"/>
                      <a:pt x="668" y="11162"/>
                    </a:cubicBezTo>
                    <a:cubicBezTo>
                      <a:pt x="1001" y="11162"/>
                      <a:pt x="1334" y="10947"/>
                      <a:pt x="1334" y="10519"/>
                    </a:cubicBezTo>
                    <a:cubicBezTo>
                      <a:pt x="1382" y="6221"/>
                      <a:pt x="4799" y="1744"/>
                      <a:pt x="9240" y="1375"/>
                    </a:cubicBezTo>
                    <a:cubicBezTo>
                      <a:pt x="9499" y="1353"/>
                      <a:pt x="9758" y="1342"/>
                      <a:pt x="10017" y="1342"/>
                    </a:cubicBezTo>
                    <a:cubicBezTo>
                      <a:pt x="11331" y="1342"/>
                      <a:pt x="12631" y="1631"/>
                      <a:pt x="13764" y="2327"/>
                    </a:cubicBezTo>
                    <a:cubicBezTo>
                      <a:pt x="15777" y="3566"/>
                      <a:pt x="17134" y="5744"/>
                      <a:pt x="18003" y="7899"/>
                    </a:cubicBezTo>
                    <a:cubicBezTo>
                      <a:pt x="19182" y="10816"/>
                      <a:pt x="19468" y="13984"/>
                      <a:pt x="19539" y="17103"/>
                    </a:cubicBezTo>
                    <a:cubicBezTo>
                      <a:pt x="19551" y="17532"/>
                      <a:pt x="19890" y="17746"/>
                      <a:pt x="20224" y="17746"/>
                    </a:cubicBezTo>
                    <a:cubicBezTo>
                      <a:pt x="20557" y="17746"/>
                      <a:pt x="20884" y="17532"/>
                      <a:pt x="20873" y="17103"/>
                    </a:cubicBezTo>
                    <a:cubicBezTo>
                      <a:pt x="20742" y="11567"/>
                      <a:pt x="19753" y="4982"/>
                      <a:pt x="14907" y="1494"/>
                    </a:cubicBezTo>
                    <a:cubicBezTo>
                      <a:pt x="13489" y="472"/>
                      <a:pt x="11809" y="0"/>
                      <a:pt x="10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70"/>
              <p:cNvSpPr/>
              <p:nvPr/>
            </p:nvSpPr>
            <p:spPr>
              <a:xfrm>
                <a:off x="4747325" y="3278100"/>
                <a:ext cx="614975" cy="512675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0507" extrusionOk="0">
                    <a:moveTo>
                      <a:pt x="12017" y="0"/>
                    </a:moveTo>
                    <a:cubicBezTo>
                      <a:pt x="11689" y="0"/>
                      <a:pt x="11362" y="17"/>
                      <a:pt x="11037" y="52"/>
                    </a:cubicBezTo>
                    <a:cubicBezTo>
                      <a:pt x="7870" y="397"/>
                      <a:pt x="4941" y="1767"/>
                      <a:pt x="2953" y="4303"/>
                    </a:cubicBezTo>
                    <a:cubicBezTo>
                      <a:pt x="524" y="7410"/>
                      <a:pt x="0" y="11220"/>
                      <a:pt x="131" y="15054"/>
                    </a:cubicBezTo>
                    <a:cubicBezTo>
                      <a:pt x="143" y="15484"/>
                      <a:pt x="485" y="15701"/>
                      <a:pt x="819" y="15701"/>
                    </a:cubicBezTo>
                    <a:cubicBezTo>
                      <a:pt x="1151" y="15701"/>
                      <a:pt x="1476" y="15487"/>
                      <a:pt x="1464" y="15054"/>
                    </a:cubicBezTo>
                    <a:cubicBezTo>
                      <a:pt x="1357" y="11934"/>
                      <a:pt x="1631" y="8815"/>
                      <a:pt x="3310" y="6100"/>
                    </a:cubicBezTo>
                    <a:cubicBezTo>
                      <a:pt x="4929" y="3505"/>
                      <a:pt x="7418" y="2040"/>
                      <a:pt x="10382" y="1493"/>
                    </a:cubicBezTo>
                    <a:cubicBezTo>
                      <a:pt x="10901" y="1398"/>
                      <a:pt x="11426" y="1352"/>
                      <a:pt x="11952" y="1352"/>
                    </a:cubicBezTo>
                    <a:cubicBezTo>
                      <a:pt x="14263" y="1352"/>
                      <a:pt x="16580" y="2237"/>
                      <a:pt x="18336" y="3731"/>
                    </a:cubicBezTo>
                    <a:cubicBezTo>
                      <a:pt x="20181" y="5291"/>
                      <a:pt x="21550" y="7815"/>
                      <a:pt x="22229" y="10113"/>
                    </a:cubicBezTo>
                    <a:cubicBezTo>
                      <a:pt x="23170" y="13316"/>
                      <a:pt x="23158" y="16566"/>
                      <a:pt x="23253" y="19864"/>
                    </a:cubicBezTo>
                    <a:cubicBezTo>
                      <a:pt x="23265" y="20293"/>
                      <a:pt x="23604" y="20507"/>
                      <a:pt x="23938" y="20507"/>
                    </a:cubicBezTo>
                    <a:cubicBezTo>
                      <a:pt x="24271" y="20507"/>
                      <a:pt x="24598" y="20293"/>
                      <a:pt x="24586" y="19864"/>
                    </a:cubicBezTo>
                    <a:cubicBezTo>
                      <a:pt x="24491" y="16530"/>
                      <a:pt x="24479" y="13256"/>
                      <a:pt x="23586" y="10018"/>
                    </a:cubicBezTo>
                    <a:cubicBezTo>
                      <a:pt x="23265" y="8839"/>
                      <a:pt x="22777" y="7708"/>
                      <a:pt x="22181" y="6636"/>
                    </a:cubicBezTo>
                    <a:cubicBezTo>
                      <a:pt x="21443" y="5315"/>
                      <a:pt x="20598" y="3957"/>
                      <a:pt x="19455" y="2933"/>
                    </a:cubicBezTo>
                    <a:cubicBezTo>
                      <a:pt x="17469" y="1150"/>
                      <a:pt x="14717" y="0"/>
                      <a:pt x="12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70"/>
              <p:cNvSpPr/>
              <p:nvPr/>
            </p:nvSpPr>
            <p:spPr>
              <a:xfrm>
                <a:off x="5146350" y="3697275"/>
                <a:ext cx="31357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6218" extrusionOk="0">
                    <a:moveTo>
                      <a:pt x="7189" y="0"/>
                    </a:moveTo>
                    <a:cubicBezTo>
                      <a:pt x="7008" y="0"/>
                      <a:pt x="6813" y="23"/>
                      <a:pt x="6601" y="73"/>
                    </a:cubicBezTo>
                    <a:cubicBezTo>
                      <a:pt x="5208" y="406"/>
                      <a:pt x="5363" y="2859"/>
                      <a:pt x="5363" y="2859"/>
                    </a:cubicBezTo>
                    <a:cubicBezTo>
                      <a:pt x="5363" y="2859"/>
                      <a:pt x="4880" y="376"/>
                      <a:pt x="3341" y="376"/>
                    </a:cubicBezTo>
                    <a:cubicBezTo>
                      <a:pt x="3188" y="376"/>
                      <a:pt x="3025" y="400"/>
                      <a:pt x="2851" y="454"/>
                    </a:cubicBezTo>
                    <a:cubicBezTo>
                      <a:pt x="2148" y="680"/>
                      <a:pt x="2089" y="1859"/>
                      <a:pt x="2172" y="2978"/>
                    </a:cubicBezTo>
                    <a:cubicBezTo>
                      <a:pt x="2071" y="2956"/>
                      <a:pt x="1971" y="2946"/>
                      <a:pt x="1871" y="2946"/>
                    </a:cubicBezTo>
                    <a:cubicBezTo>
                      <a:pt x="871" y="2946"/>
                      <a:pt x="1" y="3976"/>
                      <a:pt x="77" y="4800"/>
                    </a:cubicBezTo>
                    <a:cubicBezTo>
                      <a:pt x="158" y="5774"/>
                      <a:pt x="895" y="6217"/>
                      <a:pt x="1285" y="6217"/>
                    </a:cubicBezTo>
                    <a:cubicBezTo>
                      <a:pt x="1295" y="6217"/>
                      <a:pt x="1305" y="6217"/>
                      <a:pt x="1315" y="6216"/>
                    </a:cubicBezTo>
                    <a:cubicBezTo>
                      <a:pt x="1511" y="6205"/>
                      <a:pt x="2407" y="6202"/>
                      <a:pt x="3254" y="6202"/>
                    </a:cubicBezTo>
                    <a:cubicBezTo>
                      <a:pt x="4101" y="6202"/>
                      <a:pt x="4899" y="6205"/>
                      <a:pt x="4899" y="6205"/>
                    </a:cubicBezTo>
                    <a:cubicBezTo>
                      <a:pt x="5742" y="6210"/>
                      <a:pt x="6796" y="6212"/>
                      <a:pt x="7774" y="6212"/>
                    </a:cubicBezTo>
                    <a:cubicBezTo>
                      <a:pt x="9157" y="6212"/>
                      <a:pt x="10389" y="6207"/>
                      <a:pt x="10661" y="6193"/>
                    </a:cubicBezTo>
                    <a:cubicBezTo>
                      <a:pt x="11352" y="6157"/>
                      <a:pt x="12543" y="5812"/>
                      <a:pt x="12543" y="4657"/>
                    </a:cubicBezTo>
                    <a:cubicBezTo>
                      <a:pt x="12543" y="3527"/>
                      <a:pt x="12224" y="1487"/>
                      <a:pt x="11040" y="1487"/>
                    </a:cubicBezTo>
                    <a:cubicBezTo>
                      <a:pt x="11014" y="1487"/>
                      <a:pt x="10986" y="1488"/>
                      <a:pt x="10959" y="1490"/>
                    </a:cubicBezTo>
                    <a:cubicBezTo>
                      <a:pt x="9721" y="1573"/>
                      <a:pt x="9423" y="3407"/>
                      <a:pt x="9423" y="3407"/>
                    </a:cubicBezTo>
                    <a:cubicBezTo>
                      <a:pt x="9423" y="3407"/>
                      <a:pt x="9393" y="0"/>
                      <a:pt x="7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70"/>
              <p:cNvSpPr/>
              <p:nvPr/>
            </p:nvSpPr>
            <p:spPr>
              <a:xfrm>
                <a:off x="4537600" y="3608575"/>
                <a:ext cx="4624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8498" h="8683" extrusionOk="0">
                    <a:moveTo>
                      <a:pt x="11255" y="885"/>
                    </a:moveTo>
                    <a:cubicBezTo>
                      <a:pt x="11359" y="885"/>
                      <a:pt x="11471" y="896"/>
                      <a:pt x="11592" y="918"/>
                    </a:cubicBezTo>
                    <a:cubicBezTo>
                      <a:pt x="13092" y="1204"/>
                      <a:pt x="13402" y="3133"/>
                      <a:pt x="13556" y="4359"/>
                    </a:cubicBezTo>
                    <a:cubicBezTo>
                      <a:pt x="13592" y="4642"/>
                      <a:pt x="13835" y="4788"/>
                      <a:pt x="14060" y="4788"/>
                    </a:cubicBezTo>
                    <a:cubicBezTo>
                      <a:pt x="14281" y="4788"/>
                      <a:pt x="14485" y="4648"/>
                      <a:pt x="14461" y="4359"/>
                    </a:cubicBezTo>
                    <a:cubicBezTo>
                      <a:pt x="14414" y="3764"/>
                      <a:pt x="14164" y="2549"/>
                      <a:pt x="14759" y="2216"/>
                    </a:cubicBezTo>
                    <a:cubicBezTo>
                      <a:pt x="14887" y="2143"/>
                      <a:pt x="15015" y="2112"/>
                      <a:pt x="15141" y="2112"/>
                    </a:cubicBezTo>
                    <a:cubicBezTo>
                      <a:pt x="15715" y="2112"/>
                      <a:pt x="16242" y="2770"/>
                      <a:pt x="16545" y="3180"/>
                    </a:cubicBezTo>
                    <a:cubicBezTo>
                      <a:pt x="17188" y="4038"/>
                      <a:pt x="17843" y="5597"/>
                      <a:pt x="17343" y="6633"/>
                    </a:cubicBezTo>
                    <a:cubicBezTo>
                      <a:pt x="16995" y="7318"/>
                      <a:pt x="16230" y="7348"/>
                      <a:pt x="15547" y="7348"/>
                    </a:cubicBezTo>
                    <a:cubicBezTo>
                      <a:pt x="15482" y="7348"/>
                      <a:pt x="15417" y="7348"/>
                      <a:pt x="15354" y="7348"/>
                    </a:cubicBezTo>
                    <a:cubicBezTo>
                      <a:pt x="14556" y="7359"/>
                      <a:pt x="13759" y="7359"/>
                      <a:pt x="12973" y="7359"/>
                    </a:cubicBezTo>
                    <a:cubicBezTo>
                      <a:pt x="12020" y="7348"/>
                      <a:pt x="11068" y="7324"/>
                      <a:pt x="10115" y="7288"/>
                    </a:cubicBezTo>
                    <a:cubicBezTo>
                      <a:pt x="10092" y="6357"/>
                      <a:pt x="9807" y="4869"/>
                      <a:pt x="8905" y="4869"/>
                    </a:cubicBezTo>
                    <a:cubicBezTo>
                      <a:pt x="8884" y="4869"/>
                      <a:pt x="8863" y="4869"/>
                      <a:pt x="8841" y="4871"/>
                    </a:cubicBezTo>
                    <a:cubicBezTo>
                      <a:pt x="7841" y="4942"/>
                      <a:pt x="7591" y="6419"/>
                      <a:pt x="7591" y="6419"/>
                    </a:cubicBezTo>
                    <a:cubicBezTo>
                      <a:pt x="7591" y="6419"/>
                      <a:pt x="7044" y="4990"/>
                      <a:pt x="6365" y="4002"/>
                    </a:cubicBezTo>
                    <a:cubicBezTo>
                      <a:pt x="6329" y="3347"/>
                      <a:pt x="6341" y="2680"/>
                      <a:pt x="6472" y="2061"/>
                    </a:cubicBezTo>
                    <a:cubicBezTo>
                      <a:pt x="6560" y="1633"/>
                      <a:pt x="6783" y="1475"/>
                      <a:pt x="7056" y="1475"/>
                    </a:cubicBezTo>
                    <a:cubicBezTo>
                      <a:pt x="7596" y="1475"/>
                      <a:pt x="8335" y="2090"/>
                      <a:pt x="8627" y="2454"/>
                    </a:cubicBezTo>
                    <a:cubicBezTo>
                      <a:pt x="8925" y="2835"/>
                      <a:pt x="9139" y="3276"/>
                      <a:pt x="9282" y="3728"/>
                    </a:cubicBezTo>
                    <a:cubicBezTo>
                      <a:pt x="9342" y="4061"/>
                      <a:pt x="9425" y="4383"/>
                      <a:pt x="9508" y="4669"/>
                    </a:cubicBezTo>
                    <a:cubicBezTo>
                      <a:pt x="9580" y="4897"/>
                      <a:pt x="9746" y="4996"/>
                      <a:pt x="9915" y="4996"/>
                    </a:cubicBezTo>
                    <a:cubicBezTo>
                      <a:pt x="10169" y="4996"/>
                      <a:pt x="10427" y="4773"/>
                      <a:pt x="10377" y="4430"/>
                    </a:cubicBezTo>
                    <a:cubicBezTo>
                      <a:pt x="10330" y="4133"/>
                      <a:pt x="10258" y="3823"/>
                      <a:pt x="10163" y="3526"/>
                    </a:cubicBezTo>
                    <a:cubicBezTo>
                      <a:pt x="9976" y="2362"/>
                      <a:pt x="10033" y="885"/>
                      <a:pt x="11255" y="885"/>
                    </a:cubicBezTo>
                    <a:close/>
                    <a:moveTo>
                      <a:pt x="11306" y="0"/>
                    </a:moveTo>
                    <a:cubicBezTo>
                      <a:pt x="10031" y="0"/>
                      <a:pt x="9457" y="809"/>
                      <a:pt x="9270" y="1823"/>
                    </a:cubicBezTo>
                    <a:cubicBezTo>
                      <a:pt x="9091" y="1609"/>
                      <a:pt x="8889" y="1406"/>
                      <a:pt x="8663" y="1228"/>
                    </a:cubicBezTo>
                    <a:cubicBezTo>
                      <a:pt x="8210" y="872"/>
                      <a:pt x="7567" y="579"/>
                      <a:pt x="6981" y="579"/>
                    </a:cubicBezTo>
                    <a:cubicBezTo>
                      <a:pt x="6489" y="579"/>
                      <a:pt x="6036" y="786"/>
                      <a:pt x="5770" y="1335"/>
                    </a:cubicBezTo>
                    <a:cubicBezTo>
                      <a:pt x="5508" y="1859"/>
                      <a:pt x="5484" y="2525"/>
                      <a:pt x="5472" y="3109"/>
                    </a:cubicBezTo>
                    <a:cubicBezTo>
                      <a:pt x="5390" y="3072"/>
                      <a:pt x="5308" y="3053"/>
                      <a:pt x="5226" y="3053"/>
                    </a:cubicBezTo>
                    <a:cubicBezTo>
                      <a:pt x="5177" y="3053"/>
                      <a:pt x="5128" y="3060"/>
                      <a:pt x="5079" y="3073"/>
                    </a:cubicBezTo>
                    <a:cubicBezTo>
                      <a:pt x="3972" y="3418"/>
                      <a:pt x="4317" y="5978"/>
                      <a:pt x="4317" y="5978"/>
                    </a:cubicBezTo>
                    <a:cubicBezTo>
                      <a:pt x="4317" y="5978"/>
                      <a:pt x="3368" y="3998"/>
                      <a:pt x="2499" y="3998"/>
                    </a:cubicBezTo>
                    <a:cubicBezTo>
                      <a:pt x="2430" y="3998"/>
                      <a:pt x="2361" y="4010"/>
                      <a:pt x="2293" y="4038"/>
                    </a:cubicBezTo>
                    <a:cubicBezTo>
                      <a:pt x="1745" y="4276"/>
                      <a:pt x="1674" y="5169"/>
                      <a:pt x="1745" y="6074"/>
                    </a:cubicBezTo>
                    <a:cubicBezTo>
                      <a:pt x="1665" y="6056"/>
                      <a:pt x="1585" y="6048"/>
                      <a:pt x="1506" y="6048"/>
                    </a:cubicBezTo>
                    <a:cubicBezTo>
                      <a:pt x="706" y="6048"/>
                      <a:pt x="0" y="6878"/>
                      <a:pt x="55" y="7550"/>
                    </a:cubicBezTo>
                    <a:cubicBezTo>
                      <a:pt x="125" y="8334"/>
                      <a:pt x="725" y="8681"/>
                      <a:pt x="1050" y="8681"/>
                    </a:cubicBezTo>
                    <a:cubicBezTo>
                      <a:pt x="1056" y="8681"/>
                      <a:pt x="1061" y="8681"/>
                      <a:pt x="1067" y="8681"/>
                    </a:cubicBezTo>
                    <a:cubicBezTo>
                      <a:pt x="1221" y="8669"/>
                      <a:pt x="1942" y="8666"/>
                      <a:pt x="2623" y="8666"/>
                    </a:cubicBezTo>
                    <a:cubicBezTo>
                      <a:pt x="3305" y="8666"/>
                      <a:pt x="3948" y="8669"/>
                      <a:pt x="3948" y="8669"/>
                    </a:cubicBezTo>
                    <a:cubicBezTo>
                      <a:pt x="4890" y="8676"/>
                      <a:pt x="6169" y="8683"/>
                      <a:pt x="7153" y="8683"/>
                    </a:cubicBezTo>
                    <a:cubicBezTo>
                      <a:pt x="7873" y="8683"/>
                      <a:pt x="8435" y="8679"/>
                      <a:pt x="8591" y="8669"/>
                    </a:cubicBezTo>
                    <a:cubicBezTo>
                      <a:pt x="8949" y="8645"/>
                      <a:pt x="9484" y="8514"/>
                      <a:pt x="9818" y="8181"/>
                    </a:cubicBezTo>
                    <a:cubicBezTo>
                      <a:pt x="11201" y="8237"/>
                      <a:pt x="12576" y="8256"/>
                      <a:pt x="13956" y="8256"/>
                    </a:cubicBezTo>
                    <a:cubicBezTo>
                      <a:pt x="14334" y="8256"/>
                      <a:pt x="14713" y="8255"/>
                      <a:pt x="15092" y="8252"/>
                    </a:cubicBezTo>
                    <a:cubicBezTo>
                      <a:pt x="15211" y="8252"/>
                      <a:pt x="15333" y="8253"/>
                      <a:pt x="15456" y="8253"/>
                    </a:cubicBezTo>
                    <a:cubicBezTo>
                      <a:pt x="16212" y="8253"/>
                      <a:pt x="17035" y="8218"/>
                      <a:pt x="17628" y="7717"/>
                    </a:cubicBezTo>
                    <a:cubicBezTo>
                      <a:pt x="18271" y="7169"/>
                      <a:pt x="18497" y="6240"/>
                      <a:pt x="18402" y="5419"/>
                    </a:cubicBezTo>
                    <a:cubicBezTo>
                      <a:pt x="18224" y="3990"/>
                      <a:pt x="17283" y="2061"/>
                      <a:pt x="15949" y="1406"/>
                    </a:cubicBezTo>
                    <a:cubicBezTo>
                      <a:pt x="15691" y="1280"/>
                      <a:pt x="15413" y="1216"/>
                      <a:pt x="15136" y="1216"/>
                    </a:cubicBezTo>
                    <a:cubicBezTo>
                      <a:pt x="14686" y="1216"/>
                      <a:pt x="14241" y="1384"/>
                      <a:pt x="13902" y="1716"/>
                    </a:cubicBezTo>
                    <a:cubicBezTo>
                      <a:pt x="13866" y="1752"/>
                      <a:pt x="13842" y="1775"/>
                      <a:pt x="13806" y="1811"/>
                    </a:cubicBezTo>
                    <a:cubicBezTo>
                      <a:pt x="13366" y="823"/>
                      <a:pt x="12628" y="25"/>
                      <a:pt x="11389" y="1"/>
                    </a:cubicBezTo>
                    <a:cubicBezTo>
                      <a:pt x="11361" y="1"/>
                      <a:pt x="11334" y="0"/>
                      <a:pt x="11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13" name="Google Shape;4313;p70"/>
          <p:cNvGrpSpPr/>
          <p:nvPr/>
        </p:nvGrpSpPr>
        <p:grpSpPr>
          <a:xfrm rot="-461446">
            <a:off x="8039468" y="127758"/>
            <a:ext cx="1240538" cy="663783"/>
            <a:chOff x="7639150" y="1882025"/>
            <a:chExt cx="929025" cy="497100"/>
          </a:xfrm>
        </p:grpSpPr>
        <p:sp>
          <p:nvSpPr>
            <p:cNvPr id="4314" name="Google Shape;4314;p70"/>
            <p:cNvSpPr/>
            <p:nvPr/>
          </p:nvSpPr>
          <p:spPr>
            <a:xfrm>
              <a:off x="7639150" y="1882025"/>
              <a:ext cx="929025" cy="497100"/>
            </a:xfrm>
            <a:custGeom>
              <a:avLst/>
              <a:gdLst/>
              <a:ahLst/>
              <a:cxnLst/>
              <a:rect l="l" t="t" r="r" b="b"/>
              <a:pathLst>
                <a:path w="37161" h="19884" extrusionOk="0">
                  <a:moveTo>
                    <a:pt x="1" y="19872"/>
                  </a:moveTo>
                  <a:cubicBezTo>
                    <a:pt x="596" y="17741"/>
                    <a:pt x="918" y="17407"/>
                    <a:pt x="4109" y="15288"/>
                  </a:cubicBezTo>
                  <a:cubicBezTo>
                    <a:pt x="3859" y="14919"/>
                    <a:pt x="3585" y="14562"/>
                    <a:pt x="3358" y="14169"/>
                  </a:cubicBezTo>
                  <a:cubicBezTo>
                    <a:pt x="2442" y="12538"/>
                    <a:pt x="2727" y="10668"/>
                    <a:pt x="4109" y="9418"/>
                  </a:cubicBezTo>
                  <a:cubicBezTo>
                    <a:pt x="5156" y="8478"/>
                    <a:pt x="6395" y="8061"/>
                    <a:pt x="7799" y="8144"/>
                  </a:cubicBezTo>
                  <a:cubicBezTo>
                    <a:pt x="8395" y="8180"/>
                    <a:pt x="8978" y="8299"/>
                    <a:pt x="9657" y="8394"/>
                  </a:cubicBezTo>
                  <a:cubicBezTo>
                    <a:pt x="9728" y="8025"/>
                    <a:pt x="9800" y="7704"/>
                    <a:pt x="9835" y="7394"/>
                  </a:cubicBezTo>
                  <a:cubicBezTo>
                    <a:pt x="10026" y="6049"/>
                    <a:pt x="10371" y="4751"/>
                    <a:pt x="11050" y="3584"/>
                  </a:cubicBezTo>
                  <a:cubicBezTo>
                    <a:pt x="11526" y="2786"/>
                    <a:pt x="12086" y="2001"/>
                    <a:pt x="12752" y="1381"/>
                  </a:cubicBezTo>
                  <a:cubicBezTo>
                    <a:pt x="14253" y="0"/>
                    <a:pt x="16193" y="96"/>
                    <a:pt x="17575" y="1584"/>
                  </a:cubicBezTo>
                  <a:cubicBezTo>
                    <a:pt x="18110" y="2155"/>
                    <a:pt x="18515" y="2870"/>
                    <a:pt x="18920" y="3560"/>
                  </a:cubicBezTo>
                  <a:cubicBezTo>
                    <a:pt x="19218" y="4072"/>
                    <a:pt x="19408" y="4644"/>
                    <a:pt x="19706" y="5310"/>
                  </a:cubicBezTo>
                  <a:cubicBezTo>
                    <a:pt x="21408" y="4584"/>
                    <a:pt x="23123" y="4025"/>
                    <a:pt x="24933" y="4644"/>
                  </a:cubicBezTo>
                  <a:cubicBezTo>
                    <a:pt x="26707" y="5263"/>
                    <a:pt x="28016" y="6477"/>
                    <a:pt x="28909" y="8085"/>
                  </a:cubicBezTo>
                  <a:cubicBezTo>
                    <a:pt x="29409" y="8085"/>
                    <a:pt x="29814" y="8108"/>
                    <a:pt x="30207" y="8085"/>
                  </a:cubicBezTo>
                  <a:cubicBezTo>
                    <a:pt x="31660" y="7989"/>
                    <a:pt x="32803" y="8597"/>
                    <a:pt x="33743" y="9644"/>
                  </a:cubicBezTo>
                  <a:cubicBezTo>
                    <a:pt x="35220" y="11264"/>
                    <a:pt x="35779" y="13228"/>
                    <a:pt x="35863" y="15359"/>
                  </a:cubicBezTo>
                  <a:cubicBezTo>
                    <a:pt x="35886" y="15955"/>
                    <a:pt x="35803" y="16550"/>
                    <a:pt x="35767" y="17241"/>
                  </a:cubicBezTo>
                  <a:cubicBezTo>
                    <a:pt x="36172" y="17824"/>
                    <a:pt x="36613" y="18479"/>
                    <a:pt x="37160" y="19288"/>
                  </a:cubicBezTo>
                  <a:cubicBezTo>
                    <a:pt x="36565" y="19396"/>
                    <a:pt x="36136" y="19527"/>
                    <a:pt x="35708" y="19538"/>
                  </a:cubicBezTo>
                  <a:cubicBezTo>
                    <a:pt x="32493" y="19586"/>
                    <a:pt x="29278" y="19598"/>
                    <a:pt x="26064" y="19634"/>
                  </a:cubicBezTo>
                  <a:cubicBezTo>
                    <a:pt x="17896" y="19705"/>
                    <a:pt x="9728" y="19788"/>
                    <a:pt x="1561" y="19872"/>
                  </a:cubicBezTo>
                  <a:cubicBezTo>
                    <a:pt x="1108" y="19884"/>
                    <a:pt x="644" y="19872"/>
                    <a:pt x="1" y="19872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760000" algn="bl" rotWithShape="0">
                <a:schemeClr val="dk1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70"/>
            <p:cNvSpPr/>
            <p:nvPr/>
          </p:nvSpPr>
          <p:spPr>
            <a:xfrm>
              <a:off x="7639150" y="1882025"/>
              <a:ext cx="929025" cy="497100"/>
            </a:xfrm>
            <a:custGeom>
              <a:avLst/>
              <a:gdLst/>
              <a:ahLst/>
              <a:cxnLst/>
              <a:rect l="l" t="t" r="r" b="b"/>
              <a:pathLst>
                <a:path w="37161" h="19884" extrusionOk="0">
                  <a:moveTo>
                    <a:pt x="1" y="19872"/>
                  </a:moveTo>
                  <a:cubicBezTo>
                    <a:pt x="596" y="17741"/>
                    <a:pt x="918" y="17407"/>
                    <a:pt x="4109" y="15288"/>
                  </a:cubicBezTo>
                  <a:cubicBezTo>
                    <a:pt x="3859" y="14919"/>
                    <a:pt x="3585" y="14562"/>
                    <a:pt x="3358" y="14169"/>
                  </a:cubicBezTo>
                  <a:cubicBezTo>
                    <a:pt x="2442" y="12538"/>
                    <a:pt x="2727" y="10668"/>
                    <a:pt x="4109" y="9418"/>
                  </a:cubicBezTo>
                  <a:cubicBezTo>
                    <a:pt x="5156" y="8478"/>
                    <a:pt x="6395" y="8061"/>
                    <a:pt x="7799" y="8144"/>
                  </a:cubicBezTo>
                  <a:cubicBezTo>
                    <a:pt x="8395" y="8180"/>
                    <a:pt x="8978" y="8299"/>
                    <a:pt x="9657" y="8394"/>
                  </a:cubicBezTo>
                  <a:cubicBezTo>
                    <a:pt x="9728" y="8025"/>
                    <a:pt x="9800" y="7704"/>
                    <a:pt x="9835" y="7394"/>
                  </a:cubicBezTo>
                  <a:cubicBezTo>
                    <a:pt x="10026" y="6049"/>
                    <a:pt x="10371" y="4751"/>
                    <a:pt x="11050" y="3584"/>
                  </a:cubicBezTo>
                  <a:cubicBezTo>
                    <a:pt x="11526" y="2786"/>
                    <a:pt x="12086" y="2001"/>
                    <a:pt x="12752" y="1381"/>
                  </a:cubicBezTo>
                  <a:cubicBezTo>
                    <a:pt x="14253" y="0"/>
                    <a:pt x="16193" y="96"/>
                    <a:pt x="17575" y="1584"/>
                  </a:cubicBezTo>
                  <a:cubicBezTo>
                    <a:pt x="18110" y="2155"/>
                    <a:pt x="18515" y="2870"/>
                    <a:pt x="18920" y="3560"/>
                  </a:cubicBezTo>
                  <a:cubicBezTo>
                    <a:pt x="19218" y="4072"/>
                    <a:pt x="19408" y="4644"/>
                    <a:pt x="19706" y="5310"/>
                  </a:cubicBezTo>
                  <a:cubicBezTo>
                    <a:pt x="21408" y="4584"/>
                    <a:pt x="23123" y="4025"/>
                    <a:pt x="24933" y="4644"/>
                  </a:cubicBezTo>
                  <a:cubicBezTo>
                    <a:pt x="26707" y="5263"/>
                    <a:pt x="28016" y="6477"/>
                    <a:pt x="28909" y="8085"/>
                  </a:cubicBezTo>
                  <a:cubicBezTo>
                    <a:pt x="29409" y="8085"/>
                    <a:pt x="29814" y="8108"/>
                    <a:pt x="30207" y="8085"/>
                  </a:cubicBezTo>
                  <a:cubicBezTo>
                    <a:pt x="31660" y="7989"/>
                    <a:pt x="32803" y="8597"/>
                    <a:pt x="33743" y="9644"/>
                  </a:cubicBezTo>
                  <a:cubicBezTo>
                    <a:pt x="35220" y="11264"/>
                    <a:pt x="35779" y="13228"/>
                    <a:pt x="35863" y="15359"/>
                  </a:cubicBezTo>
                  <a:cubicBezTo>
                    <a:pt x="35886" y="15955"/>
                    <a:pt x="35803" y="16550"/>
                    <a:pt x="35767" y="17241"/>
                  </a:cubicBezTo>
                  <a:cubicBezTo>
                    <a:pt x="36172" y="17824"/>
                    <a:pt x="36613" y="18479"/>
                    <a:pt x="37160" y="19288"/>
                  </a:cubicBezTo>
                  <a:cubicBezTo>
                    <a:pt x="36565" y="19396"/>
                    <a:pt x="36136" y="19527"/>
                    <a:pt x="35708" y="19538"/>
                  </a:cubicBezTo>
                  <a:cubicBezTo>
                    <a:pt x="32493" y="19586"/>
                    <a:pt x="29278" y="19598"/>
                    <a:pt x="26064" y="19634"/>
                  </a:cubicBezTo>
                  <a:cubicBezTo>
                    <a:pt x="17896" y="19705"/>
                    <a:pt x="9728" y="19788"/>
                    <a:pt x="1561" y="19872"/>
                  </a:cubicBezTo>
                  <a:cubicBezTo>
                    <a:pt x="1108" y="19884"/>
                    <a:pt x="644" y="19872"/>
                    <a:pt x="1" y="19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70"/>
          <p:cNvGrpSpPr/>
          <p:nvPr/>
        </p:nvGrpSpPr>
        <p:grpSpPr>
          <a:xfrm>
            <a:off x="8433730" y="649789"/>
            <a:ext cx="700980" cy="866127"/>
            <a:chOff x="5324475" y="1021375"/>
            <a:chExt cx="459900" cy="568250"/>
          </a:xfrm>
        </p:grpSpPr>
        <p:sp>
          <p:nvSpPr>
            <p:cNvPr id="4317" name="Google Shape;4317;p70"/>
            <p:cNvSpPr/>
            <p:nvPr/>
          </p:nvSpPr>
          <p:spPr>
            <a:xfrm>
              <a:off x="5718250" y="1141350"/>
              <a:ext cx="66125" cy="93775"/>
            </a:xfrm>
            <a:custGeom>
              <a:avLst/>
              <a:gdLst/>
              <a:ahLst/>
              <a:cxnLst/>
              <a:rect l="l" t="t" r="r" b="b"/>
              <a:pathLst>
                <a:path w="2645" h="3751" extrusionOk="0">
                  <a:moveTo>
                    <a:pt x="1" y="2774"/>
                  </a:moveTo>
                  <a:cubicBezTo>
                    <a:pt x="120" y="1774"/>
                    <a:pt x="537" y="834"/>
                    <a:pt x="1465" y="167"/>
                  </a:cubicBezTo>
                  <a:cubicBezTo>
                    <a:pt x="1715" y="0"/>
                    <a:pt x="2001" y="0"/>
                    <a:pt x="2263" y="155"/>
                  </a:cubicBezTo>
                  <a:cubicBezTo>
                    <a:pt x="2489" y="298"/>
                    <a:pt x="2644" y="536"/>
                    <a:pt x="2573" y="786"/>
                  </a:cubicBezTo>
                  <a:cubicBezTo>
                    <a:pt x="2382" y="1572"/>
                    <a:pt x="2168" y="2358"/>
                    <a:pt x="1894" y="3108"/>
                  </a:cubicBezTo>
                  <a:cubicBezTo>
                    <a:pt x="1751" y="3501"/>
                    <a:pt x="894" y="3751"/>
                    <a:pt x="489" y="3620"/>
                  </a:cubicBezTo>
                  <a:cubicBezTo>
                    <a:pt x="191" y="3524"/>
                    <a:pt x="13" y="3239"/>
                    <a:pt x="1" y="2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70"/>
            <p:cNvSpPr/>
            <p:nvPr/>
          </p:nvSpPr>
          <p:spPr>
            <a:xfrm>
              <a:off x="5478050" y="1367550"/>
              <a:ext cx="59250" cy="102725"/>
            </a:xfrm>
            <a:custGeom>
              <a:avLst/>
              <a:gdLst/>
              <a:ahLst/>
              <a:cxnLst/>
              <a:rect l="l" t="t" r="r" b="b"/>
              <a:pathLst>
                <a:path w="2370" h="4109" extrusionOk="0">
                  <a:moveTo>
                    <a:pt x="1" y="2477"/>
                  </a:moveTo>
                  <a:cubicBezTo>
                    <a:pt x="36" y="1870"/>
                    <a:pt x="191" y="1251"/>
                    <a:pt x="548" y="703"/>
                  </a:cubicBezTo>
                  <a:cubicBezTo>
                    <a:pt x="1013" y="1"/>
                    <a:pt x="1620" y="72"/>
                    <a:pt x="1953" y="715"/>
                  </a:cubicBezTo>
                  <a:cubicBezTo>
                    <a:pt x="2001" y="811"/>
                    <a:pt x="2084" y="882"/>
                    <a:pt x="2120" y="989"/>
                  </a:cubicBezTo>
                  <a:cubicBezTo>
                    <a:pt x="2370" y="1561"/>
                    <a:pt x="1989" y="3251"/>
                    <a:pt x="1513" y="3692"/>
                  </a:cubicBezTo>
                  <a:cubicBezTo>
                    <a:pt x="1060" y="4109"/>
                    <a:pt x="322" y="3930"/>
                    <a:pt x="120" y="3358"/>
                  </a:cubicBezTo>
                  <a:cubicBezTo>
                    <a:pt x="84" y="3263"/>
                    <a:pt x="60" y="3156"/>
                    <a:pt x="48" y="3049"/>
                  </a:cubicBezTo>
                  <a:cubicBezTo>
                    <a:pt x="36" y="2870"/>
                    <a:pt x="24" y="2692"/>
                    <a:pt x="1" y="2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5415250" y="1202650"/>
              <a:ext cx="65500" cy="106600"/>
            </a:xfrm>
            <a:custGeom>
              <a:avLst/>
              <a:gdLst/>
              <a:ahLst/>
              <a:cxnLst/>
              <a:rect l="l" t="t" r="r" b="b"/>
              <a:pathLst>
                <a:path w="2620" h="4264" extrusionOk="0">
                  <a:moveTo>
                    <a:pt x="2620" y="1191"/>
                  </a:moveTo>
                  <a:cubicBezTo>
                    <a:pt x="2489" y="2013"/>
                    <a:pt x="2215" y="2858"/>
                    <a:pt x="1739" y="3620"/>
                  </a:cubicBezTo>
                  <a:cubicBezTo>
                    <a:pt x="1620" y="3811"/>
                    <a:pt x="1382" y="3966"/>
                    <a:pt x="1155" y="4049"/>
                  </a:cubicBezTo>
                  <a:cubicBezTo>
                    <a:pt x="596" y="4263"/>
                    <a:pt x="0" y="3823"/>
                    <a:pt x="143" y="3227"/>
                  </a:cubicBezTo>
                  <a:cubicBezTo>
                    <a:pt x="381" y="2227"/>
                    <a:pt x="834" y="1299"/>
                    <a:pt x="1393" y="441"/>
                  </a:cubicBezTo>
                  <a:cubicBezTo>
                    <a:pt x="1691" y="1"/>
                    <a:pt x="2310" y="120"/>
                    <a:pt x="2513" y="608"/>
                  </a:cubicBezTo>
                  <a:cubicBezTo>
                    <a:pt x="2536" y="680"/>
                    <a:pt x="2560" y="739"/>
                    <a:pt x="2572" y="810"/>
                  </a:cubicBezTo>
                  <a:cubicBezTo>
                    <a:pt x="2584" y="918"/>
                    <a:pt x="2596" y="1025"/>
                    <a:pt x="2620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5377450" y="1065150"/>
              <a:ext cx="61050" cy="102125"/>
            </a:xfrm>
            <a:custGeom>
              <a:avLst/>
              <a:gdLst/>
              <a:ahLst/>
              <a:cxnLst/>
              <a:rect l="l" t="t" r="r" b="b"/>
              <a:pathLst>
                <a:path w="2442" h="4085" extrusionOk="0">
                  <a:moveTo>
                    <a:pt x="2405" y="822"/>
                  </a:moveTo>
                  <a:cubicBezTo>
                    <a:pt x="2441" y="1834"/>
                    <a:pt x="1977" y="2679"/>
                    <a:pt x="1572" y="3548"/>
                  </a:cubicBezTo>
                  <a:cubicBezTo>
                    <a:pt x="1370" y="3953"/>
                    <a:pt x="953" y="4084"/>
                    <a:pt x="584" y="3941"/>
                  </a:cubicBezTo>
                  <a:cubicBezTo>
                    <a:pt x="238" y="3798"/>
                    <a:pt x="0" y="3370"/>
                    <a:pt x="60" y="2977"/>
                  </a:cubicBezTo>
                  <a:cubicBezTo>
                    <a:pt x="72" y="2905"/>
                    <a:pt x="96" y="2834"/>
                    <a:pt x="119" y="2774"/>
                  </a:cubicBezTo>
                  <a:cubicBezTo>
                    <a:pt x="334" y="2215"/>
                    <a:pt x="536" y="1631"/>
                    <a:pt x="786" y="1084"/>
                  </a:cubicBezTo>
                  <a:cubicBezTo>
                    <a:pt x="905" y="810"/>
                    <a:pt x="1120" y="548"/>
                    <a:pt x="1322" y="310"/>
                  </a:cubicBezTo>
                  <a:cubicBezTo>
                    <a:pt x="1524" y="84"/>
                    <a:pt x="1810" y="0"/>
                    <a:pt x="2096" y="107"/>
                  </a:cubicBezTo>
                  <a:cubicBezTo>
                    <a:pt x="2441" y="238"/>
                    <a:pt x="2405" y="548"/>
                    <a:pt x="2405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5514975" y="1034475"/>
              <a:ext cx="60425" cy="86350"/>
            </a:xfrm>
            <a:custGeom>
              <a:avLst/>
              <a:gdLst/>
              <a:ahLst/>
              <a:cxnLst/>
              <a:rect l="l" t="t" r="r" b="b"/>
              <a:pathLst>
                <a:path w="2417" h="3454" extrusionOk="0">
                  <a:moveTo>
                    <a:pt x="0" y="2192"/>
                  </a:moveTo>
                  <a:cubicBezTo>
                    <a:pt x="60" y="1584"/>
                    <a:pt x="310" y="965"/>
                    <a:pt x="702" y="406"/>
                  </a:cubicBezTo>
                  <a:cubicBezTo>
                    <a:pt x="941" y="72"/>
                    <a:pt x="1357" y="1"/>
                    <a:pt x="1762" y="156"/>
                  </a:cubicBezTo>
                  <a:cubicBezTo>
                    <a:pt x="2143" y="298"/>
                    <a:pt x="2417" y="679"/>
                    <a:pt x="2322" y="1072"/>
                  </a:cubicBezTo>
                  <a:cubicBezTo>
                    <a:pt x="2167" y="1715"/>
                    <a:pt x="1965" y="2358"/>
                    <a:pt x="1703" y="2977"/>
                  </a:cubicBezTo>
                  <a:cubicBezTo>
                    <a:pt x="1548" y="3370"/>
                    <a:pt x="1083" y="3454"/>
                    <a:pt x="702" y="3251"/>
                  </a:cubicBezTo>
                  <a:cubicBezTo>
                    <a:pt x="250" y="3013"/>
                    <a:pt x="12" y="2680"/>
                    <a:pt x="0" y="2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5566450" y="1190750"/>
              <a:ext cx="49450" cy="99150"/>
            </a:xfrm>
            <a:custGeom>
              <a:avLst/>
              <a:gdLst/>
              <a:ahLst/>
              <a:cxnLst/>
              <a:rect l="l" t="t" r="r" b="b"/>
              <a:pathLst>
                <a:path w="1978" h="3966" extrusionOk="0">
                  <a:moveTo>
                    <a:pt x="1930" y="1096"/>
                  </a:moveTo>
                  <a:cubicBezTo>
                    <a:pt x="1906" y="1632"/>
                    <a:pt x="1894" y="2156"/>
                    <a:pt x="1870" y="2691"/>
                  </a:cubicBezTo>
                  <a:cubicBezTo>
                    <a:pt x="1858" y="2906"/>
                    <a:pt x="1846" y="3120"/>
                    <a:pt x="1775" y="3322"/>
                  </a:cubicBezTo>
                  <a:cubicBezTo>
                    <a:pt x="1608" y="3811"/>
                    <a:pt x="1025" y="3965"/>
                    <a:pt x="644" y="3644"/>
                  </a:cubicBezTo>
                  <a:cubicBezTo>
                    <a:pt x="263" y="3334"/>
                    <a:pt x="1" y="2953"/>
                    <a:pt x="108" y="2441"/>
                  </a:cubicBezTo>
                  <a:cubicBezTo>
                    <a:pt x="215" y="1882"/>
                    <a:pt x="358" y="1334"/>
                    <a:pt x="513" y="786"/>
                  </a:cubicBezTo>
                  <a:cubicBezTo>
                    <a:pt x="560" y="632"/>
                    <a:pt x="679" y="465"/>
                    <a:pt x="810" y="346"/>
                  </a:cubicBezTo>
                  <a:cubicBezTo>
                    <a:pt x="1180" y="1"/>
                    <a:pt x="1787" y="191"/>
                    <a:pt x="1918" y="679"/>
                  </a:cubicBezTo>
                  <a:cubicBezTo>
                    <a:pt x="1953" y="810"/>
                    <a:pt x="1953" y="953"/>
                    <a:pt x="1977" y="1096"/>
                  </a:cubicBezTo>
                  <a:cubicBezTo>
                    <a:pt x="1965" y="1096"/>
                    <a:pt x="1953" y="1096"/>
                    <a:pt x="193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5435500" y="1511325"/>
              <a:ext cx="59250" cy="78300"/>
            </a:xfrm>
            <a:custGeom>
              <a:avLst/>
              <a:gdLst/>
              <a:ahLst/>
              <a:cxnLst/>
              <a:rect l="l" t="t" r="r" b="b"/>
              <a:pathLst>
                <a:path w="2370" h="3132" extrusionOk="0">
                  <a:moveTo>
                    <a:pt x="12" y="2048"/>
                  </a:moveTo>
                  <a:cubicBezTo>
                    <a:pt x="107" y="1441"/>
                    <a:pt x="345" y="786"/>
                    <a:pt x="857" y="274"/>
                  </a:cubicBezTo>
                  <a:cubicBezTo>
                    <a:pt x="1131" y="1"/>
                    <a:pt x="1429" y="13"/>
                    <a:pt x="1715" y="227"/>
                  </a:cubicBezTo>
                  <a:cubicBezTo>
                    <a:pt x="2250" y="644"/>
                    <a:pt x="2369" y="965"/>
                    <a:pt x="2179" y="1608"/>
                  </a:cubicBezTo>
                  <a:cubicBezTo>
                    <a:pt x="2096" y="1906"/>
                    <a:pt x="1976" y="2203"/>
                    <a:pt x="1846" y="2489"/>
                  </a:cubicBezTo>
                  <a:cubicBezTo>
                    <a:pt x="1691" y="2834"/>
                    <a:pt x="1405" y="3013"/>
                    <a:pt x="1024" y="3061"/>
                  </a:cubicBezTo>
                  <a:cubicBezTo>
                    <a:pt x="393" y="3132"/>
                    <a:pt x="0" y="2787"/>
                    <a:pt x="12" y="2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70"/>
            <p:cNvSpPr/>
            <p:nvPr/>
          </p:nvSpPr>
          <p:spPr>
            <a:xfrm>
              <a:off x="5642650" y="1021375"/>
              <a:ext cx="46475" cy="91725"/>
            </a:xfrm>
            <a:custGeom>
              <a:avLst/>
              <a:gdLst/>
              <a:ahLst/>
              <a:cxnLst/>
              <a:rect l="l" t="t" r="r" b="b"/>
              <a:pathLst>
                <a:path w="1859" h="3669" extrusionOk="0">
                  <a:moveTo>
                    <a:pt x="1858" y="1061"/>
                  </a:moveTo>
                  <a:cubicBezTo>
                    <a:pt x="1739" y="1644"/>
                    <a:pt x="1596" y="2335"/>
                    <a:pt x="1441" y="3025"/>
                  </a:cubicBezTo>
                  <a:cubicBezTo>
                    <a:pt x="1418" y="3132"/>
                    <a:pt x="1358" y="3228"/>
                    <a:pt x="1310" y="3323"/>
                  </a:cubicBezTo>
                  <a:cubicBezTo>
                    <a:pt x="1156" y="3549"/>
                    <a:pt x="941" y="3668"/>
                    <a:pt x="679" y="3644"/>
                  </a:cubicBezTo>
                  <a:cubicBezTo>
                    <a:pt x="406" y="3620"/>
                    <a:pt x="203" y="3478"/>
                    <a:pt x="120" y="3216"/>
                  </a:cubicBezTo>
                  <a:cubicBezTo>
                    <a:pt x="48" y="3025"/>
                    <a:pt x="1" y="2799"/>
                    <a:pt x="1" y="2597"/>
                  </a:cubicBezTo>
                  <a:cubicBezTo>
                    <a:pt x="1" y="1906"/>
                    <a:pt x="132" y="1251"/>
                    <a:pt x="465" y="644"/>
                  </a:cubicBezTo>
                  <a:cubicBezTo>
                    <a:pt x="548" y="489"/>
                    <a:pt x="632" y="311"/>
                    <a:pt x="763" y="215"/>
                  </a:cubicBezTo>
                  <a:cubicBezTo>
                    <a:pt x="918" y="96"/>
                    <a:pt x="1144" y="1"/>
                    <a:pt x="1334" y="13"/>
                  </a:cubicBezTo>
                  <a:cubicBezTo>
                    <a:pt x="1596" y="25"/>
                    <a:pt x="1763" y="239"/>
                    <a:pt x="1799" y="513"/>
                  </a:cubicBezTo>
                  <a:cubicBezTo>
                    <a:pt x="1822" y="656"/>
                    <a:pt x="1834" y="799"/>
                    <a:pt x="1858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70"/>
            <p:cNvSpPr/>
            <p:nvPr/>
          </p:nvSpPr>
          <p:spPr>
            <a:xfrm>
              <a:off x="5692675" y="1318750"/>
              <a:ext cx="53600" cy="86050"/>
            </a:xfrm>
            <a:custGeom>
              <a:avLst/>
              <a:gdLst/>
              <a:ahLst/>
              <a:cxnLst/>
              <a:rect l="l" t="t" r="r" b="b"/>
              <a:pathLst>
                <a:path w="2144" h="3442" extrusionOk="0">
                  <a:moveTo>
                    <a:pt x="0" y="2393"/>
                  </a:moveTo>
                  <a:cubicBezTo>
                    <a:pt x="95" y="1584"/>
                    <a:pt x="310" y="774"/>
                    <a:pt x="1048" y="203"/>
                  </a:cubicBezTo>
                  <a:cubicBezTo>
                    <a:pt x="1262" y="48"/>
                    <a:pt x="1500" y="0"/>
                    <a:pt x="1750" y="143"/>
                  </a:cubicBezTo>
                  <a:cubicBezTo>
                    <a:pt x="2000" y="298"/>
                    <a:pt x="2143" y="560"/>
                    <a:pt x="2072" y="869"/>
                  </a:cubicBezTo>
                  <a:cubicBezTo>
                    <a:pt x="1917" y="1489"/>
                    <a:pt x="1750" y="2108"/>
                    <a:pt x="1584" y="2727"/>
                  </a:cubicBezTo>
                  <a:cubicBezTo>
                    <a:pt x="1572" y="2763"/>
                    <a:pt x="1560" y="2786"/>
                    <a:pt x="1536" y="2822"/>
                  </a:cubicBezTo>
                  <a:cubicBezTo>
                    <a:pt x="1345" y="3227"/>
                    <a:pt x="964" y="3441"/>
                    <a:pt x="607" y="3346"/>
                  </a:cubicBezTo>
                  <a:cubicBezTo>
                    <a:pt x="214" y="3239"/>
                    <a:pt x="0" y="2905"/>
                    <a:pt x="0" y="2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70"/>
            <p:cNvSpPr/>
            <p:nvPr/>
          </p:nvSpPr>
          <p:spPr>
            <a:xfrm>
              <a:off x="5324475" y="1396725"/>
              <a:ext cx="52400" cy="79800"/>
            </a:xfrm>
            <a:custGeom>
              <a:avLst/>
              <a:gdLst/>
              <a:ahLst/>
              <a:cxnLst/>
              <a:rect l="l" t="t" r="r" b="b"/>
              <a:pathLst>
                <a:path w="2096" h="3192" extrusionOk="0">
                  <a:moveTo>
                    <a:pt x="24" y="2084"/>
                  </a:moveTo>
                  <a:cubicBezTo>
                    <a:pt x="143" y="1763"/>
                    <a:pt x="298" y="1215"/>
                    <a:pt x="524" y="715"/>
                  </a:cubicBezTo>
                  <a:cubicBezTo>
                    <a:pt x="619" y="501"/>
                    <a:pt x="845" y="334"/>
                    <a:pt x="1060" y="227"/>
                  </a:cubicBezTo>
                  <a:cubicBezTo>
                    <a:pt x="1488" y="1"/>
                    <a:pt x="2096" y="310"/>
                    <a:pt x="2072" y="798"/>
                  </a:cubicBezTo>
                  <a:cubicBezTo>
                    <a:pt x="2036" y="1572"/>
                    <a:pt x="1857" y="2334"/>
                    <a:pt x="1238" y="2894"/>
                  </a:cubicBezTo>
                  <a:cubicBezTo>
                    <a:pt x="1012" y="3096"/>
                    <a:pt x="762" y="3192"/>
                    <a:pt x="464" y="3084"/>
                  </a:cubicBezTo>
                  <a:cubicBezTo>
                    <a:pt x="179" y="2977"/>
                    <a:pt x="0" y="2680"/>
                    <a:pt x="24" y="2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70"/>
            <p:cNvSpPr/>
            <p:nvPr/>
          </p:nvSpPr>
          <p:spPr>
            <a:xfrm>
              <a:off x="5565850" y="1448825"/>
              <a:ext cx="45875" cy="54200"/>
            </a:xfrm>
            <a:custGeom>
              <a:avLst/>
              <a:gdLst/>
              <a:ahLst/>
              <a:cxnLst/>
              <a:rect l="l" t="t" r="r" b="b"/>
              <a:pathLst>
                <a:path w="1835" h="2168" extrusionOk="0">
                  <a:moveTo>
                    <a:pt x="1061" y="24"/>
                  </a:moveTo>
                  <a:cubicBezTo>
                    <a:pt x="1346" y="0"/>
                    <a:pt x="1680" y="274"/>
                    <a:pt x="1739" y="584"/>
                  </a:cubicBezTo>
                  <a:cubicBezTo>
                    <a:pt x="1835" y="1048"/>
                    <a:pt x="1513" y="1715"/>
                    <a:pt x="1084" y="1929"/>
                  </a:cubicBezTo>
                  <a:cubicBezTo>
                    <a:pt x="608" y="2167"/>
                    <a:pt x="1" y="1774"/>
                    <a:pt x="49" y="1250"/>
                  </a:cubicBezTo>
                  <a:cubicBezTo>
                    <a:pt x="96" y="727"/>
                    <a:pt x="370" y="322"/>
                    <a:pt x="858" y="84"/>
                  </a:cubicBezTo>
                  <a:cubicBezTo>
                    <a:pt x="918" y="48"/>
                    <a:pt x="989" y="36"/>
                    <a:pt x="106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8" name="Google Shape;4328;p70"/>
          <p:cNvGrpSpPr/>
          <p:nvPr/>
        </p:nvGrpSpPr>
        <p:grpSpPr>
          <a:xfrm rot="-3129159">
            <a:off x="7672417" y="4106040"/>
            <a:ext cx="379316" cy="1900871"/>
            <a:chOff x="3830119" y="682147"/>
            <a:chExt cx="379291" cy="1900747"/>
          </a:xfrm>
        </p:grpSpPr>
        <p:sp>
          <p:nvSpPr>
            <p:cNvPr id="4329" name="Google Shape;4329;p70"/>
            <p:cNvSpPr/>
            <p:nvPr/>
          </p:nvSpPr>
          <p:spPr>
            <a:xfrm>
              <a:off x="3830119" y="682147"/>
              <a:ext cx="379291" cy="1900747"/>
            </a:xfrm>
            <a:custGeom>
              <a:avLst/>
              <a:gdLst/>
              <a:ahLst/>
              <a:cxnLst/>
              <a:rect l="l" t="t" r="r" b="b"/>
              <a:pathLst>
                <a:path w="11050" h="55375" extrusionOk="0">
                  <a:moveTo>
                    <a:pt x="10380" y="0"/>
                  </a:moveTo>
                  <a:cubicBezTo>
                    <a:pt x="10362" y="0"/>
                    <a:pt x="10343" y="3"/>
                    <a:pt x="10323" y="8"/>
                  </a:cubicBezTo>
                  <a:cubicBezTo>
                    <a:pt x="9573" y="211"/>
                    <a:pt x="9419" y="1044"/>
                    <a:pt x="8811" y="1437"/>
                  </a:cubicBezTo>
                  <a:cubicBezTo>
                    <a:pt x="8657" y="1530"/>
                    <a:pt x="8513" y="1574"/>
                    <a:pt x="8368" y="1574"/>
                  </a:cubicBezTo>
                  <a:cubicBezTo>
                    <a:pt x="8233" y="1574"/>
                    <a:pt x="8098" y="1536"/>
                    <a:pt x="7954" y="1461"/>
                  </a:cubicBezTo>
                  <a:cubicBezTo>
                    <a:pt x="7735" y="1340"/>
                    <a:pt x="7516" y="1220"/>
                    <a:pt x="7269" y="1220"/>
                  </a:cubicBezTo>
                  <a:cubicBezTo>
                    <a:pt x="7248" y="1220"/>
                    <a:pt x="7226" y="1221"/>
                    <a:pt x="7204" y="1223"/>
                  </a:cubicBezTo>
                  <a:cubicBezTo>
                    <a:pt x="6549" y="1247"/>
                    <a:pt x="6252" y="1973"/>
                    <a:pt x="5728" y="2259"/>
                  </a:cubicBezTo>
                  <a:cubicBezTo>
                    <a:pt x="5644" y="2304"/>
                    <a:pt x="5542" y="2335"/>
                    <a:pt x="5440" y="2335"/>
                  </a:cubicBezTo>
                  <a:cubicBezTo>
                    <a:pt x="5354" y="2335"/>
                    <a:pt x="5268" y="2313"/>
                    <a:pt x="5192" y="2259"/>
                  </a:cubicBezTo>
                  <a:cubicBezTo>
                    <a:pt x="5025" y="2140"/>
                    <a:pt x="5037" y="1901"/>
                    <a:pt x="4966" y="1723"/>
                  </a:cubicBezTo>
                  <a:cubicBezTo>
                    <a:pt x="4835" y="1342"/>
                    <a:pt x="4477" y="1056"/>
                    <a:pt x="4120" y="889"/>
                  </a:cubicBezTo>
                  <a:cubicBezTo>
                    <a:pt x="4096" y="880"/>
                    <a:pt x="4067" y="874"/>
                    <a:pt x="4037" y="874"/>
                  </a:cubicBezTo>
                  <a:cubicBezTo>
                    <a:pt x="3996" y="874"/>
                    <a:pt x="3953" y="885"/>
                    <a:pt x="3918" y="913"/>
                  </a:cubicBezTo>
                  <a:cubicBezTo>
                    <a:pt x="3573" y="1259"/>
                    <a:pt x="3096" y="1211"/>
                    <a:pt x="2656" y="1282"/>
                  </a:cubicBezTo>
                  <a:cubicBezTo>
                    <a:pt x="2456" y="1307"/>
                    <a:pt x="2273" y="1336"/>
                    <a:pt x="2099" y="1336"/>
                  </a:cubicBezTo>
                  <a:cubicBezTo>
                    <a:pt x="1858" y="1336"/>
                    <a:pt x="1634" y="1281"/>
                    <a:pt x="1406" y="1080"/>
                  </a:cubicBezTo>
                  <a:cubicBezTo>
                    <a:pt x="1172" y="882"/>
                    <a:pt x="928" y="603"/>
                    <a:pt x="604" y="603"/>
                  </a:cubicBezTo>
                  <a:cubicBezTo>
                    <a:pt x="598" y="603"/>
                    <a:pt x="591" y="603"/>
                    <a:pt x="584" y="604"/>
                  </a:cubicBezTo>
                  <a:cubicBezTo>
                    <a:pt x="263" y="628"/>
                    <a:pt x="96" y="889"/>
                    <a:pt x="48" y="1175"/>
                  </a:cubicBezTo>
                  <a:cubicBezTo>
                    <a:pt x="1" y="1509"/>
                    <a:pt x="72" y="1854"/>
                    <a:pt x="84" y="2199"/>
                  </a:cubicBezTo>
                  <a:cubicBezTo>
                    <a:pt x="96" y="2735"/>
                    <a:pt x="84" y="3271"/>
                    <a:pt x="96" y="3795"/>
                  </a:cubicBezTo>
                  <a:cubicBezTo>
                    <a:pt x="120" y="4926"/>
                    <a:pt x="167" y="6057"/>
                    <a:pt x="251" y="7176"/>
                  </a:cubicBezTo>
                  <a:cubicBezTo>
                    <a:pt x="322" y="8212"/>
                    <a:pt x="394" y="9236"/>
                    <a:pt x="429" y="10272"/>
                  </a:cubicBezTo>
                  <a:cubicBezTo>
                    <a:pt x="465" y="11534"/>
                    <a:pt x="489" y="12784"/>
                    <a:pt x="537" y="14046"/>
                  </a:cubicBezTo>
                  <a:cubicBezTo>
                    <a:pt x="584" y="15915"/>
                    <a:pt x="632" y="17772"/>
                    <a:pt x="679" y="19642"/>
                  </a:cubicBezTo>
                  <a:cubicBezTo>
                    <a:pt x="739" y="21868"/>
                    <a:pt x="798" y="24095"/>
                    <a:pt x="846" y="26321"/>
                  </a:cubicBezTo>
                  <a:cubicBezTo>
                    <a:pt x="918" y="28702"/>
                    <a:pt x="977" y="31084"/>
                    <a:pt x="1037" y="33465"/>
                  </a:cubicBezTo>
                  <a:cubicBezTo>
                    <a:pt x="1096" y="35799"/>
                    <a:pt x="1203" y="38108"/>
                    <a:pt x="1263" y="40442"/>
                  </a:cubicBezTo>
                  <a:cubicBezTo>
                    <a:pt x="1322" y="42454"/>
                    <a:pt x="1382" y="44478"/>
                    <a:pt x="1394" y="46502"/>
                  </a:cubicBezTo>
                  <a:cubicBezTo>
                    <a:pt x="1418" y="48014"/>
                    <a:pt x="1441" y="49526"/>
                    <a:pt x="1477" y="51038"/>
                  </a:cubicBezTo>
                  <a:cubicBezTo>
                    <a:pt x="1489" y="51824"/>
                    <a:pt x="1501" y="52610"/>
                    <a:pt x="1513" y="53396"/>
                  </a:cubicBezTo>
                  <a:cubicBezTo>
                    <a:pt x="1525" y="53444"/>
                    <a:pt x="1525" y="53503"/>
                    <a:pt x="1525" y="53551"/>
                  </a:cubicBezTo>
                  <a:cubicBezTo>
                    <a:pt x="1525" y="53675"/>
                    <a:pt x="1624" y="53740"/>
                    <a:pt x="1719" y="53740"/>
                  </a:cubicBezTo>
                  <a:cubicBezTo>
                    <a:pt x="1752" y="53740"/>
                    <a:pt x="1783" y="53732"/>
                    <a:pt x="1810" y="53717"/>
                  </a:cubicBezTo>
                  <a:cubicBezTo>
                    <a:pt x="1824" y="53722"/>
                    <a:pt x="1838" y="53724"/>
                    <a:pt x="1853" y="53724"/>
                  </a:cubicBezTo>
                  <a:cubicBezTo>
                    <a:pt x="1878" y="53724"/>
                    <a:pt x="1903" y="53716"/>
                    <a:pt x="1918" y="53694"/>
                  </a:cubicBezTo>
                  <a:cubicBezTo>
                    <a:pt x="2370" y="53241"/>
                    <a:pt x="2751" y="52717"/>
                    <a:pt x="3144" y="52217"/>
                  </a:cubicBezTo>
                  <a:cubicBezTo>
                    <a:pt x="3537" y="51741"/>
                    <a:pt x="3918" y="51265"/>
                    <a:pt x="4287" y="50777"/>
                  </a:cubicBezTo>
                  <a:cubicBezTo>
                    <a:pt x="5001" y="49848"/>
                    <a:pt x="5668" y="48895"/>
                    <a:pt x="6311" y="47931"/>
                  </a:cubicBezTo>
                  <a:cubicBezTo>
                    <a:pt x="6871" y="49241"/>
                    <a:pt x="7537" y="50503"/>
                    <a:pt x="8228" y="51741"/>
                  </a:cubicBezTo>
                  <a:cubicBezTo>
                    <a:pt x="8895" y="52932"/>
                    <a:pt x="9681" y="54039"/>
                    <a:pt x="10288" y="55253"/>
                  </a:cubicBezTo>
                  <a:cubicBezTo>
                    <a:pt x="10332" y="55339"/>
                    <a:pt x="10403" y="55375"/>
                    <a:pt x="10474" y="55375"/>
                  </a:cubicBezTo>
                  <a:cubicBezTo>
                    <a:pt x="10630" y="55375"/>
                    <a:pt x="10791" y="55203"/>
                    <a:pt x="10693" y="55015"/>
                  </a:cubicBezTo>
                  <a:cubicBezTo>
                    <a:pt x="10693" y="55015"/>
                    <a:pt x="10681" y="55003"/>
                    <a:pt x="10681" y="54991"/>
                  </a:cubicBezTo>
                  <a:cubicBezTo>
                    <a:pt x="10824" y="54408"/>
                    <a:pt x="10812" y="53789"/>
                    <a:pt x="10847" y="53182"/>
                  </a:cubicBezTo>
                  <a:cubicBezTo>
                    <a:pt x="10931" y="51824"/>
                    <a:pt x="10919" y="50467"/>
                    <a:pt x="10954" y="49110"/>
                  </a:cubicBezTo>
                  <a:cubicBezTo>
                    <a:pt x="10990" y="47217"/>
                    <a:pt x="10990" y="45312"/>
                    <a:pt x="11002" y="43407"/>
                  </a:cubicBezTo>
                  <a:cubicBezTo>
                    <a:pt x="11014" y="41168"/>
                    <a:pt x="11026" y="38930"/>
                    <a:pt x="11026" y="36680"/>
                  </a:cubicBezTo>
                  <a:cubicBezTo>
                    <a:pt x="11038" y="34275"/>
                    <a:pt x="11038" y="31869"/>
                    <a:pt x="11038" y="29452"/>
                  </a:cubicBezTo>
                  <a:cubicBezTo>
                    <a:pt x="11050" y="27059"/>
                    <a:pt x="11050" y="24654"/>
                    <a:pt x="11038" y="22261"/>
                  </a:cubicBezTo>
                  <a:cubicBezTo>
                    <a:pt x="11038" y="20070"/>
                    <a:pt x="11038" y="17880"/>
                    <a:pt x="11038" y="15677"/>
                  </a:cubicBezTo>
                  <a:cubicBezTo>
                    <a:pt x="11026" y="13891"/>
                    <a:pt x="11026" y="12093"/>
                    <a:pt x="11014" y="10295"/>
                  </a:cubicBezTo>
                  <a:cubicBezTo>
                    <a:pt x="11014" y="9081"/>
                    <a:pt x="11002" y="7866"/>
                    <a:pt x="11002" y="6640"/>
                  </a:cubicBezTo>
                  <a:cubicBezTo>
                    <a:pt x="10990" y="5664"/>
                    <a:pt x="11002" y="4688"/>
                    <a:pt x="10954" y="3711"/>
                  </a:cubicBezTo>
                  <a:cubicBezTo>
                    <a:pt x="10895" y="2592"/>
                    <a:pt x="10764" y="1473"/>
                    <a:pt x="10621" y="354"/>
                  </a:cubicBezTo>
                  <a:cubicBezTo>
                    <a:pt x="10609" y="306"/>
                    <a:pt x="10573" y="270"/>
                    <a:pt x="10526" y="247"/>
                  </a:cubicBezTo>
                  <a:cubicBezTo>
                    <a:pt x="10578" y="142"/>
                    <a:pt x="10511" y="0"/>
                    <a:pt x="10380" y="0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640000" algn="bl" rotWithShape="0">
                <a:schemeClr val="dk1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0" name="Google Shape;4330;p70"/>
            <p:cNvGrpSpPr/>
            <p:nvPr/>
          </p:nvGrpSpPr>
          <p:grpSpPr>
            <a:xfrm>
              <a:off x="3830119" y="682147"/>
              <a:ext cx="379291" cy="1900747"/>
              <a:chOff x="3025019" y="1048097"/>
              <a:chExt cx="379291" cy="1900747"/>
            </a:xfrm>
          </p:grpSpPr>
          <p:sp>
            <p:nvSpPr>
              <p:cNvPr id="4331" name="Google Shape;4331;p70"/>
              <p:cNvSpPr/>
              <p:nvPr/>
            </p:nvSpPr>
            <p:spPr>
              <a:xfrm>
                <a:off x="3025019" y="1048097"/>
                <a:ext cx="379291" cy="1900747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55375" extrusionOk="0">
                    <a:moveTo>
                      <a:pt x="10380" y="0"/>
                    </a:moveTo>
                    <a:cubicBezTo>
                      <a:pt x="10362" y="0"/>
                      <a:pt x="10343" y="3"/>
                      <a:pt x="10323" y="8"/>
                    </a:cubicBezTo>
                    <a:cubicBezTo>
                      <a:pt x="9573" y="211"/>
                      <a:pt x="9419" y="1044"/>
                      <a:pt x="8811" y="1437"/>
                    </a:cubicBezTo>
                    <a:cubicBezTo>
                      <a:pt x="8657" y="1530"/>
                      <a:pt x="8513" y="1574"/>
                      <a:pt x="8368" y="1574"/>
                    </a:cubicBezTo>
                    <a:cubicBezTo>
                      <a:pt x="8233" y="1574"/>
                      <a:pt x="8098" y="1536"/>
                      <a:pt x="7954" y="1461"/>
                    </a:cubicBezTo>
                    <a:cubicBezTo>
                      <a:pt x="7735" y="1340"/>
                      <a:pt x="7516" y="1220"/>
                      <a:pt x="7269" y="1220"/>
                    </a:cubicBezTo>
                    <a:cubicBezTo>
                      <a:pt x="7248" y="1220"/>
                      <a:pt x="7226" y="1221"/>
                      <a:pt x="7204" y="1223"/>
                    </a:cubicBezTo>
                    <a:cubicBezTo>
                      <a:pt x="6549" y="1247"/>
                      <a:pt x="6252" y="1973"/>
                      <a:pt x="5728" y="2259"/>
                    </a:cubicBezTo>
                    <a:cubicBezTo>
                      <a:pt x="5644" y="2304"/>
                      <a:pt x="5542" y="2335"/>
                      <a:pt x="5440" y="2335"/>
                    </a:cubicBezTo>
                    <a:cubicBezTo>
                      <a:pt x="5354" y="2335"/>
                      <a:pt x="5268" y="2313"/>
                      <a:pt x="5192" y="2259"/>
                    </a:cubicBezTo>
                    <a:cubicBezTo>
                      <a:pt x="5025" y="2140"/>
                      <a:pt x="5037" y="1901"/>
                      <a:pt x="4966" y="1723"/>
                    </a:cubicBezTo>
                    <a:cubicBezTo>
                      <a:pt x="4835" y="1342"/>
                      <a:pt x="4477" y="1056"/>
                      <a:pt x="4120" y="889"/>
                    </a:cubicBezTo>
                    <a:cubicBezTo>
                      <a:pt x="4096" y="880"/>
                      <a:pt x="4067" y="874"/>
                      <a:pt x="4037" y="874"/>
                    </a:cubicBezTo>
                    <a:cubicBezTo>
                      <a:pt x="3996" y="874"/>
                      <a:pt x="3953" y="885"/>
                      <a:pt x="3918" y="913"/>
                    </a:cubicBezTo>
                    <a:cubicBezTo>
                      <a:pt x="3573" y="1259"/>
                      <a:pt x="3096" y="1211"/>
                      <a:pt x="2656" y="1282"/>
                    </a:cubicBezTo>
                    <a:cubicBezTo>
                      <a:pt x="2456" y="1307"/>
                      <a:pt x="2273" y="1336"/>
                      <a:pt x="2099" y="1336"/>
                    </a:cubicBezTo>
                    <a:cubicBezTo>
                      <a:pt x="1858" y="1336"/>
                      <a:pt x="1634" y="1281"/>
                      <a:pt x="1406" y="1080"/>
                    </a:cubicBezTo>
                    <a:cubicBezTo>
                      <a:pt x="1172" y="882"/>
                      <a:pt x="928" y="603"/>
                      <a:pt x="604" y="603"/>
                    </a:cubicBezTo>
                    <a:cubicBezTo>
                      <a:pt x="598" y="603"/>
                      <a:pt x="591" y="603"/>
                      <a:pt x="584" y="604"/>
                    </a:cubicBezTo>
                    <a:cubicBezTo>
                      <a:pt x="263" y="628"/>
                      <a:pt x="96" y="889"/>
                      <a:pt x="48" y="1175"/>
                    </a:cubicBezTo>
                    <a:cubicBezTo>
                      <a:pt x="1" y="1509"/>
                      <a:pt x="72" y="1854"/>
                      <a:pt x="84" y="2199"/>
                    </a:cubicBezTo>
                    <a:cubicBezTo>
                      <a:pt x="96" y="2735"/>
                      <a:pt x="84" y="3271"/>
                      <a:pt x="96" y="3795"/>
                    </a:cubicBezTo>
                    <a:cubicBezTo>
                      <a:pt x="120" y="4926"/>
                      <a:pt x="167" y="6057"/>
                      <a:pt x="251" y="7176"/>
                    </a:cubicBezTo>
                    <a:cubicBezTo>
                      <a:pt x="322" y="8212"/>
                      <a:pt x="394" y="9236"/>
                      <a:pt x="429" y="10272"/>
                    </a:cubicBezTo>
                    <a:cubicBezTo>
                      <a:pt x="465" y="11534"/>
                      <a:pt x="489" y="12784"/>
                      <a:pt x="537" y="14046"/>
                    </a:cubicBezTo>
                    <a:cubicBezTo>
                      <a:pt x="584" y="15915"/>
                      <a:pt x="632" y="17772"/>
                      <a:pt x="679" y="19642"/>
                    </a:cubicBezTo>
                    <a:cubicBezTo>
                      <a:pt x="739" y="21868"/>
                      <a:pt x="798" y="24095"/>
                      <a:pt x="846" y="26321"/>
                    </a:cubicBezTo>
                    <a:cubicBezTo>
                      <a:pt x="918" y="28702"/>
                      <a:pt x="977" y="31084"/>
                      <a:pt x="1037" y="33465"/>
                    </a:cubicBezTo>
                    <a:cubicBezTo>
                      <a:pt x="1096" y="35799"/>
                      <a:pt x="1203" y="38108"/>
                      <a:pt x="1263" y="40442"/>
                    </a:cubicBezTo>
                    <a:cubicBezTo>
                      <a:pt x="1322" y="42454"/>
                      <a:pt x="1382" y="44478"/>
                      <a:pt x="1394" y="46502"/>
                    </a:cubicBezTo>
                    <a:cubicBezTo>
                      <a:pt x="1418" y="48014"/>
                      <a:pt x="1441" y="49526"/>
                      <a:pt x="1477" y="51038"/>
                    </a:cubicBezTo>
                    <a:cubicBezTo>
                      <a:pt x="1489" y="51824"/>
                      <a:pt x="1501" y="52610"/>
                      <a:pt x="1513" y="53396"/>
                    </a:cubicBezTo>
                    <a:cubicBezTo>
                      <a:pt x="1525" y="53444"/>
                      <a:pt x="1525" y="53503"/>
                      <a:pt x="1525" y="53551"/>
                    </a:cubicBezTo>
                    <a:cubicBezTo>
                      <a:pt x="1525" y="53675"/>
                      <a:pt x="1624" y="53740"/>
                      <a:pt x="1719" y="53740"/>
                    </a:cubicBezTo>
                    <a:cubicBezTo>
                      <a:pt x="1752" y="53740"/>
                      <a:pt x="1783" y="53732"/>
                      <a:pt x="1810" y="53717"/>
                    </a:cubicBezTo>
                    <a:cubicBezTo>
                      <a:pt x="1824" y="53722"/>
                      <a:pt x="1838" y="53724"/>
                      <a:pt x="1853" y="53724"/>
                    </a:cubicBezTo>
                    <a:cubicBezTo>
                      <a:pt x="1878" y="53724"/>
                      <a:pt x="1903" y="53716"/>
                      <a:pt x="1918" y="53694"/>
                    </a:cubicBezTo>
                    <a:cubicBezTo>
                      <a:pt x="2370" y="53241"/>
                      <a:pt x="2751" y="52717"/>
                      <a:pt x="3144" y="52217"/>
                    </a:cubicBezTo>
                    <a:cubicBezTo>
                      <a:pt x="3537" y="51741"/>
                      <a:pt x="3918" y="51265"/>
                      <a:pt x="4287" y="50777"/>
                    </a:cubicBezTo>
                    <a:cubicBezTo>
                      <a:pt x="5001" y="49848"/>
                      <a:pt x="5668" y="48895"/>
                      <a:pt x="6311" y="47931"/>
                    </a:cubicBezTo>
                    <a:cubicBezTo>
                      <a:pt x="6871" y="49241"/>
                      <a:pt x="7537" y="50503"/>
                      <a:pt x="8228" y="51741"/>
                    </a:cubicBezTo>
                    <a:cubicBezTo>
                      <a:pt x="8895" y="52932"/>
                      <a:pt x="9681" y="54039"/>
                      <a:pt x="10288" y="55253"/>
                    </a:cubicBezTo>
                    <a:cubicBezTo>
                      <a:pt x="10332" y="55339"/>
                      <a:pt x="10403" y="55375"/>
                      <a:pt x="10474" y="55375"/>
                    </a:cubicBezTo>
                    <a:cubicBezTo>
                      <a:pt x="10630" y="55375"/>
                      <a:pt x="10791" y="55203"/>
                      <a:pt x="10693" y="55015"/>
                    </a:cubicBezTo>
                    <a:cubicBezTo>
                      <a:pt x="10693" y="55015"/>
                      <a:pt x="10681" y="55003"/>
                      <a:pt x="10681" y="54991"/>
                    </a:cubicBezTo>
                    <a:cubicBezTo>
                      <a:pt x="10824" y="54408"/>
                      <a:pt x="10812" y="53789"/>
                      <a:pt x="10847" y="53182"/>
                    </a:cubicBezTo>
                    <a:cubicBezTo>
                      <a:pt x="10931" y="51824"/>
                      <a:pt x="10919" y="50467"/>
                      <a:pt x="10954" y="49110"/>
                    </a:cubicBezTo>
                    <a:cubicBezTo>
                      <a:pt x="10990" y="47217"/>
                      <a:pt x="10990" y="45312"/>
                      <a:pt x="11002" y="43407"/>
                    </a:cubicBezTo>
                    <a:cubicBezTo>
                      <a:pt x="11014" y="41168"/>
                      <a:pt x="11026" y="38930"/>
                      <a:pt x="11026" y="36680"/>
                    </a:cubicBezTo>
                    <a:cubicBezTo>
                      <a:pt x="11038" y="34275"/>
                      <a:pt x="11038" y="31869"/>
                      <a:pt x="11038" y="29452"/>
                    </a:cubicBezTo>
                    <a:cubicBezTo>
                      <a:pt x="11050" y="27059"/>
                      <a:pt x="11050" y="24654"/>
                      <a:pt x="11038" y="22261"/>
                    </a:cubicBezTo>
                    <a:cubicBezTo>
                      <a:pt x="11038" y="20070"/>
                      <a:pt x="11038" y="17880"/>
                      <a:pt x="11038" y="15677"/>
                    </a:cubicBezTo>
                    <a:cubicBezTo>
                      <a:pt x="11026" y="13891"/>
                      <a:pt x="11026" y="12093"/>
                      <a:pt x="11014" y="10295"/>
                    </a:cubicBezTo>
                    <a:cubicBezTo>
                      <a:pt x="11014" y="9081"/>
                      <a:pt x="11002" y="7866"/>
                      <a:pt x="11002" y="6640"/>
                    </a:cubicBezTo>
                    <a:cubicBezTo>
                      <a:pt x="10990" y="5664"/>
                      <a:pt x="11002" y="4688"/>
                      <a:pt x="10954" y="3711"/>
                    </a:cubicBezTo>
                    <a:cubicBezTo>
                      <a:pt x="10895" y="2592"/>
                      <a:pt x="10764" y="1473"/>
                      <a:pt x="10621" y="354"/>
                    </a:cubicBezTo>
                    <a:cubicBezTo>
                      <a:pt x="10609" y="306"/>
                      <a:pt x="10573" y="270"/>
                      <a:pt x="10526" y="247"/>
                    </a:cubicBezTo>
                    <a:cubicBezTo>
                      <a:pt x="10578" y="142"/>
                      <a:pt x="10511" y="0"/>
                      <a:pt x="10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70"/>
              <p:cNvSpPr/>
              <p:nvPr/>
            </p:nvSpPr>
            <p:spPr>
              <a:xfrm>
                <a:off x="3027902" y="1078165"/>
                <a:ext cx="375996" cy="1678939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48913" extrusionOk="0">
                    <a:moveTo>
                      <a:pt x="5941" y="3014"/>
                    </a:moveTo>
                    <a:cubicBezTo>
                      <a:pt x="6370" y="3550"/>
                      <a:pt x="6799" y="4073"/>
                      <a:pt x="7239" y="4597"/>
                    </a:cubicBezTo>
                    <a:cubicBezTo>
                      <a:pt x="7799" y="5240"/>
                      <a:pt x="8334" y="5907"/>
                      <a:pt x="8870" y="6574"/>
                    </a:cubicBezTo>
                    <a:cubicBezTo>
                      <a:pt x="8454" y="7110"/>
                      <a:pt x="8025" y="7645"/>
                      <a:pt x="7584" y="8157"/>
                    </a:cubicBezTo>
                    <a:cubicBezTo>
                      <a:pt x="7025" y="8800"/>
                      <a:pt x="6489" y="9455"/>
                      <a:pt x="5953" y="10122"/>
                    </a:cubicBezTo>
                    <a:cubicBezTo>
                      <a:pt x="5632" y="9741"/>
                      <a:pt x="5322" y="9348"/>
                      <a:pt x="5013" y="8955"/>
                    </a:cubicBezTo>
                    <a:cubicBezTo>
                      <a:pt x="4370" y="8145"/>
                      <a:pt x="3703" y="7360"/>
                      <a:pt x="3036" y="6562"/>
                    </a:cubicBezTo>
                    <a:cubicBezTo>
                      <a:pt x="3584" y="5931"/>
                      <a:pt x="4120" y="5288"/>
                      <a:pt x="4644" y="4633"/>
                    </a:cubicBezTo>
                    <a:cubicBezTo>
                      <a:pt x="5084" y="4097"/>
                      <a:pt x="5513" y="3562"/>
                      <a:pt x="5941" y="3014"/>
                    </a:cubicBezTo>
                    <a:close/>
                    <a:moveTo>
                      <a:pt x="5941" y="10884"/>
                    </a:moveTo>
                    <a:cubicBezTo>
                      <a:pt x="6370" y="11408"/>
                      <a:pt x="6799" y="11943"/>
                      <a:pt x="7239" y="12455"/>
                    </a:cubicBezTo>
                    <a:cubicBezTo>
                      <a:pt x="7799" y="13110"/>
                      <a:pt x="8334" y="13765"/>
                      <a:pt x="8870" y="14444"/>
                    </a:cubicBezTo>
                    <a:cubicBezTo>
                      <a:pt x="8454" y="14968"/>
                      <a:pt x="8025" y="15503"/>
                      <a:pt x="7584" y="16015"/>
                    </a:cubicBezTo>
                    <a:cubicBezTo>
                      <a:pt x="7025" y="16658"/>
                      <a:pt x="6489" y="17325"/>
                      <a:pt x="5953" y="17980"/>
                    </a:cubicBezTo>
                    <a:cubicBezTo>
                      <a:pt x="5632" y="17599"/>
                      <a:pt x="5322" y="17206"/>
                      <a:pt x="5013" y="16825"/>
                    </a:cubicBezTo>
                    <a:cubicBezTo>
                      <a:pt x="4370" y="16015"/>
                      <a:pt x="3703" y="15218"/>
                      <a:pt x="3036" y="14420"/>
                    </a:cubicBezTo>
                    <a:cubicBezTo>
                      <a:pt x="3584" y="13789"/>
                      <a:pt x="4120" y="13146"/>
                      <a:pt x="4644" y="12503"/>
                    </a:cubicBezTo>
                    <a:cubicBezTo>
                      <a:pt x="5084" y="11955"/>
                      <a:pt x="5513" y="11420"/>
                      <a:pt x="5941" y="10884"/>
                    </a:cubicBezTo>
                    <a:close/>
                    <a:moveTo>
                      <a:pt x="5941" y="18742"/>
                    </a:moveTo>
                    <a:cubicBezTo>
                      <a:pt x="6370" y="19266"/>
                      <a:pt x="6799" y="19802"/>
                      <a:pt x="7239" y="20314"/>
                    </a:cubicBezTo>
                    <a:cubicBezTo>
                      <a:pt x="7799" y="20968"/>
                      <a:pt x="8334" y="21623"/>
                      <a:pt x="8870" y="22302"/>
                    </a:cubicBezTo>
                    <a:cubicBezTo>
                      <a:pt x="8454" y="22838"/>
                      <a:pt x="8025" y="23362"/>
                      <a:pt x="7584" y="23874"/>
                    </a:cubicBezTo>
                    <a:cubicBezTo>
                      <a:pt x="7025" y="24516"/>
                      <a:pt x="6489" y="25183"/>
                      <a:pt x="5953" y="25838"/>
                    </a:cubicBezTo>
                    <a:cubicBezTo>
                      <a:pt x="5632" y="25457"/>
                      <a:pt x="5322" y="25064"/>
                      <a:pt x="5013" y="24683"/>
                    </a:cubicBezTo>
                    <a:cubicBezTo>
                      <a:pt x="4370" y="23874"/>
                      <a:pt x="3703" y="23076"/>
                      <a:pt x="3036" y="22290"/>
                    </a:cubicBezTo>
                    <a:cubicBezTo>
                      <a:pt x="3584" y="21647"/>
                      <a:pt x="4120" y="21016"/>
                      <a:pt x="4644" y="20361"/>
                    </a:cubicBezTo>
                    <a:cubicBezTo>
                      <a:pt x="5084" y="19814"/>
                      <a:pt x="5513" y="19278"/>
                      <a:pt x="5941" y="18742"/>
                    </a:cubicBezTo>
                    <a:close/>
                    <a:moveTo>
                      <a:pt x="5941" y="26600"/>
                    </a:moveTo>
                    <a:cubicBezTo>
                      <a:pt x="6370" y="27136"/>
                      <a:pt x="6799" y="27660"/>
                      <a:pt x="7239" y="28172"/>
                    </a:cubicBezTo>
                    <a:cubicBezTo>
                      <a:pt x="7799" y="28827"/>
                      <a:pt x="8334" y="29493"/>
                      <a:pt x="8870" y="30160"/>
                    </a:cubicBezTo>
                    <a:cubicBezTo>
                      <a:pt x="8454" y="30696"/>
                      <a:pt x="8025" y="31220"/>
                      <a:pt x="7584" y="31744"/>
                    </a:cubicBezTo>
                    <a:cubicBezTo>
                      <a:pt x="7025" y="32386"/>
                      <a:pt x="6489" y="33041"/>
                      <a:pt x="5953" y="33708"/>
                    </a:cubicBezTo>
                    <a:cubicBezTo>
                      <a:pt x="5632" y="33315"/>
                      <a:pt x="5322" y="32934"/>
                      <a:pt x="5013" y="32541"/>
                    </a:cubicBezTo>
                    <a:cubicBezTo>
                      <a:pt x="4370" y="31732"/>
                      <a:pt x="3703" y="30934"/>
                      <a:pt x="3036" y="30148"/>
                    </a:cubicBezTo>
                    <a:cubicBezTo>
                      <a:pt x="3584" y="29505"/>
                      <a:pt x="4120" y="28874"/>
                      <a:pt x="4644" y="28219"/>
                    </a:cubicBezTo>
                    <a:cubicBezTo>
                      <a:pt x="5084" y="27684"/>
                      <a:pt x="5513" y="27136"/>
                      <a:pt x="5941" y="26600"/>
                    </a:cubicBezTo>
                    <a:close/>
                    <a:moveTo>
                      <a:pt x="5941" y="34458"/>
                    </a:moveTo>
                    <a:cubicBezTo>
                      <a:pt x="6370" y="34994"/>
                      <a:pt x="6799" y="35518"/>
                      <a:pt x="7239" y="36042"/>
                    </a:cubicBezTo>
                    <a:cubicBezTo>
                      <a:pt x="7799" y="36685"/>
                      <a:pt x="8334" y="37351"/>
                      <a:pt x="8870" y="38018"/>
                    </a:cubicBezTo>
                    <a:cubicBezTo>
                      <a:pt x="8454" y="38554"/>
                      <a:pt x="8025" y="39090"/>
                      <a:pt x="7584" y="39602"/>
                    </a:cubicBezTo>
                    <a:cubicBezTo>
                      <a:pt x="7025" y="40245"/>
                      <a:pt x="6489" y="40899"/>
                      <a:pt x="5953" y="41566"/>
                    </a:cubicBezTo>
                    <a:cubicBezTo>
                      <a:pt x="5632" y="41173"/>
                      <a:pt x="5322" y="40792"/>
                      <a:pt x="5013" y="40399"/>
                    </a:cubicBezTo>
                    <a:cubicBezTo>
                      <a:pt x="4370" y="39590"/>
                      <a:pt x="3703" y="38792"/>
                      <a:pt x="3036" y="38006"/>
                    </a:cubicBezTo>
                    <a:cubicBezTo>
                      <a:pt x="3584" y="37375"/>
                      <a:pt x="4120" y="36732"/>
                      <a:pt x="4644" y="36077"/>
                    </a:cubicBezTo>
                    <a:cubicBezTo>
                      <a:pt x="5084" y="35542"/>
                      <a:pt x="5513" y="35006"/>
                      <a:pt x="5941" y="34458"/>
                    </a:cubicBezTo>
                    <a:close/>
                    <a:moveTo>
                      <a:pt x="3938" y="1"/>
                    </a:moveTo>
                    <a:cubicBezTo>
                      <a:pt x="3899" y="1"/>
                      <a:pt x="3861" y="16"/>
                      <a:pt x="3834" y="49"/>
                    </a:cubicBezTo>
                    <a:cubicBezTo>
                      <a:pt x="3786" y="97"/>
                      <a:pt x="3727" y="133"/>
                      <a:pt x="3679" y="168"/>
                    </a:cubicBezTo>
                    <a:cubicBezTo>
                      <a:pt x="3870" y="406"/>
                      <a:pt x="4060" y="644"/>
                      <a:pt x="4251" y="883"/>
                    </a:cubicBezTo>
                    <a:cubicBezTo>
                      <a:pt x="4715" y="1478"/>
                      <a:pt x="5179" y="2061"/>
                      <a:pt x="5632" y="2645"/>
                    </a:cubicBezTo>
                    <a:cubicBezTo>
                      <a:pt x="5286" y="3097"/>
                      <a:pt x="4929" y="3538"/>
                      <a:pt x="4584" y="3990"/>
                    </a:cubicBezTo>
                    <a:cubicBezTo>
                      <a:pt x="3989" y="4752"/>
                      <a:pt x="3370" y="5514"/>
                      <a:pt x="2762" y="6264"/>
                    </a:cubicBezTo>
                    <a:cubicBezTo>
                      <a:pt x="2536" y="5990"/>
                      <a:pt x="2310" y="5717"/>
                      <a:pt x="2072" y="5455"/>
                    </a:cubicBezTo>
                    <a:cubicBezTo>
                      <a:pt x="1369" y="4621"/>
                      <a:pt x="655" y="3788"/>
                      <a:pt x="0" y="2919"/>
                    </a:cubicBezTo>
                    <a:lnTo>
                      <a:pt x="0" y="2930"/>
                    </a:lnTo>
                    <a:cubicBezTo>
                      <a:pt x="12" y="3097"/>
                      <a:pt x="12" y="3252"/>
                      <a:pt x="24" y="3419"/>
                    </a:cubicBezTo>
                    <a:cubicBezTo>
                      <a:pt x="798" y="4502"/>
                      <a:pt x="1643" y="5538"/>
                      <a:pt x="2500" y="6574"/>
                    </a:cubicBezTo>
                    <a:cubicBezTo>
                      <a:pt x="2250" y="6883"/>
                      <a:pt x="1988" y="7205"/>
                      <a:pt x="1738" y="7514"/>
                    </a:cubicBezTo>
                    <a:cubicBezTo>
                      <a:pt x="1250" y="8098"/>
                      <a:pt x="786" y="8705"/>
                      <a:pt x="333" y="9312"/>
                    </a:cubicBezTo>
                    <a:cubicBezTo>
                      <a:pt x="333" y="9348"/>
                      <a:pt x="333" y="9372"/>
                      <a:pt x="333" y="9396"/>
                    </a:cubicBezTo>
                    <a:cubicBezTo>
                      <a:pt x="333" y="9527"/>
                      <a:pt x="333" y="9657"/>
                      <a:pt x="345" y="9788"/>
                    </a:cubicBezTo>
                    <a:cubicBezTo>
                      <a:pt x="1107" y="8788"/>
                      <a:pt x="1929" y="7836"/>
                      <a:pt x="2750" y="6883"/>
                    </a:cubicBezTo>
                    <a:cubicBezTo>
                      <a:pt x="3250" y="7502"/>
                      <a:pt x="3762" y="8122"/>
                      <a:pt x="4251" y="8741"/>
                    </a:cubicBezTo>
                    <a:cubicBezTo>
                      <a:pt x="4715" y="9336"/>
                      <a:pt x="5167" y="9919"/>
                      <a:pt x="5632" y="10515"/>
                    </a:cubicBezTo>
                    <a:cubicBezTo>
                      <a:pt x="5286" y="10955"/>
                      <a:pt x="4929" y="11396"/>
                      <a:pt x="4584" y="11848"/>
                    </a:cubicBezTo>
                    <a:cubicBezTo>
                      <a:pt x="3977" y="12610"/>
                      <a:pt x="3370" y="13372"/>
                      <a:pt x="2762" y="14122"/>
                    </a:cubicBezTo>
                    <a:cubicBezTo>
                      <a:pt x="2524" y="13848"/>
                      <a:pt x="2298" y="13575"/>
                      <a:pt x="2072" y="13313"/>
                    </a:cubicBezTo>
                    <a:cubicBezTo>
                      <a:pt x="1500" y="12646"/>
                      <a:pt x="929" y="11967"/>
                      <a:pt x="381" y="11265"/>
                    </a:cubicBezTo>
                    <a:lnTo>
                      <a:pt x="381" y="11265"/>
                    </a:lnTo>
                    <a:cubicBezTo>
                      <a:pt x="393" y="11443"/>
                      <a:pt x="393" y="11610"/>
                      <a:pt x="393" y="11789"/>
                    </a:cubicBezTo>
                    <a:cubicBezTo>
                      <a:pt x="1072" y="12694"/>
                      <a:pt x="1786" y="13563"/>
                      <a:pt x="2500" y="14444"/>
                    </a:cubicBezTo>
                    <a:cubicBezTo>
                      <a:pt x="2250" y="14753"/>
                      <a:pt x="1988" y="15063"/>
                      <a:pt x="1738" y="15372"/>
                    </a:cubicBezTo>
                    <a:cubicBezTo>
                      <a:pt x="1334" y="15873"/>
                      <a:pt x="929" y="16373"/>
                      <a:pt x="536" y="16896"/>
                    </a:cubicBezTo>
                    <a:cubicBezTo>
                      <a:pt x="548" y="17051"/>
                      <a:pt x="548" y="17206"/>
                      <a:pt x="548" y="17373"/>
                    </a:cubicBezTo>
                    <a:cubicBezTo>
                      <a:pt x="1250" y="16480"/>
                      <a:pt x="2000" y="15611"/>
                      <a:pt x="2750" y="14741"/>
                    </a:cubicBezTo>
                    <a:cubicBezTo>
                      <a:pt x="3250" y="15361"/>
                      <a:pt x="3762" y="15980"/>
                      <a:pt x="4251" y="16611"/>
                    </a:cubicBezTo>
                    <a:cubicBezTo>
                      <a:pt x="4715" y="17194"/>
                      <a:pt x="5167" y="17789"/>
                      <a:pt x="5632" y="18373"/>
                    </a:cubicBezTo>
                    <a:cubicBezTo>
                      <a:pt x="5286" y="18813"/>
                      <a:pt x="4929" y="19266"/>
                      <a:pt x="4584" y="19706"/>
                    </a:cubicBezTo>
                    <a:cubicBezTo>
                      <a:pt x="3977" y="20480"/>
                      <a:pt x="3370" y="21230"/>
                      <a:pt x="2762" y="21980"/>
                    </a:cubicBezTo>
                    <a:cubicBezTo>
                      <a:pt x="2524" y="21707"/>
                      <a:pt x="2298" y="21445"/>
                      <a:pt x="2072" y="21171"/>
                    </a:cubicBezTo>
                    <a:cubicBezTo>
                      <a:pt x="1572" y="20587"/>
                      <a:pt x="1084" y="20004"/>
                      <a:pt x="607" y="19409"/>
                    </a:cubicBezTo>
                    <a:lnTo>
                      <a:pt x="607" y="19409"/>
                    </a:lnTo>
                    <a:cubicBezTo>
                      <a:pt x="607" y="19587"/>
                      <a:pt x="619" y="19754"/>
                      <a:pt x="619" y="19933"/>
                    </a:cubicBezTo>
                    <a:cubicBezTo>
                      <a:pt x="1226" y="20730"/>
                      <a:pt x="1857" y="21516"/>
                      <a:pt x="2500" y="22302"/>
                    </a:cubicBezTo>
                    <a:cubicBezTo>
                      <a:pt x="2250" y="22611"/>
                      <a:pt x="1988" y="22921"/>
                      <a:pt x="1738" y="23231"/>
                    </a:cubicBezTo>
                    <a:cubicBezTo>
                      <a:pt x="1393" y="23647"/>
                      <a:pt x="1060" y="24076"/>
                      <a:pt x="738" y="24493"/>
                    </a:cubicBezTo>
                    <a:cubicBezTo>
                      <a:pt x="738" y="24659"/>
                      <a:pt x="738" y="24826"/>
                      <a:pt x="750" y="24993"/>
                    </a:cubicBezTo>
                    <a:cubicBezTo>
                      <a:pt x="1393" y="24183"/>
                      <a:pt x="2072" y="23385"/>
                      <a:pt x="2750" y="22600"/>
                    </a:cubicBezTo>
                    <a:cubicBezTo>
                      <a:pt x="3250" y="23219"/>
                      <a:pt x="3762" y="23838"/>
                      <a:pt x="4251" y="24469"/>
                    </a:cubicBezTo>
                    <a:cubicBezTo>
                      <a:pt x="4715" y="25052"/>
                      <a:pt x="5167" y="25648"/>
                      <a:pt x="5632" y="26231"/>
                    </a:cubicBezTo>
                    <a:cubicBezTo>
                      <a:pt x="5286" y="26671"/>
                      <a:pt x="4929" y="27124"/>
                      <a:pt x="4584" y="27576"/>
                    </a:cubicBezTo>
                    <a:cubicBezTo>
                      <a:pt x="3977" y="28338"/>
                      <a:pt x="3370" y="29088"/>
                      <a:pt x="2762" y="29839"/>
                    </a:cubicBezTo>
                    <a:cubicBezTo>
                      <a:pt x="2524" y="29577"/>
                      <a:pt x="2298" y="29303"/>
                      <a:pt x="2072" y="29029"/>
                    </a:cubicBezTo>
                    <a:cubicBezTo>
                      <a:pt x="1643" y="28541"/>
                      <a:pt x="1226" y="28029"/>
                      <a:pt x="810" y="27529"/>
                    </a:cubicBezTo>
                    <a:lnTo>
                      <a:pt x="810" y="27529"/>
                    </a:lnTo>
                    <a:lnTo>
                      <a:pt x="822" y="28065"/>
                    </a:lnTo>
                    <a:cubicBezTo>
                      <a:pt x="1369" y="28779"/>
                      <a:pt x="1929" y="29469"/>
                      <a:pt x="2500" y="30160"/>
                    </a:cubicBezTo>
                    <a:cubicBezTo>
                      <a:pt x="2250" y="30470"/>
                      <a:pt x="1988" y="30779"/>
                      <a:pt x="1738" y="31089"/>
                    </a:cubicBezTo>
                    <a:cubicBezTo>
                      <a:pt x="1465" y="31422"/>
                      <a:pt x="1191" y="31767"/>
                      <a:pt x="929" y="32113"/>
                    </a:cubicBezTo>
                    <a:cubicBezTo>
                      <a:pt x="929" y="32267"/>
                      <a:pt x="941" y="32434"/>
                      <a:pt x="941" y="32601"/>
                    </a:cubicBezTo>
                    <a:lnTo>
                      <a:pt x="941" y="32613"/>
                    </a:lnTo>
                    <a:cubicBezTo>
                      <a:pt x="1536" y="31886"/>
                      <a:pt x="2143" y="31172"/>
                      <a:pt x="2750" y="30470"/>
                    </a:cubicBezTo>
                    <a:cubicBezTo>
                      <a:pt x="3250" y="31089"/>
                      <a:pt x="3762" y="31696"/>
                      <a:pt x="4251" y="32327"/>
                    </a:cubicBezTo>
                    <a:cubicBezTo>
                      <a:pt x="4715" y="32922"/>
                      <a:pt x="5179" y="33506"/>
                      <a:pt x="5632" y="34089"/>
                    </a:cubicBezTo>
                    <a:cubicBezTo>
                      <a:pt x="5286" y="34542"/>
                      <a:pt x="4929" y="34982"/>
                      <a:pt x="4584" y="35434"/>
                    </a:cubicBezTo>
                    <a:cubicBezTo>
                      <a:pt x="3989" y="36196"/>
                      <a:pt x="3370" y="36958"/>
                      <a:pt x="2762" y="37709"/>
                    </a:cubicBezTo>
                    <a:cubicBezTo>
                      <a:pt x="2536" y="37435"/>
                      <a:pt x="2310" y="37161"/>
                      <a:pt x="2072" y="36899"/>
                    </a:cubicBezTo>
                    <a:cubicBezTo>
                      <a:pt x="1726" y="36494"/>
                      <a:pt x="1381" y="36077"/>
                      <a:pt x="1048" y="35673"/>
                    </a:cubicBezTo>
                    <a:lnTo>
                      <a:pt x="1048" y="35673"/>
                    </a:lnTo>
                    <a:cubicBezTo>
                      <a:pt x="1048" y="35863"/>
                      <a:pt x="1060" y="36054"/>
                      <a:pt x="1060" y="36232"/>
                    </a:cubicBezTo>
                    <a:cubicBezTo>
                      <a:pt x="1536" y="36839"/>
                      <a:pt x="2012" y="37435"/>
                      <a:pt x="2500" y="38018"/>
                    </a:cubicBezTo>
                    <a:cubicBezTo>
                      <a:pt x="2250" y="38328"/>
                      <a:pt x="1988" y="38649"/>
                      <a:pt x="1738" y="38959"/>
                    </a:cubicBezTo>
                    <a:cubicBezTo>
                      <a:pt x="1548" y="39185"/>
                      <a:pt x="1357" y="39423"/>
                      <a:pt x="1179" y="39661"/>
                    </a:cubicBezTo>
                    <a:cubicBezTo>
                      <a:pt x="1179" y="39828"/>
                      <a:pt x="1179" y="39995"/>
                      <a:pt x="1191" y="40173"/>
                    </a:cubicBezTo>
                    <a:cubicBezTo>
                      <a:pt x="1703" y="39542"/>
                      <a:pt x="2227" y="38935"/>
                      <a:pt x="2750" y="38328"/>
                    </a:cubicBezTo>
                    <a:cubicBezTo>
                      <a:pt x="3250" y="38947"/>
                      <a:pt x="3762" y="39566"/>
                      <a:pt x="4251" y="40185"/>
                    </a:cubicBezTo>
                    <a:cubicBezTo>
                      <a:pt x="4715" y="40780"/>
                      <a:pt x="5179" y="41364"/>
                      <a:pt x="5632" y="41959"/>
                    </a:cubicBezTo>
                    <a:cubicBezTo>
                      <a:pt x="5286" y="42400"/>
                      <a:pt x="4929" y="42852"/>
                      <a:pt x="4584" y="43293"/>
                    </a:cubicBezTo>
                    <a:cubicBezTo>
                      <a:pt x="3989" y="44066"/>
                      <a:pt x="3370" y="44817"/>
                      <a:pt x="2762" y="45567"/>
                    </a:cubicBezTo>
                    <a:cubicBezTo>
                      <a:pt x="2536" y="45293"/>
                      <a:pt x="2310" y="45031"/>
                      <a:pt x="2072" y="44757"/>
                    </a:cubicBezTo>
                    <a:cubicBezTo>
                      <a:pt x="1810" y="44447"/>
                      <a:pt x="1536" y="44126"/>
                      <a:pt x="1274" y="43816"/>
                    </a:cubicBezTo>
                    <a:lnTo>
                      <a:pt x="1274" y="43816"/>
                    </a:lnTo>
                    <a:cubicBezTo>
                      <a:pt x="1286" y="44007"/>
                      <a:pt x="1286" y="44197"/>
                      <a:pt x="1286" y="44376"/>
                    </a:cubicBezTo>
                    <a:cubicBezTo>
                      <a:pt x="1691" y="44888"/>
                      <a:pt x="2096" y="45388"/>
                      <a:pt x="2500" y="45888"/>
                    </a:cubicBezTo>
                    <a:cubicBezTo>
                      <a:pt x="2250" y="46198"/>
                      <a:pt x="1988" y="46507"/>
                      <a:pt x="1738" y="46817"/>
                    </a:cubicBezTo>
                    <a:cubicBezTo>
                      <a:pt x="1607" y="46984"/>
                      <a:pt x="1465" y="47150"/>
                      <a:pt x="1334" y="47317"/>
                    </a:cubicBezTo>
                    <a:cubicBezTo>
                      <a:pt x="1334" y="47495"/>
                      <a:pt x="1334" y="47674"/>
                      <a:pt x="1334" y="47841"/>
                    </a:cubicBezTo>
                    <a:cubicBezTo>
                      <a:pt x="1798" y="47281"/>
                      <a:pt x="2274" y="46733"/>
                      <a:pt x="2750" y="46186"/>
                    </a:cubicBezTo>
                    <a:cubicBezTo>
                      <a:pt x="3250" y="46805"/>
                      <a:pt x="3762" y="47424"/>
                      <a:pt x="4251" y="48055"/>
                    </a:cubicBezTo>
                    <a:cubicBezTo>
                      <a:pt x="4477" y="48341"/>
                      <a:pt x="4703" y="48627"/>
                      <a:pt x="4929" y="48912"/>
                    </a:cubicBezTo>
                    <a:cubicBezTo>
                      <a:pt x="5025" y="48781"/>
                      <a:pt x="5120" y="48662"/>
                      <a:pt x="5215" y="48531"/>
                    </a:cubicBezTo>
                    <a:cubicBezTo>
                      <a:pt x="5144" y="48436"/>
                      <a:pt x="5072" y="48353"/>
                      <a:pt x="5001" y="48269"/>
                    </a:cubicBezTo>
                    <a:cubicBezTo>
                      <a:pt x="4358" y="47448"/>
                      <a:pt x="3703" y="46662"/>
                      <a:pt x="3036" y="45864"/>
                    </a:cubicBezTo>
                    <a:cubicBezTo>
                      <a:pt x="3584" y="45233"/>
                      <a:pt x="4120" y="44590"/>
                      <a:pt x="4644" y="43936"/>
                    </a:cubicBezTo>
                    <a:cubicBezTo>
                      <a:pt x="5084" y="43400"/>
                      <a:pt x="5513" y="42864"/>
                      <a:pt x="5941" y="42328"/>
                    </a:cubicBezTo>
                    <a:cubicBezTo>
                      <a:pt x="6370" y="42852"/>
                      <a:pt x="6799" y="43376"/>
                      <a:pt x="7239" y="43900"/>
                    </a:cubicBezTo>
                    <a:cubicBezTo>
                      <a:pt x="7799" y="44543"/>
                      <a:pt x="8334" y="45209"/>
                      <a:pt x="8870" y="45876"/>
                    </a:cubicBezTo>
                    <a:cubicBezTo>
                      <a:pt x="8454" y="46412"/>
                      <a:pt x="8025" y="46948"/>
                      <a:pt x="7584" y="47460"/>
                    </a:cubicBezTo>
                    <a:cubicBezTo>
                      <a:pt x="7322" y="47757"/>
                      <a:pt x="7072" y="48055"/>
                      <a:pt x="6834" y="48353"/>
                    </a:cubicBezTo>
                    <a:cubicBezTo>
                      <a:pt x="6906" y="48508"/>
                      <a:pt x="6989" y="48674"/>
                      <a:pt x="7072" y="48829"/>
                    </a:cubicBezTo>
                    <a:cubicBezTo>
                      <a:pt x="7251" y="48603"/>
                      <a:pt x="7441" y="48388"/>
                      <a:pt x="7632" y="48162"/>
                    </a:cubicBezTo>
                    <a:cubicBezTo>
                      <a:pt x="8168" y="47555"/>
                      <a:pt x="8692" y="46936"/>
                      <a:pt x="9204" y="46305"/>
                    </a:cubicBezTo>
                    <a:cubicBezTo>
                      <a:pt x="9477" y="46638"/>
                      <a:pt x="9751" y="46995"/>
                      <a:pt x="10025" y="47341"/>
                    </a:cubicBezTo>
                    <a:cubicBezTo>
                      <a:pt x="10299" y="47710"/>
                      <a:pt x="10585" y="48067"/>
                      <a:pt x="10870" y="48424"/>
                    </a:cubicBezTo>
                    <a:cubicBezTo>
                      <a:pt x="10870" y="48365"/>
                      <a:pt x="10870" y="48293"/>
                      <a:pt x="10870" y="48234"/>
                    </a:cubicBezTo>
                    <a:cubicBezTo>
                      <a:pt x="10882" y="48007"/>
                      <a:pt x="10882" y="47781"/>
                      <a:pt x="10882" y="47555"/>
                    </a:cubicBezTo>
                    <a:cubicBezTo>
                      <a:pt x="10847" y="47519"/>
                      <a:pt x="10811" y="47472"/>
                      <a:pt x="10775" y="47424"/>
                    </a:cubicBezTo>
                    <a:cubicBezTo>
                      <a:pt x="10370" y="46912"/>
                      <a:pt x="9966" y="46388"/>
                      <a:pt x="9549" y="45864"/>
                    </a:cubicBezTo>
                    <a:cubicBezTo>
                      <a:pt x="9858" y="45483"/>
                      <a:pt x="10168" y="45102"/>
                      <a:pt x="10466" y="44709"/>
                    </a:cubicBezTo>
                    <a:cubicBezTo>
                      <a:pt x="10620" y="44519"/>
                      <a:pt x="10763" y="44340"/>
                      <a:pt x="10918" y="44150"/>
                    </a:cubicBezTo>
                    <a:cubicBezTo>
                      <a:pt x="10918" y="43852"/>
                      <a:pt x="10918" y="43555"/>
                      <a:pt x="10918" y="43257"/>
                    </a:cubicBezTo>
                    <a:cubicBezTo>
                      <a:pt x="10740" y="43483"/>
                      <a:pt x="10561" y="43709"/>
                      <a:pt x="10382" y="43936"/>
                    </a:cubicBezTo>
                    <a:cubicBezTo>
                      <a:pt x="9989" y="44436"/>
                      <a:pt x="9608" y="44948"/>
                      <a:pt x="9216" y="45448"/>
                    </a:cubicBezTo>
                    <a:cubicBezTo>
                      <a:pt x="8823" y="44959"/>
                      <a:pt x="8418" y="44471"/>
                      <a:pt x="8001" y="44007"/>
                    </a:cubicBezTo>
                    <a:cubicBezTo>
                      <a:pt x="7406" y="43328"/>
                      <a:pt x="6834" y="42638"/>
                      <a:pt x="6263" y="41935"/>
                    </a:cubicBezTo>
                    <a:cubicBezTo>
                      <a:pt x="6703" y="41388"/>
                      <a:pt x="7168" y="40840"/>
                      <a:pt x="7632" y="40316"/>
                    </a:cubicBezTo>
                    <a:cubicBezTo>
                      <a:pt x="8168" y="39697"/>
                      <a:pt x="8692" y="39078"/>
                      <a:pt x="9204" y="38447"/>
                    </a:cubicBezTo>
                    <a:cubicBezTo>
                      <a:pt x="9477" y="38792"/>
                      <a:pt x="9751" y="39137"/>
                      <a:pt x="10013" y="39483"/>
                    </a:cubicBezTo>
                    <a:cubicBezTo>
                      <a:pt x="10323" y="39875"/>
                      <a:pt x="10620" y="40268"/>
                      <a:pt x="10930" y="40649"/>
                    </a:cubicBezTo>
                    <a:cubicBezTo>
                      <a:pt x="10930" y="40352"/>
                      <a:pt x="10930" y="40054"/>
                      <a:pt x="10930" y="39768"/>
                    </a:cubicBezTo>
                    <a:cubicBezTo>
                      <a:pt x="10882" y="39697"/>
                      <a:pt x="10823" y="39637"/>
                      <a:pt x="10775" y="39566"/>
                    </a:cubicBezTo>
                    <a:cubicBezTo>
                      <a:pt x="10370" y="39054"/>
                      <a:pt x="9954" y="38530"/>
                      <a:pt x="9549" y="38006"/>
                    </a:cubicBezTo>
                    <a:cubicBezTo>
                      <a:pt x="9858" y="37625"/>
                      <a:pt x="10156" y="37244"/>
                      <a:pt x="10466" y="36851"/>
                    </a:cubicBezTo>
                    <a:cubicBezTo>
                      <a:pt x="10620" y="36649"/>
                      <a:pt x="10787" y="36446"/>
                      <a:pt x="10942" y="36244"/>
                    </a:cubicBezTo>
                    <a:cubicBezTo>
                      <a:pt x="10942" y="36101"/>
                      <a:pt x="10954" y="35946"/>
                      <a:pt x="10954" y="35804"/>
                    </a:cubicBezTo>
                    <a:lnTo>
                      <a:pt x="10954" y="35351"/>
                    </a:lnTo>
                    <a:cubicBezTo>
                      <a:pt x="10763" y="35589"/>
                      <a:pt x="10573" y="35827"/>
                      <a:pt x="10382" y="36065"/>
                    </a:cubicBezTo>
                    <a:cubicBezTo>
                      <a:pt x="9989" y="36577"/>
                      <a:pt x="9597" y="37078"/>
                      <a:pt x="9204" y="37589"/>
                    </a:cubicBezTo>
                    <a:cubicBezTo>
                      <a:pt x="8811" y="37101"/>
                      <a:pt x="8418" y="36613"/>
                      <a:pt x="8001" y="36137"/>
                    </a:cubicBezTo>
                    <a:cubicBezTo>
                      <a:pt x="7406" y="35458"/>
                      <a:pt x="6822" y="34780"/>
                      <a:pt x="6251" y="34077"/>
                    </a:cubicBezTo>
                    <a:cubicBezTo>
                      <a:pt x="6703" y="33529"/>
                      <a:pt x="7156" y="32982"/>
                      <a:pt x="7632" y="32446"/>
                    </a:cubicBezTo>
                    <a:cubicBezTo>
                      <a:pt x="8168" y="31839"/>
                      <a:pt x="8692" y="31208"/>
                      <a:pt x="9204" y="30577"/>
                    </a:cubicBezTo>
                    <a:cubicBezTo>
                      <a:pt x="9477" y="30922"/>
                      <a:pt x="9739" y="31267"/>
                      <a:pt x="10013" y="31624"/>
                    </a:cubicBezTo>
                    <a:cubicBezTo>
                      <a:pt x="10323" y="32017"/>
                      <a:pt x="10632" y="32422"/>
                      <a:pt x="10954" y="32815"/>
                    </a:cubicBezTo>
                    <a:cubicBezTo>
                      <a:pt x="10954" y="32517"/>
                      <a:pt x="10954" y="32232"/>
                      <a:pt x="10954" y="31934"/>
                    </a:cubicBezTo>
                    <a:cubicBezTo>
                      <a:pt x="10894" y="31863"/>
                      <a:pt x="10835" y="31779"/>
                      <a:pt x="10775" y="31708"/>
                    </a:cubicBezTo>
                    <a:cubicBezTo>
                      <a:pt x="10359" y="31184"/>
                      <a:pt x="9954" y="30672"/>
                      <a:pt x="9549" y="30148"/>
                    </a:cubicBezTo>
                    <a:cubicBezTo>
                      <a:pt x="9847" y="29767"/>
                      <a:pt x="10156" y="29386"/>
                      <a:pt x="10466" y="28993"/>
                    </a:cubicBezTo>
                    <a:cubicBezTo>
                      <a:pt x="10620" y="28791"/>
                      <a:pt x="10787" y="28576"/>
                      <a:pt x="10954" y="28374"/>
                    </a:cubicBezTo>
                    <a:lnTo>
                      <a:pt x="10954" y="27481"/>
                    </a:lnTo>
                    <a:cubicBezTo>
                      <a:pt x="10763" y="27719"/>
                      <a:pt x="10573" y="27969"/>
                      <a:pt x="10382" y="28207"/>
                    </a:cubicBezTo>
                    <a:cubicBezTo>
                      <a:pt x="9989" y="28719"/>
                      <a:pt x="9597" y="29219"/>
                      <a:pt x="9204" y="29731"/>
                    </a:cubicBezTo>
                    <a:cubicBezTo>
                      <a:pt x="8811" y="29243"/>
                      <a:pt x="8418" y="28755"/>
                      <a:pt x="8001" y="28279"/>
                    </a:cubicBezTo>
                    <a:cubicBezTo>
                      <a:pt x="7406" y="27600"/>
                      <a:pt x="6822" y="26910"/>
                      <a:pt x="6251" y="26219"/>
                    </a:cubicBezTo>
                    <a:cubicBezTo>
                      <a:pt x="6703" y="25671"/>
                      <a:pt x="7156" y="25124"/>
                      <a:pt x="7620" y="24588"/>
                    </a:cubicBezTo>
                    <a:cubicBezTo>
                      <a:pt x="8168" y="23981"/>
                      <a:pt x="8680" y="23350"/>
                      <a:pt x="9192" y="22719"/>
                    </a:cubicBezTo>
                    <a:cubicBezTo>
                      <a:pt x="9466" y="23064"/>
                      <a:pt x="9739" y="23409"/>
                      <a:pt x="10013" y="23754"/>
                    </a:cubicBezTo>
                    <a:cubicBezTo>
                      <a:pt x="10323" y="24159"/>
                      <a:pt x="10632" y="24564"/>
                      <a:pt x="10954" y="24957"/>
                    </a:cubicBezTo>
                    <a:lnTo>
                      <a:pt x="10954" y="24076"/>
                    </a:lnTo>
                    <a:cubicBezTo>
                      <a:pt x="10894" y="24004"/>
                      <a:pt x="10835" y="23921"/>
                      <a:pt x="10775" y="23850"/>
                    </a:cubicBezTo>
                    <a:cubicBezTo>
                      <a:pt x="10359" y="23326"/>
                      <a:pt x="9954" y="22802"/>
                      <a:pt x="9537" y="22290"/>
                    </a:cubicBezTo>
                    <a:cubicBezTo>
                      <a:pt x="9847" y="21909"/>
                      <a:pt x="10156" y="21516"/>
                      <a:pt x="10454" y="21135"/>
                    </a:cubicBezTo>
                    <a:cubicBezTo>
                      <a:pt x="10620" y="20933"/>
                      <a:pt x="10787" y="20718"/>
                      <a:pt x="10954" y="20516"/>
                    </a:cubicBezTo>
                    <a:cubicBezTo>
                      <a:pt x="10954" y="20218"/>
                      <a:pt x="10954" y="19921"/>
                      <a:pt x="10954" y="19623"/>
                    </a:cubicBezTo>
                    <a:cubicBezTo>
                      <a:pt x="10763" y="19861"/>
                      <a:pt x="10573" y="20111"/>
                      <a:pt x="10382" y="20349"/>
                    </a:cubicBezTo>
                    <a:cubicBezTo>
                      <a:pt x="9989" y="20849"/>
                      <a:pt x="9597" y="21361"/>
                      <a:pt x="9204" y="21861"/>
                    </a:cubicBezTo>
                    <a:cubicBezTo>
                      <a:pt x="8811" y="21373"/>
                      <a:pt x="8406" y="20897"/>
                      <a:pt x="8001" y="20421"/>
                    </a:cubicBezTo>
                    <a:cubicBezTo>
                      <a:pt x="7406" y="19742"/>
                      <a:pt x="6822" y="19052"/>
                      <a:pt x="6251" y="18361"/>
                    </a:cubicBezTo>
                    <a:cubicBezTo>
                      <a:pt x="6703" y="17813"/>
                      <a:pt x="7156" y="17266"/>
                      <a:pt x="7620" y="16730"/>
                    </a:cubicBezTo>
                    <a:cubicBezTo>
                      <a:pt x="8156" y="16123"/>
                      <a:pt x="8680" y="15492"/>
                      <a:pt x="9192" y="14861"/>
                    </a:cubicBezTo>
                    <a:cubicBezTo>
                      <a:pt x="9466" y="15206"/>
                      <a:pt x="9739" y="15551"/>
                      <a:pt x="10013" y="15896"/>
                    </a:cubicBezTo>
                    <a:cubicBezTo>
                      <a:pt x="10323" y="16301"/>
                      <a:pt x="10632" y="16694"/>
                      <a:pt x="10942" y="17099"/>
                    </a:cubicBezTo>
                    <a:cubicBezTo>
                      <a:pt x="10942" y="16801"/>
                      <a:pt x="10942" y="16504"/>
                      <a:pt x="10942" y="16206"/>
                    </a:cubicBezTo>
                    <a:cubicBezTo>
                      <a:pt x="10882" y="16134"/>
                      <a:pt x="10823" y="16063"/>
                      <a:pt x="10763" y="15992"/>
                    </a:cubicBezTo>
                    <a:cubicBezTo>
                      <a:pt x="10359" y="15468"/>
                      <a:pt x="9954" y="14944"/>
                      <a:pt x="9537" y="14432"/>
                    </a:cubicBezTo>
                    <a:cubicBezTo>
                      <a:pt x="9847" y="14051"/>
                      <a:pt x="10156" y="13658"/>
                      <a:pt x="10454" y="13277"/>
                    </a:cubicBezTo>
                    <a:cubicBezTo>
                      <a:pt x="10609" y="13075"/>
                      <a:pt x="10775" y="12872"/>
                      <a:pt x="10930" y="12682"/>
                    </a:cubicBezTo>
                    <a:cubicBezTo>
                      <a:pt x="10930" y="12384"/>
                      <a:pt x="10930" y="12086"/>
                      <a:pt x="10930" y="11789"/>
                    </a:cubicBezTo>
                    <a:cubicBezTo>
                      <a:pt x="10740" y="12027"/>
                      <a:pt x="10561" y="12253"/>
                      <a:pt x="10382" y="12491"/>
                    </a:cubicBezTo>
                    <a:cubicBezTo>
                      <a:pt x="9989" y="12991"/>
                      <a:pt x="9597" y="13503"/>
                      <a:pt x="9204" y="14003"/>
                    </a:cubicBezTo>
                    <a:cubicBezTo>
                      <a:pt x="8811" y="13515"/>
                      <a:pt x="8406" y="13039"/>
                      <a:pt x="7989" y="12563"/>
                    </a:cubicBezTo>
                    <a:cubicBezTo>
                      <a:pt x="7406" y="11884"/>
                      <a:pt x="6822" y="11193"/>
                      <a:pt x="6251" y="10503"/>
                    </a:cubicBezTo>
                    <a:cubicBezTo>
                      <a:pt x="6703" y="9943"/>
                      <a:pt x="7156" y="9407"/>
                      <a:pt x="7620" y="8872"/>
                    </a:cubicBezTo>
                    <a:cubicBezTo>
                      <a:pt x="8156" y="8253"/>
                      <a:pt x="8680" y="7633"/>
                      <a:pt x="9192" y="7002"/>
                    </a:cubicBezTo>
                    <a:cubicBezTo>
                      <a:pt x="9466" y="7348"/>
                      <a:pt x="9739" y="7693"/>
                      <a:pt x="10001" y="8038"/>
                    </a:cubicBezTo>
                    <a:cubicBezTo>
                      <a:pt x="10311" y="8431"/>
                      <a:pt x="10609" y="8824"/>
                      <a:pt x="10918" y="9205"/>
                    </a:cubicBezTo>
                    <a:cubicBezTo>
                      <a:pt x="10918" y="8907"/>
                      <a:pt x="10918" y="8610"/>
                      <a:pt x="10918" y="8312"/>
                    </a:cubicBezTo>
                    <a:cubicBezTo>
                      <a:pt x="10870" y="8253"/>
                      <a:pt x="10823" y="8193"/>
                      <a:pt x="10763" y="8122"/>
                    </a:cubicBezTo>
                    <a:cubicBezTo>
                      <a:pt x="10359" y="7610"/>
                      <a:pt x="9954" y="7086"/>
                      <a:pt x="9537" y="6574"/>
                    </a:cubicBezTo>
                    <a:cubicBezTo>
                      <a:pt x="9847" y="6181"/>
                      <a:pt x="10156" y="5800"/>
                      <a:pt x="10454" y="5419"/>
                    </a:cubicBezTo>
                    <a:cubicBezTo>
                      <a:pt x="10609" y="5228"/>
                      <a:pt x="10751" y="5038"/>
                      <a:pt x="10906" y="4847"/>
                    </a:cubicBezTo>
                    <a:cubicBezTo>
                      <a:pt x="10906" y="4562"/>
                      <a:pt x="10894" y="4264"/>
                      <a:pt x="10894" y="3978"/>
                    </a:cubicBezTo>
                    <a:cubicBezTo>
                      <a:pt x="10716" y="4193"/>
                      <a:pt x="10549" y="4407"/>
                      <a:pt x="10382" y="4633"/>
                    </a:cubicBezTo>
                    <a:cubicBezTo>
                      <a:pt x="9989" y="5133"/>
                      <a:pt x="9597" y="5645"/>
                      <a:pt x="9204" y="6145"/>
                    </a:cubicBezTo>
                    <a:cubicBezTo>
                      <a:pt x="8811" y="5657"/>
                      <a:pt x="8406" y="5169"/>
                      <a:pt x="7989" y="4705"/>
                    </a:cubicBezTo>
                    <a:cubicBezTo>
                      <a:pt x="7406" y="4026"/>
                      <a:pt x="6822" y="3335"/>
                      <a:pt x="6251" y="2645"/>
                    </a:cubicBezTo>
                    <a:cubicBezTo>
                      <a:pt x="6703" y="2085"/>
                      <a:pt x="7156" y="1537"/>
                      <a:pt x="7620" y="1014"/>
                    </a:cubicBezTo>
                    <a:cubicBezTo>
                      <a:pt x="7727" y="883"/>
                      <a:pt x="7846" y="752"/>
                      <a:pt x="7953" y="621"/>
                    </a:cubicBezTo>
                    <a:cubicBezTo>
                      <a:pt x="7918" y="609"/>
                      <a:pt x="7894" y="597"/>
                      <a:pt x="7870" y="585"/>
                    </a:cubicBezTo>
                    <a:cubicBezTo>
                      <a:pt x="7739" y="525"/>
                      <a:pt x="7608" y="454"/>
                      <a:pt x="7477" y="406"/>
                    </a:cubicBezTo>
                    <a:cubicBezTo>
                      <a:pt x="6953" y="1014"/>
                      <a:pt x="6441" y="1645"/>
                      <a:pt x="5941" y="2264"/>
                    </a:cubicBezTo>
                    <a:cubicBezTo>
                      <a:pt x="5727" y="2002"/>
                      <a:pt x="5513" y="1728"/>
                      <a:pt x="5286" y="1466"/>
                    </a:cubicBezTo>
                    <a:cubicBezTo>
                      <a:pt x="5227" y="1454"/>
                      <a:pt x="5155" y="1430"/>
                      <a:pt x="5108" y="1395"/>
                    </a:cubicBezTo>
                    <a:cubicBezTo>
                      <a:pt x="4977" y="1299"/>
                      <a:pt x="4953" y="1145"/>
                      <a:pt x="4917" y="1002"/>
                    </a:cubicBezTo>
                    <a:cubicBezTo>
                      <a:pt x="4679" y="692"/>
                      <a:pt x="4429" y="394"/>
                      <a:pt x="4179" y="97"/>
                    </a:cubicBezTo>
                    <a:cubicBezTo>
                      <a:pt x="4132" y="73"/>
                      <a:pt x="4072" y="37"/>
                      <a:pt x="4024" y="25"/>
                    </a:cubicBezTo>
                    <a:cubicBezTo>
                      <a:pt x="3998" y="10"/>
                      <a:pt x="3968" y="1"/>
                      <a:pt x="3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70"/>
              <p:cNvSpPr/>
              <p:nvPr/>
            </p:nvSpPr>
            <p:spPr>
              <a:xfrm>
                <a:off x="3222417" y="1292347"/>
                <a:ext cx="34" cy="858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4"/>
                    </a:moveTo>
                    <a:cubicBezTo>
                      <a:pt x="0" y="0"/>
                      <a:pt x="0" y="12"/>
                      <a:pt x="0" y="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70"/>
              <p:cNvSpPr/>
              <p:nvPr/>
            </p:nvSpPr>
            <p:spPr>
              <a:xfrm>
                <a:off x="3208516" y="1267256"/>
                <a:ext cx="51110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6" extrusionOk="0">
                    <a:moveTo>
                      <a:pt x="644" y="0"/>
                    </a:moveTo>
                    <a:cubicBezTo>
                      <a:pt x="623" y="0"/>
                      <a:pt x="603" y="2"/>
                      <a:pt x="584" y="5"/>
                    </a:cubicBezTo>
                    <a:cubicBezTo>
                      <a:pt x="536" y="5"/>
                      <a:pt x="501" y="17"/>
                      <a:pt x="465" y="29"/>
                    </a:cubicBezTo>
                    <a:cubicBezTo>
                      <a:pt x="453" y="41"/>
                      <a:pt x="441" y="41"/>
                      <a:pt x="429" y="41"/>
                    </a:cubicBezTo>
                    <a:cubicBezTo>
                      <a:pt x="346" y="65"/>
                      <a:pt x="286" y="112"/>
                      <a:pt x="215" y="172"/>
                    </a:cubicBezTo>
                    <a:cubicBezTo>
                      <a:pt x="108" y="279"/>
                      <a:pt x="48" y="422"/>
                      <a:pt x="24" y="589"/>
                    </a:cubicBezTo>
                    <a:cubicBezTo>
                      <a:pt x="1" y="850"/>
                      <a:pt x="132" y="1136"/>
                      <a:pt x="382" y="1255"/>
                    </a:cubicBezTo>
                    <a:cubicBezTo>
                      <a:pt x="489" y="1309"/>
                      <a:pt x="596" y="1336"/>
                      <a:pt x="708" y="1336"/>
                    </a:cubicBezTo>
                    <a:cubicBezTo>
                      <a:pt x="746" y="1336"/>
                      <a:pt x="783" y="1333"/>
                      <a:pt x="822" y="1327"/>
                    </a:cubicBezTo>
                    <a:cubicBezTo>
                      <a:pt x="977" y="1303"/>
                      <a:pt x="1156" y="1220"/>
                      <a:pt x="1263" y="1100"/>
                    </a:cubicBezTo>
                    <a:cubicBezTo>
                      <a:pt x="1489" y="862"/>
                      <a:pt x="1406" y="517"/>
                      <a:pt x="1215" y="291"/>
                    </a:cubicBezTo>
                    <a:cubicBezTo>
                      <a:pt x="1108" y="160"/>
                      <a:pt x="965" y="77"/>
                      <a:pt x="810" y="29"/>
                    </a:cubicBezTo>
                    <a:cubicBezTo>
                      <a:pt x="758" y="12"/>
                      <a:pt x="699" y="0"/>
                      <a:pt x="6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70"/>
              <p:cNvSpPr/>
              <p:nvPr/>
            </p:nvSpPr>
            <p:spPr>
              <a:xfrm>
                <a:off x="3224442" y="1282530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cubicBezTo>
                      <a:pt x="1" y="13"/>
                      <a:pt x="1" y="13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70"/>
              <p:cNvSpPr/>
              <p:nvPr/>
            </p:nvSpPr>
            <p:spPr>
              <a:xfrm>
                <a:off x="3223653" y="1298079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0"/>
                    </a:cubicBezTo>
                    <a:cubicBezTo>
                      <a:pt x="0" y="0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70"/>
              <p:cNvSpPr/>
              <p:nvPr/>
            </p:nvSpPr>
            <p:spPr>
              <a:xfrm>
                <a:off x="3222417" y="1289498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70"/>
              <p:cNvSpPr/>
              <p:nvPr/>
            </p:nvSpPr>
            <p:spPr>
              <a:xfrm>
                <a:off x="3246513" y="1296843"/>
                <a:ext cx="44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3" y="0"/>
                    </a:moveTo>
                    <a:lnTo>
                      <a:pt x="13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70"/>
              <p:cNvSpPr/>
              <p:nvPr/>
            </p:nvSpPr>
            <p:spPr>
              <a:xfrm>
                <a:off x="3223241" y="1569411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7"/>
                    </a:moveTo>
                    <a:cubicBezTo>
                      <a:pt x="0" y="1"/>
                      <a:pt x="0" y="13"/>
                      <a:pt x="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70"/>
              <p:cNvSpPr/>
              <p:nvPr/>
            </p:nvSpPr>
            <p:spPr>
              <a:xfrm>
                <a:off x="3209751" y="1544320"/>
                <a:ext cx="50698" cy="4613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44" extrusionOk="0">
                    <a:moveTo>
                      <a:pt x="639" y="1"/>
                    </a:moveTo>
                    <a:cubicBezTo>
                      <a:pt x="617" y="1"/>
                      <a:pt x="594" y="2"/>
                      <a:pt x="572" y="6"/>
                    </a:cubicBezTo>
                    <a:cubicBezTo>
                      <a:pt x="536" y="17"/>
                      <a:pt x="500" y="17"/>
                      <a:pt x="465" y="41"/>
                    </a:cubicBezTo>
                    <a:lnTo>
                      <a:pt x="429" y="41"/>
                    </a:lnTo>
                    <a:cubicBezTo>
                      <a:pt x="346" y="65"/>
                      <a:pt x="274" y="113"/>
                      <a:pt x="215" y="172"/>
                    </a:cubicBezTo>
                    <a:cubicBezTo>
                      <a:pt x="108" y="279"/>
                      <a:pt x="36" y="434"/>
                      <a:pt x="24" y="589"/>
                    </a:cubicBezTo>
                    <a:cubicBezTo>
                      <a:pt x="0" y="851"/>
                      <a:pt x="131" y="1149"/>
                      <a:pt x="381" y="1268"/>
                    </a:cubicBezTo>
                    <a:cubicBezTo>
                      <a:pt x="480" y="1317"/>
                      <a:pt x="573" y="1344"/>
                      <a:pt x="676" y="1344"/>
                    </a:cubicBezTo>
                    <a:cubicBezTo>
                      <a:pt x="722" y="1344"/>
                      <a:pt x="770" y="1338"/>
                      <a:pt x="822" y="1327"/>
                    </a:cubicBezTo>
                    <a:cubicBezTo>
                      <a:pt x="977" y="1303"/>
                      <a:pt x="1155" y="1220"/>
                      <a:pt x="1262" y="1101"/>
                    </a:cubicBezTo>
                    <a:cubicBezTo>
                      <a:pt x="1477" y="863"/>
                      <a:pt x="1405" y="518"/>
                      <a:pt x="1215" y="291"/>
                    </a:cubicBezTo>
                    <a:cubicBezTo>
                      <a:pt x="1108" y="160"/>
                      <a:pt x="965" y="77"/>
                      <a:pt x="810" y="29"/>
                    </a:cubicBezTo>
                    <a:cubicBezTo>
                      <a:pt x="758" y="12"/>
                      <a:pt x="699" y="1"/>
                      <a:pt x="6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70"/>
              <p:cNvSpPr/>
              <p:nvPr/>
            </p:nvSpPr>
            <p:spPr>
              <a:xfrm>
                <a:off x="3225747" y="1559629"/>
                <a:ext cx="378" cy="481"/>
              </a:xfrm>
              <a:custGeom>
                <a:avLst/>
                <a:gdLst/>
                <a:ahLst/>
                <a:cxnLst/>
                <a:rect l="l" t="t" r="r" b="b"/>
                <a:pathLst>
                  <a:path w="11" h="14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4" y="7"/>
                      <a:pt x="1" y="14"/>
                      <a:pt x="2" y="14"/>
                    </a:cubicBezTo>
                    <a:cubicBezTo>
                      <a:pt x="3" y="14"/>
                      <a:pt x="6" y="10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70"/>
              <p:cNvSpPr/>
              <p:nvPr/>
            </p:nvSpPr>
            <p:spPr>
              <a:xfrm>
                <a:off x="3224854" y="1575143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2"/>
                    </a:moveTo>
                    <a:lnTo>
                      <a:pt x="1" y="12"/>
                    </a:lnTo>
                    <a:cubicBezTo>
                      <a:pt x="1" y="12"/>
                      <a:pt x="1" y="12"/>
                      <a:pt x="1" y="1"/>
                    </a:cubicBezTo>
                    <a:cubicBezTo>
                      <a:pt x="1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70"/>
              <p:cNvSpPr/>
              <p:nvPr/>
            </p:nvSpPr>
            <p:spPr>
              <a:xfrm>
                <a:off x="3223241" y="1566562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70"/>
              <p:cNvSpPr/>
              <p:nvPr/>
            </p:nvSpPr>
            <p:spPr>
              <a:xfrm>
                <a:off x="3247748" y="1573907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70"/>
              <p:cNvSpPr/>
              <p:nvPr/>
            </p:nvSpPr>
            <p:spPr>
              <a:xfrm>
                <a:off x="3222417" y="1835045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7"/>
                    </a:moveTo>
                    <a:cubicBezTo>
                      <a:pt x="0" y="1"/>
                      <a:pt x="0" y="13"/>
                      <a:pt x="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70"/>
              <p:cNvSpPr/>
              <p:nvPr/>
            </p:nvSpPr>
            <p:spPr>
              <a:xfrm>
                <a:off x="3208516" y="1809954"/>
                <a:ext cx="51110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7" extrusionOk="0">
                    <a:moveTo>
                      <a:pt x="644" y="1"/>
                    </a:moveTo>
                    <a:cubicBezTo>
                      <a:pt x="623" y="1"/>
                      <a:pt x="603" y="2"/>
                      <a:pt x="584" y="6"/>
                    </a:cubicBezTo>
                    <a:cubicBezTo>
                      <a:pt x="536" y="6"/>
                      <a:pt x="501" y="17"/>
                      <a:pt x="465" y="29"/>
                    </a:cubicBezTo>
                    <a:cubicBezTo>
                      <a:pt x="453" y="41"/>
                      <a:pt x="441" y="41"/>
                      <a:pt x="429" y="41"/>
                    </a:cubicBezTo>
                    <a:cubicBezTo>
                      <a:pt x="346" y="65"/>
                      <a:pt x="286" y="113"/>
                      <a:pt x="215" y="172"/>
                    </a:cubicBezTo>
                    <a:cubicBezTo>
                      <a:pt x="108" y="279"/>
                      <a:pt x="48" y="422"/>
                      <a:pt x="24" y="589"/>
                    </a:cubicBezTo>
                    <a:cubicBezTo>
                      <a:pt x="1" y="851"/>
                      <a:pt x="132" y="1137"/>
                      <a:pt x="382" y="1268"/>
                    </a:cubicBezTo>
                    <a:cubicBezTo>
                      <a:pt x="488" y="1312"/>
                      <a:pt x="594" y="1336"/>
                      <a:pt x="704" y="1336"/>
                    </a:cubicBezTo>
                    <a:cubicBezTo>
                      <a:pt x="743" y="1336"/>
                      <a:pt x="782" y="1333"/>
                      <a:pt x="822" y="1327"/>
                    </a:cubicBezTo>
                    <a:cubicBezTo>
                      <a:pt x="977" y="1303"/>
                      <a:pt x="1156" y="1220"/>
                      <a:pt x="1263" y="1101"/>
                    </a:cubicBezTo>
                    <a:cubicBezTo>
                      <a:pt x="1489" y="863"/>
                      <a:pt x="1406" y="518"/>
                      <a:pt x="1215" y="291"/>
                    </a:cubicBezTo>
                    <a:cubicBezTo>
                      <a:pt x="1108" y="160"/>
                      <a:pt x="965" y="77"/>
                      <a:pt x="810" y="29"/>
                    </a:cubicBezTo>
                    <a:cubicBezTo>
                      <a:pt x="758" y="12"/>
                      <a:pt x="699" y="1"/>
                      <a:pt x="6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70"/>
              <p:cNvSpPr/>
              <p:nvPr/>
            </p:nvSpPr>
            <p:spPr>
              <a:xfrm>
                <a:off x="3224545" y="1825262"/>
                <a:ext cx="343" cy="481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3" y="7"/>
                      <a:pt x="0" y="14"/>
                      <a:pt x="1" y="14"/>
                    </a:cubicBezTo>
                    <a:cubicBezTo>
                      <a:pt x="2" y="14"/>
                      <a:pt x="5" y="10"/>
                      <a:pt x="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70"/>
              <p:cNvSpPr/>
              <p:nvPr/>
            </p:nvSpPr>
            <p:spPr>
              <a:xfrm>
                <a:off x="3223653" y="1840777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70"/>
              <p:cNvSpPr/>
              <p:nvPr/>
            </p:nvSpPr>
            <p:spPr>
              <a:xfrm>
                <a:off x="3222417" y="1832196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2"/>
                      <a:pt x="0" y="1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70"/>
              <p:cNvSpPr/>
              <p:nvPr/>
            </p:nvSpPr>
            <p:spPr>
              <a:xfrm>
                <a:off x="3246513" y="1839541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cubicBezTo>
                      <a:pt x="1" y="1"/>
                      <a:pt x="1" y="1"/>
                      <a:pt x="1" y="13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70"/>
              <p:cNvSpPr/>
              <p:nvPr/>
            </p:nvSpPr>
            <p:spPr>
              <a:xfrm>
                <a:off x="3334383" y="2248238"/>
                <a:ext cx="34" cy="8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0"/>
                      <a:pt x="1" y="12"/>
                      <a:pt x="1" y="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70"/>
              <p:cNvSpPr/>
              <p:nvPr/>
            </p:nvSpPr>
            <p:spPr>
              <a:xfrm>
                <a:off x="3320481" y="2223147"/>
                <a:ext cx="51144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6" extrusionOk="0">
                    <a:moveTo>
                      <a:pt x="639" y="0"/>
                    </a:moveTo>
                    <a:cubicBezTo>
                      <a:pt x="617" y="0"/>
                      <a:pt x="595" y="2"/>
                      <a:pt x="572" y="5"/>
                    </a:cubicBezTo>
                    <a:cubicBezTo>
                      <a:pt x="537" y="5"/>
                      <a:pt x="501" y="17"/>
                      <a:pt x="465" y="29"/>
                    </a:cubicBezTo>
                    <a:cubicBezTo>
                      <a:pt x="453" y="29"/>
                      <a:pt x="441" y="41"/>
                      <a:pt x="430" y="41"/>
                    </a:cubicBezTo>
                    <a:cubicBezTo>
                      <a:pt x="346" y="64"/>
                      <a:pt x="275" y="112"/>
                      <a:pt x="215" y="171"/>
                    </a:cubicBezTo>
                    <a:cubicBezTo>
                      <a:pt x="108" y="279"/>
                      <a:pt x="37" y="422"/>
                      <a:pt x="25" y="576"/>
                    </a:cubicBezTo>
                    <a:cubicBezTo>
                      <a:pt x="1" y="850"/>
                      <a:pt x="132" y="1136"/>
                      <a:pt x="382" y="1255"/>
                    </a:cubicBezTo>
                    <a:cubicBezTo>
                      <a:pt x="489" y="1309"/>
                      <a:pt x="596" y="1335"/>
                      <a:pt x="708" y="1335"/>
                    </a:cubicBezTo>
                    <a:cubicBezTo>
                      <a:pt x="746" y="1335"/>
                      <a:pt x="784" y="1332"/>
                      <a:pt x="822" y="1326"/>
                    </a:cubicBezTo>
                    <a:cubicBezTo>
                      <a:pt x="977" y="1303"/>
                      <a:pt x="1156" y="1219"/>
                      <a:pt x="1263" y="1100"/>
                    </a:cubicBezTo>
                    <a:cubicBezTo>
                      <a:pt x="1489" y="850"/>
                      <a:pt x="1406" y="517"/>
                      <a:pt x="1215" y="291"/>
                    </a:cubicBezTo>
                    <a:cubicBezTo>
                      <a:pt x="1108" y="160"/>
                      <a:pt x="965" y="76"/>
                      <a:pt x="811" y="29"/>
                    </a:cubicBezTo>
                    <a:cubicBezTo>
                      <a:pt x="758" y="11"/>
                      <a:pt x="700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70"/>
              <p:cNvSpPr/>
              <p:nvPr/>
            </p:nvSpPr>
            <p:spPr>
              <a:xfrm>
                <a:off x="3336442" y="2238421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0"/>
                    </a:moveTo>
                    <a:cubicBezTo>
                      <a:pt x="0" y="12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70"/>
              <p:cNvSpPr/>
              <p:nvPr/>
            </p:nvSpPr>
            <p:spPr>
              <a:xfrm>
                <a:off x="3335618" y="2253936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13"/>
                      <a:pt x="0" y="1"/>
                      <a:pt x="0" y="1"/>
                    </a:cubicBezTo>
                    <a:cubicBezTo>
                      <a:pt x="0" y="1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70"/>
              <p:cNvSpPr/>
              <p:nvPr/>
            </p:nvSpPr>
            <p:spPr>
              <a:xfrm>
                <a:off x="3334383" y="2245355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"/>
                      <a:pt x="1" y="1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70"/>
              <p:cNvSpPr/>
              <p:nvPr/>
            </p:nvSpPr>
            <p:spPr>
              <a:xfrm>
                <a:off x="3358512" y="2252734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70"/>
              <p:cNvSpPr/>
              <p:nvPr/>
            </p:nvSpPr>
            <p:spPr>
              <a:xfrm>
                <a:off x="3225678" y="2112967"/>
                <a:ext cx="34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" extrusionOk="0">
                    <a:moveTo>
                      <a:pt x="1" y="36"/>
                    </a:moveTo>
                    <a:cubicBezTo>
                      <a:pt x="1" y="0"/>
                      <a:pt x="1" y="24"/>
                      <a:pt x="1" y="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70"/>
              <p:cNvSpPr/>
              <p:nvPr/>
            </p:nvSpPr>
            <p:spPr>
              <a:xfrm>
                <a:off x="3211777" y="2088288"/>
                <a:ext cx="50732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336" extrusionOk="0">
                    <a:moveTo>
                      <a:pt x="639" y="0"/>
                    </a:moveTo>
                    <a:cubicBezTo>
                      <a:pt x="617" y="0"/>
                      <a:pt x="595" y="2"/>
                      <a:pt x="572" y="5"/>
                    </a:cubicBezTo>
                    <a:cubicBezTo>
                      <a:pt x="537" y="5"/>
                      <a:pt x="501" y="17"/>
                      <a:pt x="453" y="29"/>
                    </a:cubicBezTo>
                    <a:cubicBezTo>
                      <a:pt x="453" y="29"/>
                      <a:pt x="441" y="29"/>
                      <a:pt x="430" y="40"/>
                    </a:cubicBezTo>
                    <a:cubicBezTo>
                      <a:pt x="346" y="64"/>
                      <a:pt x="275" y="100"/>
                      <a:pt x="215" y="171"/>
                    </a:cubicBezTo>
                    <a:cubicBezTo>
                      <a:pt x="108" y="279"/>
                      <a:pt x="37" y="421"/>
                      <a:pt x="25" y="576"/>
                    </a:cubicBezTo>
                    <a:cubicBezTo>
                      <a:pt x="1" y="850"/>
                      <a:pt x="132" y="1136"/>
                      <a:pt x="382" y="1255"/>
                    </a:cubicBezTo>
                    <a:cubicBezTo>
                      <a:pt x="489" y="1308"/>
                      <a:pt x="589" y="1335"/>
                      <a:pt x="703" y="1335"/>
                    </a:cubicBezTo>
                    <a:cubicBezTo>
                      <a:pt x="741" y="1335"/>
                      <a:pt x="781" y="1332"/>
                      <a:pt x="822" y="1326"/>
                    </a:cubicBezTo>
                    <a:cubicBezTo>
                      <a:pt x="977" y="1303"/>
                      <a:pt x="1156" y="1219"/>
                      <a:pt x="1263" y="1100"/>
                    </a:cubicBezTo>
                    <a:cubicBezTo>
                      <a:pt x="1477" y="850"/>
                      <a:pt x="1406" y="517"/>
                      <a:pt x="1215" y="290"/>
                    </a:cubicBezTo>
                    <a:cubicBezTo>
                      <a:pt x="1108" y="160"/>
                      <a:pt x="965" y="64"/>
                      <a:pt x="811" y="29"/>
                    </a:cubicBezTo>
                    <a:cubicBezTo>
                      <a:pt x="758" y="11"/>
                      <a:pt x="700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70"/>
              <p:cNvSpPr/>
              <p:nvPr/>
            </p:nvSpPr>
            <p:spPr>
              <a:xfrm>
                <a:off x="3227737" y="2103562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0"/>
                    </a:moveTo>
                    <a:cubicBezTo>
                      <a:pt x="0" y="12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70"/>
              <p:cNvSpPr/>
              <p:nvPr/>
            </p:nvSpPr>
            <p:spPr>
              <a:xfrm>
                <a:off x="3226914" y="2119076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70"/>
              <p:cNvSpPr/>
              <p:nvPr/>
            </p:nvSpPr>
            <p:spPr>
              <a:xfrm>
                <a:off x="3225678" y="2110495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"/>
                      <a:pt x="1" y="1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70"/>
              <p:cNvSpPr/>
              <p:nvPr/>
            </p:nvSpPr>
            <p:spPr>
              <a:xfrm>
                <a:off x="3249808" y="2117463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70"/>
              <p:cNvSpPr/>
              <p:nvPr/>
            </p:nvSpPr>
            <p:spPr>
              <a:xfrm>
                <a:off x="3220358" y="2379802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1" y="37"/>
                    </a:moveTo>
                    <a:cubicBezTo>
                      <a:pt x="1" y="1"/>
                      <a:pt x="1" y="13"/>
                      <a:pt x="1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70"/>
              <p:cNvSpPr/>
              <p:nvPr/>
            </p:nvSpPr>
            <p:spPr>
              <a:xfrm>
                <a:off x="3206491" y="2354780"/>
                <a:ext cx="51110" cy="46064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42" extrusionOk="0">
                    <a:moveTo>
                      <a:pt x="619" y="0"/>
                    </a:moveTo>
                    <a:cubicBezTo>
                      <a:pt x="603" y="0"/>
                      <a:pt x="588" y="1"/>
                      <a:pt x="572" y="4"/>
                    </a:cubicBezTo>
                    <a:cubicBezTo>
                      <a:pt x="536" y="15"/>
                      <a:pt x="500" y="15"/>
                      <a:pt x="464" y="39"/>
                    </a:cubicBezTo>
                    <a:lnTo>
                      <a:pt x="429" y="39"/>
                    </a:lnTo>
                    <a:cubicBezTo>
                      <a:pt x="345" y="63"/>
                      <a:pt x="274" y="111"/>
                      <a:pt x="214" y="170"/>
                    </a:cubicBezTo>
                    <a:cubicBezTo>
                      <a:pt x="107" y="277"/>
                      <a:pt x="48" y="432"/>
                      <a:pt x="24" y="587"/>
                    </a:cubicBezTo>
                    <a:cubicBezTo>
                      <a:pt x="0" y="849"/>
                      <a:pt x="131" y="1147"/>
                      <a:pt x="381" y="1266"/>
                    </a:cubicBezTo>
                    <a:cubicBezTo>
                      <a:pt x="480" y="1315"/>
                      <a:pt x="578" y="1342"/>
                      <a:pt x="681" y="1342"/>
                    </a:cubicBezTo>
                    <a:cubicBezTo>
                      <a:pt x="727" y="1342"/>
                      <a:pt x="774" y="1336"/>
                      <a:pt x="822" y="1325"/>
                    </a:cubicBezTo>
                    <a:cubicBezTo>
                      <a:pt x="976" y="1301"/>
                      <a:pt x="1155" y="1230"/>
                      <a:pt x="1262" y="1099"/>
                    </a:cubicBezTo>
                    <a:cubicBezTo>
                      <a:pt x="1488" y="861"/>
                      <a:pt x="1405" y="516"/>
                      <a:pt x="1215" y="289"/>
                    </a:cubicBezTo>
                    <a:cubicBezTo>
                      <a:pt x="1107" y="170"/>
                      <a:pt x="965" y="75"/>
                      <a:pt x="810" y="27"/>
                    </a:cubicBezTo>
                    <a:cubicBezTo>
                      <a:pt x="752" y="18"/>
                      <a:pt x="686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70"/>
              <p:cNvSpPr/>
              <p:nvPr/>
            </p:nvSpPr>
            <p:spPr>
              <a:xfrm>
                <a:off x="3222451" y="2370432"/>
                <a:ext cx="412" cy="206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1" y="0"/>
                    </a:moveTo>
                    <a:cubicBezTo>
                      <a:pt x="3" y="0"/>
                      <a:pt x="1" y="5"/>
                      <a:pt x="3" y="5"/>
                    </a:cubicBezTo>
                    <a:cubicBezTo>
                      <a:pt x="5" y="5"/>
                      <a:pt x="7" y="4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70"/>
              <p:cNvSpPr/>
              <p:nvPr/>
            </p:nvSpPr>
            <p:spPr>
              <a:xfrm>
                <a:off x="3221593" y="2385946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70"/>
              <p:cNvSpPr/>
              <p:nvPr/>
            </p:nvSpPr>
            <p:spPr>
              <a:xfrm>
                <a:off x="3220358" y="2376953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70"/>
              <p:cNvSpPr/>
              <p:nvPr/>
            </p:nvSpPr>
            <p:spPr>
              <a:xfrm>
                <a:off x="3244488" y="2384299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70"/>
              <p:cNvSpPr/>
              <p:nvPr/>
            </p:nvSpPr>
            <p:spPr>
              <a:xfrm>
                <a:off x="3222417" y="2646260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6"/>
                    </a:moveTo>
                    <a:cubicBezTo>
                      <a:pt x="0" y="1"/>
                      <a:pt x="0" y="25"/>
                      <a:pt x="0" y="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70"/>
              <p:cNvSpPr/>
              <p:nvPr/>
            </p:nvSpPr>
            <p:spPr>
              <a:xfrm>
                <a:off x="3208516" y="2621581"/>
                <a:ext cx="51110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6" extrusionOk="0">
                    <a:moveTo>
                      <a:pt x="644" y="1"/>
                    </a:moveTo>
                    <a:cubicBezTo>
                      <a:pt x="623" y="1"/>
                      <a:pt x="603" y="2"/>
                      <a:pt x="584" y="5"/>
                    </a:cubicBezTo>
                    <a:cubicBezTo>
                      <a:pt x="536" y="5"/>
                      <a:pt x="501" y="17"/>
                      <a:pt x="465" y="29"/>
                    </a:cubicBezTo>
                    <a:cubicBezTo>
                      <a:pt x="453" y="29"/>
                      <a:pt x="441" y="29"/>
                      <a:pt x="429" y="41"/>
                    </a:cubicBezTo>
                    <a:cubicBezTo>
                      <a:pt x="346" y="65"/>
                      <a:pt x="286" y="101"/>
                      <a:pt x="215" y="160"/>
                    </a:cubicBezTo>
                    <a:cubicBezTo>
                      <a:pt x="108" y="279"/>
                      <a:pt x="48" y="422"/>
                      <a:pt x="24" y="577"/>
                    </a:cubicBezTo>
                    <a:cubicBezTo>
                      <a:pt x="1" y="851"/>
                      <a:pt x="132" y="1136"/>
                      <a:pt x="382" y="1256"/>
                    </a:cubicBezTo>
                    <a:cubicBezTo>
                      <a:pt x="489" y="1309"/>
                      <a:pt x="596" y="1336"/>
                      <a:pt x="708" y="1336"/>
                    </a:cubicBezTo>
                    <a:cubicBezTo>
                      <a:pt x="746" y="1336"/>
                      <a:pt x="783" y="1333"/>
                      <a:pt x="822" y="1327"/>
                    </a:cubicBezTo>
                    <a:cubicBezTo>
                      <a:pt x="977" y="1291"/>
                      <a:pt x="1156" y="1220"/>
                      <a:pt x="1263" y="1101"/>
                    </a:cubicBezTo>
                    <a:cubicBezTo>
                      <a:pt x="1489" y="851"/>
                      <a:pt x="1406" y="517"/>
                      <a:pt x="1215" y="291"/>
                    </a:cubicBezTo>
                    <a:cubicBezTo>
                      <a:pt x="1108" y="160"/>
                      <a:pt x="965" y="65"/>
                      <a:pt x="810" y="29"/>
                    </a:cubicBezTo>
                    <a:cubicBezTo>
                      <a:pt x="758" y="12"/>
                      <a:pt x="699" y="1"/>
                      <a:pt x="6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70"/>
              <p:cNvSpPr/>
              <p:nvPr/>
            </p:nvSpPr>
            <p:spPr>
              <a:xfrm>
                <a:off x="3224442" y="2636855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cubicBezTo>
                      <a:pt x="1" y="13"/>
                      <a:pt x="1" y="13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70"/>
              <p:cNvSpPr/>
              <p:nvPr/>
            </p:nvSpPr>
            <p:spPr>
              <a:xfrm>
                <a:off x="3223653" y="2652404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70"/>
              <p:cNvSpPr/>
              <p:nvPr/>
            </p:nvSpPr>
            <p:spPr>
              <a:xfrm>
                <a:off x="3222417" y="2643823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cubicBezTo>
                      <a:pt x="0" y="0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70"/>
              <p:cNvSpPr/>
              <p:nvPr/>
            </p:nvSpPr>
            <p:spPr>
              <a:xfrm>
                <a:off x="3246513" y="2650756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lnTo>
                      <a:pt x="13" y="1"/>
                    </a:lnTo>
                    <a:cubicBezTo>
                      <a:pt x="1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70"/>
              <p:cNvSpPr/>
              <p:nvPr/>
            </p:nvSpPr>
            <p:spPr>
              <a:xfrm>
                <a:off x="3111653" y="2808510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1" y="36"/>
                    </a:moveTo>
                    <a:cubicBezTo>
                      <a:pt x="1" y="1"/>
                      <a:pt x="1" y="12"/>
                      <a:pt x="1" y="36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70"/>
              <p:cNvSpPr/>
              <p:nvPr/>
            </p:nvSpPr>
            <p:spPr>
              <a:xfrm>
                <a:off x="3097786" y="2783590"/>
                <a:ext cx="50698" cy="45961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39" extrusionOk="0">
                    <a:moveTo>
                      <a:pt x="572" y="0"/>
                    </a:moveTo>
                    <a:cubicBezTo>
                      <a:pt x="536" y="12"/>
                      <a:pt x="500" y="12"/>
                      <a:pt x="464" y="36"/>
                    </a:cubicBezTo>
                    <a:lnTo>
                      <a:pt x="429" y="36"/>
                    </a:lnTo>
                    <a:cubicBezTo>
                      <a:pt x="345" y="60"/>
                      <a:pt x="274" y="107"/>
                      <a:pt x="214" y="167"/>
                    </a:cubicBezTo>
                    <a:cubicBezTo>
                      <a:pt x="107" y="274"/>
                      <a:pt x="36" y="429"/>
                      <a:pt x="24" y="584"/>
                    </a:cubicBezTo>
                    <a:cubicBezTo>
                      <a:pt x="0" y="846"/>
                      <a:pt x="131" y="1143"/>
                      <a:pt x="381" y="1262"/>
                    </a:cubicBezTo>
                    <a:cubicBezTo>
                      <a:pt x="480" y="1312"/>
                      <a:pt x="573" y="1338"/>
                      <a:pt x="676" y="1338"/>
                    </a:cubicBezTo>
                    <a:cubicBezTo>
                      <a:pt x="722" y="1338"/>
                      <a:pt x="770" y="1333"/>
                      <a:pt x="822" y="1322"/>
                    </a:cubicBezTo>
                    <a:cubicBezTo>
                      <a:pt x="976" y="1298"/>
                      <a:pt x="1155" y="1227"/>
                      <a:pt x="1262" y="1096"/>
                    </a:cubicBezTo>
                    <a:cubicBezTo>
                      <a:pt x="1476" y="857"/>
                      <a:pt x="1405" y="524"/>
                      <a:pt x="1214" y="286"/>
                    </a:cubicBezTo>
                    <a:cubicBezTo>
                      <a:pt x="1107" y="167"/>
                      <a:pt x="964" y="72"/>
                      <a:pt x="810" y="24"/>
                    </a:cubicBezTo>
                    <a:cubicBezTo>
                      <a:pt x="738" y="12"/>
                      <a:pt x="655" y="0"/>
                      <a:pt x="5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70"/>
              <p:cNvSpPr/>
              <p:nvPr/>
            </p:nvSpPr>
            <p:spPr>
              <a:xfrm>
                <a:off x="3113712" y="2799105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"/>
                    </a:moveTo>
                    <a:cubicBezTo>
                      <a:pt x="0" y="13"/>
                      <a:pt x="0" y="13"/>
                      <a:pt x="12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70"/>
              <p:cNvSpPr/>
              <p:nvPr/>
            </p:nvSpPr>
            <p:spPr>
              <a:xfrm>
                <a:off x="3112889" y="2814654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70"/>
              <p:cNvSpPr/>
              <p:nvPr/>
            </p:nvSpPr>
            <p:spPr>
              <a:xfrm>
                <a:off x="3111653" y="2805661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12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70"/>
              <p:cNvSpPr/>
              <p:nvPr/>
            </p:nvSpPr>
            <p:spPr>
              <a:xfrm>
                <a:off x="3135783" y="2813006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70"/>
              <p:cNvSpPr/>
              <p:nvPr/>
            </p:nvSpPr>
            <p:spPr>
              <a:xfrm>
                <a:off x="3339291" y="2815203"/>
                <a:ext cx="240" cy="687"/>
              </a:xfrm>
              <a:custGeom>
                <a:avLst/>
                <a:gdLst/>
                <a:ahLst/>
                <a:cxnLst/>
                <a:rect l="l" t="t" r="r" b="b"/>
                <a:pathLst>
                  <a:path w="7" h="20" extrusionOk="0">
                    <a:moveTo>
                      <a:pt x="6" y="1"/>
                    </a:moveTo>
                    <a:cubicBezTo>
                      <a:pt x="5" y="1"/>
                      <a:pt x="1" y="13"/>
                      <a:pt x="1" y="20"/>
                    </a:cubicBezTo>
                    <a:cubicBezTo>
                      <a:pt x="5" y="6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70"/>
              <p:cNvSpPr/>
              <p:nvPr/>
            </p:nvSpPr>
            <p:spPr>
              <a:xfrm>
                <a:off x="3325801" y="2789975"/>
                <a:ext cx="50732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336" extrusionOk="0">
                    <a:moveTo>
                      <a:pt x="639" y="0"/>
                    </a:moveTo>
                    <a:cubicBezTo>
                      <a:pt x="617" y="0"/>
                      <a:pt x="595" y="2"/>
                      <a:pt x="572" y="5"/>
                    </a:cubicBezTo>
                    <a:cubicBezTo>
                      <a:pt x="537" y="5"/>
                      <a:pt x="501" y="17"/>
                      <a:pt x="465" y="29"/>
                    </a:cubicBezTo>
                    <a:cubicBezTo>
                      <a:pt x="453" y="29"/>
                      <a:pt x="441" y="29"/>
                      <a:pt x="429" y="40"/>
                    </a:cubicBezTo>
                    <a:cubicBezTo>
                      <a:pt x="346" y="64"/>
                      <a:pt x="275" y="100"/>
                      <a:pt x="215" y="160"/>
                    </a:cubicBezTo>
                    <a:cubicBezTo>
                      <a:pt x="108" y="279"/>
                      <a:pt x="36" y="421"/>
                      <a:pt x="25" y="576"/>
                    </a:cubicBezTo>
                    <a:cubicBezTo>
                      <a:pt x="1" y="850"/>
                      <a:pt x="132" y="1136"/>
                      <a:pt x="382" y="1255"/>
                    </a:cubicBezTo>
                    <a:cubicBezTo>
                      <a:pt x="489" y="1308"/>
                      <a:pt x="589" y="1335"/>
                      <a:pt x="703" y="1335"/>
                    </a:cubicBezTo>
                    <a:cubicBezTo>
                      <a:pt x="741" y="1335"/>
                      <a:pt x="781" y="1332"/>
                      <a:pt x="822" y="1326"/>
                    </a:cubicBezTo>
                    <a:cubicBezTo>
                      <a:pt x="977" y="1291"/>
                      <a:pt x="1156" y="1219"/>
                      <a:pt x="1263" y="1100"/>
                    </a:cubicBezTo>
                    <a:cubicBezTo>
                      <a:pt x="1477" y="850"/>
                      <a:pt x="1406" y="517"/>
                      <a:pt x="1215" y="290"/>
                    </a:cubicBezTo>
                    <a:cubicBezTo>
                      <a:pt x="1108" y="160"/>
                      <a:pt x="965" y="64"/>
                      <a:pt x="810" y="29"/>
                    </a:cubicBezTo>
                    <a:cubicBezTo>
                      <a:pt x="758" y="11"/>
                      <a:pt x="699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70"/>
              <p:cNvSpPr/>
              <p:nvPr/>
            </p:nvSpPr>
            <p:spPr>
              <a:xfrm>
                <a:off x="3341762" y="2805249"/>
                <a:ext cx="412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12" y="0"/>
                    </a:moveTo>
                    <a:cubicBezTo>
                      <a:pt x="0" y="12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70"/>
              <p:cNvSpPr/>
              <p:nvPr/>
            </p:nvSpPr>
            <p:spPr>
              <a:xfrm>
                <a:off x="3340938" y="2820763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70"/>
              <p:cNvSpPr/>
              <p:nvPr/>
            </p:nvSpPr>
            <p:spPr>
              <a:xfrm>
                <a:off x="3339291" y="2812182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"/>
                      <a:pt x="1" y="1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70"/>
              <p:cNvSpPr/>
              <p:nvPr/>
            </p:nvSpPr>
            <p:spPr>
              <a:xfrm>
                <a:off x="3363833" y="2819150"/>
                <a:ext cx="0" cy="412"/>
              </a:xfrm>
              <a:custGeom>
                <a:avLst/>
                <a:gdLst/>
                <a:ahLst/>
                <a:cxnLst/>
                <a:rect l="l" t="t" r="r" b="b"/>
                <a:pathLst>
                  <a:path h="12" extrusionOk="0">
                    <a:moveTo>
                      <a:pt x="0" y="12"/>
                    </a:moveTo>
                    <a:cubicBezTo>
                      <a:pt x="0" y="12"/>
                      <a:pt x="0" y="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70"/>
              <p:cNvSpPr/>
              <p:nvPr/>
            </p:nvSpPr>
            <p:spPr>
              <a:xfrm>
                <a:off x="3105131" y="2514661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7"/>
                    </a:moveTo>
                    <a:cubicBezTo>
                      <a:pt x="0" y="1"/>
                      <a:pt x="0" y="13"/>
                      <a:pt x="0" y="37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70"/>
              <p:cNvSpPr/>
              <p:nvPr/>
            </p:nvSpPr>
            <p:spPr>
              <a:xfrm>
                <a:off x="3091230" y="2489742"/>
                <a:ext cx="51110" cy="4596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9" extrusionOk="0">
                    <a:moveTo>
                      <a:pt x="1092" y="912"/>
                    </a:moveTo>
                    <a:cubicBezTo>
                      <a:pt x="1095" y="912"/>
                      <a:pt x="1092" y="917"/>
                      <a:pt x="1084" y="917"/>
                    </a:cubicBezTo>
                    <a:cubicBezTo>
                      <a:pt x="1088" y="913"/>
                      <a:pt x="1091" y="912"/>
                      <a:pt x="1092" y="912"/>
                    </a:cubicBezTo>
                    <a:close/>
                    <a:moveTo>
                      <a:pt x="584" y="1"/>
                    </a:moveTo>
                    <a:cubicBezTo>
                      <a:pt x="548" y="13"/>
                      <a:pt x="501" y="13"/>
                      <a:pt x="465" y="36"/>
                    </a:cubicBezTo>
                    <a:lnTo>
                      <a:pt x="441" y="36"/>
                    </a:lnTo>
                    <a:cubicBezTo>
                      <a:pt x="358" y="60"/>
                      <a:pt x="286" y="108"/>
                      <a:pt x="227" y="167"/>
                    </a:cubicBezTo>
                    <a:cubicBezTo>
                      <a:pt x="108" y="274"/>
                      <a:pt x="48" y="429"/>
                      <a:pt x="36" y="584"/>
                    </a:cubicBezTo>
                    <a:cubicBezTo>
                      <a:pt x="1" y="846"/>
                      <a:pt x="132" y="1144"/>
                      <a:pt x="382" y="1263"/>
                    </a:cubicBezTo>
                    <a:cubicBezTo>
                      <a:pt x="480" y="1312"/>
                      <a:pt x="579" y="1339"/>
                      <a:pt x="681" y="1339"/>
                    </a:cubicBezTo>
                    <a:cubicBezTo>
                      <a:pt x="727" y="1339"/>
                      <a:pt x="774" y="1333"/>
                      <a:pt x="822" y="1322"/>
                    </a:cubicBezTo>
                    <a:cubicBezTo>
                      <a:pt x="989" y="1298"/>
                      <a:pt x="1167" y="1227"/>
                      <a:pt x="1275" y="1096"/>
                    </a:cubicBezTo>
                    <a:cubicBezTo>
                      <a:pt x="1489" y="858"/>
                      <a:pt x="1417" y="525"/>
                      <a:pt x="1215" y="286"/>
                    </a:cubicBezTo>
                    <a:cubicBezTo>
                      <a:pt x="1120" y="167"/>
                      <a:pt x="977" y="72"/>
                      <a:pt x="822" y="24"/>
                    </a:cubicBezTo>
                    <a:cubicBezTo>
                      <a:pt x="739" y="13"/>
                      <a:pt x="667" y="1"/>
                      <a:pt x="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70"/>
              <p:cNvSpPr/>
              <p:nvPr/>
            </p:nvSpPr>
            <p:spPr>
              <a:xfrm>
                <a:off x="3107568" y="2505291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70"/>
              <p:cNvSpPr/>
              <p:nvPr/>
            </p:nvSpPr>
            <p:spPr>
              <a:xfrm>
                <a:off x="3106745" y="2520805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70"/>
              <p:cNvSpPr/>
              <p:nvPr/>
            </p:nvSpPr>
            <p:spPr>
              <a:xfrm>
                <a:off x="3105131" y="2511812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2"/>
                      <a:pt x="0" y="12"/>
                      <a:pt x="0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70"/>
              <p:cNvSpPr/>
              <p:nvPr/>
            </p:nvSpPr>
            <p:spPr>
              <a:xfrm>
                <a:off x="3129639" y="2519158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3"/>
                      <a:pt x="1" y="1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70"/>
              <p:cNvSpPr/>
              <p:nvPr/>
            </p:nvSpPr>
            <p:spPr>
              <a:xfrm>
                <a:off x="3109388" y="1968325"/>
                <a:ext cx="275" cy="824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1"/>
                    </a:moveTo>
                    <a:cubicBezTo>
                      <a:pt x="1" y="1"/>
                      <a:pt x="1" y="10"/>
                      <a:pt x="7" y="23"/>
                    </a:cubicBezTo>
                    <a:cubicBezTo>
                      <a:pt x="7" y="7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70"/>
              <p:cNvSpPr/>
              <p:nvPr/>
            </p:nvSpPr>
            <p:spPr>
              <a:xfrm>
                <a:off x="3095727" y="1942788"/>
                <a:ext cx="50698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36" extrusionOk="0">
                    <a:moveTo>
                      <a:pt x="639" y="0"/>
                    </a:moveTo>
                    <a:cubicBezTo>
                      <a:pt x="617" y="0"/>
                      <a:pt x="594" y="2"/>
                      <a:pt x="572" y="5"/>
                    </a:cubicBezTo>
                    <a:cubicBezTo>
                      <a:pt x="536" y="5"/>
                      <a:pt x="501" y="17"/>
                      <a:pt x="453" y="29"/>
                    </a:cubicBezTo>
                    <a:cubicBezTo>
                      <a:pt x="453" y="41"/>
                      <a:pt x="441" y="41"/>
                      <a:pt x="429" y="41"/>
                    </a:cubicBezTo>
                    <a:cubicBezTo>
                      <a:pt x="346" y="65"/>
                      <a:pt x="274" y="112"/>
                      <a:pt x="215" y="172"/>
                    </a:cubicBezTo>
                    <a:cubicBezTo>
                      <a:pt x="108" y="279"/>
                      <a:pt x="36" y="422"/>
                      <a:pt x="24" y="589"/>
                    </a:cubicBezTo>
                    <a:cubicBezTo>
                      <a:pt x="1" y="850"/>
                      <a:pt x="131" y="1136"/>
                      <a:pt x="382" y="1267"/>
                    </a:cubicBezTo>
                    <a:cubicBezTo>
                      <a:pt x="487" y="1311"/>
                      <a:pt x="587" y="1336"/>
                      <a:pt x="699" y="1336"/>
                    </a:cubicBezTo>
                    <a:cubicBezTo>
                      <a:pt x="738" y="1336"/>
                      <a:pt x="779" y="1333"/>
                      <a:pt x="822" y="1327"/>
                    </a:cubicBezTo>
                    <a:cubicBezTo>
                      <a:pt x="977" y="1303"/>
                      <a:pt x="1155" y="1220"/>
                      <a:pt x="1263" y="1100"/>
                    </a:cubicBezTo>
                    <a:cubicBezTo>
                      <a:pt x="1477" y="862"/>
                      <a:pt x="1405" y="517"/>
                      <a:pt x="1215" y="291"/>
                    </a:cubicBezTo>
                    <a:cubicBezTo>
                      <a:pt x="1108" y="160"/>
                      <a:pt x="965" y="77"/>
                      <a:pt x="810" y="29"/>
                    </a:cubicBezTo>
                    <a:cubicBezTo>
                      <a:pt x="758" y="11"/>
                      <a:pt x="699" y="0"/>
                      <a:pt x="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70"/>
              <p:cNvSpPr/>
              <p:nvPr/>
            </p:nvSpPr>
            <p:spPr>
              <a:xfrm>
                <a:off x="3111722" y="1958062"/>
                <a:ext cx="378" cy="51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5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4" y="8"/>
                      <a:pt x="1" y="14"/>
                      <a:pt x="2" y="14"/>
                    </a:cubicBezTo>
                    <a:cubicBezTo>
                      <a:pt x="3" y="14"/>
                      <a:pt x="6" y="11"/>
                      <a:pt x="1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70"/>
              <p:cNvSpPr/>
              <p:nvPr/>
            </p:nvSpPr>
            <p:spPr>
              <a:xfrm>
                <a:off x="3110864" y="1973611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70"/>
              <p:cNvSpPr/>
              <p:nvPr/>
            </p:nvSpPr>
            <p:spPr>
              <a:xfrm>
                <a:off x="3109216" y="1965030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70"/>
              <p:cNvSpPr/>
              <p:nvPr/>
            </p:nvSpPr>
            <p:spPr>
              <a:xfrm>
                <a:off x="3133723" y="1972375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70"/>
              <p:cNvSpPr/>
              <p:nvPr/>
            </p:nvSpPr>
            <p:spPr>
              <a:xfrm>
                <a:off x="3105131" y="2253112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7"/>
                    </a:moveTo>
                    <a:cubicBezTo>
                      <a:pt x="0" y="1"/>
                      <a:pt x="0" y="25"/>
                      <a:pt x="0" y="37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70"/>
              <p:cNvSpPr/>
              <p:nvPr/>
            </p:nvSpPr>
            <p:spPr>
              <a:xfrm>
                <a:off x="3091230" y="2228433"/>
                <a:ext cx="51110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7" extrusionOk="0">
                    <a:moveTo>
                      <a:pt x="1092" y="905"/>
                    </a:moveTo>
                    <a:cubicBezTo>
                      <a:pt x="1095" y="905"/>
                      <a:pt x="1092" y="910"/>
                      <a:pt x="1084" y="910"/>
                    </a:cubicBezTo>
                    <a:cubicBezTo>
                      <a:pt x="1088" y="906"/>
                      <a:pt x="1091" y="905"/>
                      <a:pt x="1092" y="905"/>
                    </a:cubicBezTo>
                    <a:close/>
                    <a:moveTo>
                      <a:pt x="649" y="1"/>
                    </a:moveTo>
                    <a:cubicBezTo>
                      <a:pt x="628" y="1"/>
                      <a:pt x="606" y="2"/>
                      <a:pt x="584" y="6"/>
                    </a:cubicBezTo>
                    <a:cubicBezTo>
                      <a:pt x="548" y="6"/>
                      <a:pt x="501" y="17"/>
                      <a:pt x="465" y="29"/>
                    </a:cubicBezTo>
                    <a:cubicBezTo>
                      <a:pt x="453" y="29"/>
                      <a:pt x="453" y="29"/>
                      <a:pt x="441" y="41"/>
                    </a:cubicBezTo>
                    <a:cubicBezTo>
                      <a:pt x="358" y="65"/>
                      <a:pt x="286" y="101"/>
                      <a:pt x="227" y="160"/>
                    </a:cubicBezTo>
                    <a:cubicBezTo>
                      <a:pt x="108" y="279"/>
                      <a:pt x="48" y="422"/>
                      <a:pt x="36" y="577"/>
                    </a:cubicBezTo>
                    <a:cubicBezTo>
                      <a:pt x="1" y="851"/>
                      <a:pt x="132" y="1137"/>
                      <a:pt x="382" y="1256"/>
                    </a:cubicBezTo>
                    <a:cubicBezTo>
                      <a:pt x="489" y="1309"/>
                      <a:pt x="596" y="1336"/>
                      <a:pt x="708" y="1336"/>
                    </a:cubicBezTo>
                    <a:cubicBezTo>
                      <a:pt x="745" y="1336"/>
                      <a:pt x="783" y="1333"/>
                      <a:pt x="822" y="1327"/>
                    </a:cubicBezTo>
                    <a:cubicBezTo>
                      <a:pt x="989" y="1291"/>
                      <a:pt x="1167" y="1220"/>
                      <a:pt x="1275" y="1101"/>
                    </a:cubicBezTo>
                    <a:cubicBezTo>
                      <a:pt x="1489" y="851"/>
                      <a:pt x="1417" y="518"/>
                      <a:pt x="1215" y="279"/>
                    </a:cubicBezTo>
                    <a:cubicBezTo>
                      <a:pt x="1120" y="160"/>
                      <a:pt x="977" y="65"/>
                      <a:pt x="822" y="29"/>
                    </a:cubicBezTo>
                    <a:cubicBezTo>
                      <a:pt x="761" y="12"/>
                      <a:pt x="706" y="1"/>
                      <a:pt x="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70"/>
              <p:cNvSpPr/>
              <p:nvPr/>
            </p:nvSpPr>
            <p:spPr>
              <a:xfrm>
                <a:off x="3107568" y="2243741"/>
                <a:ext cx="34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0"/>
                    </a:moveTo>
                    <a:cubicBezTo>
                      <a:pt x="1" y="12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70"/>
              <p:cNvSpPr/>
              <p:nvPr/>
            </p:nvSpPr>
            <p:spPr>
              <a:xfrm>
                <a:off x="3106745" y="2259256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70"/>
              <p:cNvSpPr/>
              <p:nvPr/>
            </p:nvSpPr>
            <p:spPr>
              <a:xfrm>
                <a:off x="3105131" y="2250263"/>
                <a:ext cx="34" cy="858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1"/>
                    </a:moveTo>
                    <a:cubicBezTo>
                      <a:pt x="0" y="13"/>
                      <a:pt x="0" y="24"/>
                      <a:pt x="0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70"/>
              <p:cNvSpPr/>
              <p:nvPr/>
            </p:nvSpPr>
            <p:spPr>
              <a:xfrm>
                <a:off x="3129639" y="2257608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70"/>
              <p:cNvSpPr/>
              <p:nvPr/>
            </p:nvSpPr>
            <p:spPr>
              <a:xfrm>
                <a:off x="3336442" y="2510577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37"/>
                    </a:moveTo>
                    <a:cubicBezTo>
                      <a:pt x="0" y="1"/>
                      <a:pt x="0" y="13"/>
                      <a:pt x="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70"/>
              <p:cNvSpPr/>
              <p:nvPr/>
            </p:nvSpPr>
            <p:spPr>
              <a:xfrm>
                <a:off x="3322541" y="2485486"/>
                <a:ext cx="51110" cy="46064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42" extrusionOk="0">
                    <a:moveTo>
                      <a:pt x="639" y="1"/>
                    </a:moveTo>
                    <a:cubicBezTo>
                      <a:pt x="617" y="1"/>
                      <a:pt x="594" y="2"/>
                      <a:pt x="572" y="6"/>
                    </a:cubicBezTo>
                    <a:cubicBezTo>
                      <a:pt x="536" y="17"/>
                      <a:pt x="501" y="17"/>
                      <a:pt x="465" y="41"/>
                    </a:cubicBezTo>
                    <a:lnTo>
                      <a:pt x="429" y="41"/>
                    </a:lnTo>
                    <a:cubicBezTo>
                      <a:pt x="346" y="65"/>
                      <a:pt x="274" y="113"/>
                      <a:pt x="215" y="172"/>
                    </a:cubicBezTo>
                    <a:cubicBezTo>
                      <a:pt x="108" y="279"/>
                      <a:pt x="48" y="422"/>
                      <a:pt x="24" y="589"/>
                    </a:cubicBezTo>
                    <a:cubicBezTo>
                      <a:pt x="0" y="851"/>
                      <a:pt x="131" y="1137"/>
                      <a:pt x="381" y="1268"/>
                    </a:cubicBezTo>
                    <a:cubicBezTo>
                      <a:pt x="485" y="1311"/>
                      <a:pt x="589" y="1341"/>
                      <a:pt x="697" y="1341"/>
                    </a:cubicBezTo>
                    <a:cubicBezTo>
                      <a:pt x="738" y="1341"/>
                      <a:pt x="779" y="1337"/>
                      <a:pt x="822" y="1327"/>
                    </a:cubicBezTo>
                    <a:cubicBezTo>
                      <a:pt x="977" y="1303"/>
                      <a:pt x="1155" y="1220"/>
                      <a:pt x="1263" y="1101"/>
                    </a:cubicBezTo>
                    <a:cubicBezTo>
                      <a:pt x="1489" y="863"/>
                      <a:pt x="1405" y="518"/>
                      <a:pt x="1215" y="291"/>
                    </a:cubicBezTo>
                    <a:cubicBezTo>
                      <a:pt x="1108" y="172"/>
                      <a:pt x="965" y="77"/>
                      <a:pt x="810" y="29"/>
                    </a:cubicBezTo>
                    <a:cubicBezTo>
                      <a:pt x="758" y="12"/>
                      <a:pt x="699" y="1"/>
                      <a:pt x="6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70"/>
              <p:cNvSpPr/>
              <p:nvPr/>
            </p:nvSpPr>
            <p:spPr>
              <a:xfrm>
                <a:off x="3338536" y="2500794"/>
                <a:ext cx="378" cy="481"/>
              </a:xfrm>
              <a:custGeom>
                <a:avLst/>
                <a:gdLst/>
                <a:ahLst/>
                <a:cxnLst/>
                <a:rect l="l" t="t" r="r" b="b"/>
                <a:pathLst>
                  <a:path w="11" h="14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4" y="7"/>
                      <a:pt x="1" y="14"/>
                      <a:pt x="2" y="14"/>
                    </a:cubicBezTo>
                    <a:cubicBezTo>
                      <a:pt x="3" y="14"/>
                      <a:pt x="6" y="10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70"/>
              <p:cNvSpPr/>
              <p:nvPr/>
            </p:nvSpPr>
            <p:spPr>
              <a:xfrm>
                <a:off x="3337678" y="2516309"/>
                <a:ext cx="0" cy="446"/>
              </a:xfrm>
              <a:custGeom>
                <a:avLst/>
                <a:gdLst/>
                <a:ahLst/>
                <a:cxnLst/>
                <a:rect l="l" t="t" r="r" b="b"/>
                <a:pathLst>
                  <a:path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70"/>
              <p:cNvSpPr/>
              <p:nvPr/>
            </p:nvSpPr>
            <p:spPr>
              <a:xfrm>
                <a:off x="3336442" y="2507728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2"/>
                      <a:pt x="0" y="1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70"/>
              <p:cNvSpPr/>
              <p:nvPr/>
            </p:nvSpPr>
            <p:spPr>
              <a:xfrm>
                <a:off x="3360538" y="2515073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cubicBezTo>
                      <a:pt x="1" y="1"/>
                      <a:pt x="1" y="1"/>
                      <a:pt x="1" y="13"/>
                    </a:cubicBezTo>
                    <a:cubicBezTo>
                      <a:pt x="1" y="13"/>
                      <a:pt x="1" y="1"/>
                      <a:pt x="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70"/>
              <p:cNvSpPr/>
              <p:nvPr/>
            </p:nvSpPr>
            <p:spPr>
              <a:xfrm>
                <a:off x="3103072" y="1174238"/>
                <a:ext cx="34" cy="858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1" y="24"/>
                    </a:moveTo>
                    <a:cubicBezTo>
                      <a:pt x="1" y="1"/>
                      <a:pt x="1" y="12"/>
                      <a:pt x="1" y="24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70"/>
              <p:cNvSpPr/>
              <p:nvPr/>
            </p:nvSpPr>
            <p:spPr>
              <a:xfrm>
                <a:off x="3089205" y="1149147"/>
                <a:ext cx="51110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36" extrusionOk="0">
                    <a:moveTo>
                      <a:pt x="643" y="1"/>
                    </a:moveTo>
                    <a:cubicBezTo>
                      <a:pt x="623" y="1"/>
                      <a:pt x="603" y="2"/>
                      <a:pt x="583" y="5"/>
                    </a:cubicBezTo>
                    <a:cubicBezTo>
                      <a:pt x="536" y="5"/>
                      <a:pt x="500" y="17"/>
                      <a:pt x="464" y="29"/>
                    </a:cubicBezTo>
                    <a:cubicBezTo>
                      <a:pt x="452" y="29"/>
                      <a:pt x="441" y="29"/>
                      <a:pt x="441" y="41"/>
                    </a:cubicBezTo>
                    <a:cubicBezTo>
                      <a:pt x="357" y="65"/>
                      <a:pt x="286" y="100"/>
                      <a:pt x="226" y="172"/>
                    </a:cubicBezTo>
                    <a:cubicBezTo>
                      <a:pt x="107" y="279"/>
                      <a:pt x="48" y="422"/>
                      <a:pt x="36" y="577"/>
                    </a:cubicBezTo>
                    <a:cubicBezTo>
                      <a:pt x="0" y="851"/>
                      <a:pt x="131" y="1136"/>
                      <a:pt x="381" y="1255"/>
                    </a:cubicBezTo>
                    <a:cubicBezTo>
                      <a:pt x="488" y="1309"/>
                      <a:pt x="595" y="1336"/>
                      <a:pt x="707" y="1336"/>
                    </a:cubicBezTo>
                    <a:cubicBezTo>
                      <a:pt x="745" y="1336"/>
                      <a:pt x="783" y="1333"/>
                      <a:pt x="822" y="1327"/>
                    </a:cubicBezTo>
                    <a:cubicBezTo>
                      <a:pt x="988" y="1303"/>
                      <a:pt x="1155" y="1220"/>
                      <a:pt x="1274" y="1101"/>
                    </a:cubicBezTo>
                    <a:cubicBezTo>
                      <a:pt x="1488" y="851"/>
                      <a:pt x="1417" y="517"/>
                      <a:pt x="1214" y="291"/>
                    </a:cubicBezTo>
                    <a:cubicBezTo>
                      <a:pt x="1119" y="160"/>
                      <a:pt x="976" y="65"/>
                      <a:pt x="822" y="29"/>
                    </a:cubicBezTo>
                    <a:cubicBezTo>
                      <a:pt x="761" y="12"/>
                      <a:pt x="700" y="1"/>
                      <a:pt x="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70"/>
              <p:cNvSpPr/>
              <p:nvPr/>
            </p:nvSpPr>
            <p:spPr>
              <a:xfrm>
                <a:off x="3105543" y="1164421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70"/>
              <p:cNvSpPr/>
              <p:nvPr/>
            </p:nvSpPr>
            <p:spPr>
              <a:xfrm>
                <a:off x="3104308" y="1179970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0"/>
                    </a:moveTo>
                    <a:cubicBezTo>
                      <a:pt x="1" y="0"/>
                      <a:pt x="6" y="0"/>
                      <a:pt x="9" y="4"/>
                    </a:cubicBezTo>
                    <a:lnTo>
                      <a:pt x="9" y="4"/>
                    </a:lnTo>
                    <a:cubicBezTo>
                      <a:pt x="7" y="2"/>
                      <a:pt x="5" y="0"/>
                      <a:pt x="1" y="0"/>
                    </a:cubicBezTo>
                    <a:close/>
                    <a:moveTo>
                      <a:pt x="9" y="4"/>
                    </a:moveTo>
                    <a:cubicBezTo>
                      <a:pt x="12" y="7"/>
                      <a:pt x="12" y="12"/>
                      <a:pt x="12" y="12"/>
                    </a:cubicBezTo>
                    <a:lnTo>
                      <a:pt x="12" y="12"/>
                    </a:lnTo>
                    <a:cubicBezTo>
                      <a:pt x="12" y="8"/>
                      <a:pt x="11" y="5"/>
                      <a:pt x="9" y="4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70"/>
              <p:cNvSpPr/>
              <p:nvPr/>
            </p:nvSpPr>
            <p:spPr>
              <a:xfrm>
                <a:off x="3103072" y="1171389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0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70"/>
              <p:cNvSpPr/>
              <p:nvPr/>
            </p:nvSpPr>
            <p:spPr>
              <a:xfrm>
                <a:off x="3127202" y="1178734"/>
                <a:ext cx="44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70"/>
              <p:cNvSpPr/>
              <p:nvPr/>
            </p:nvSpPr>
            <p:spPr>
              <a:xfrm>
                <a:off x="3109388" y="1431737"/>
                <a:ext cx="275" cy="824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1"/>
                    </a:moveTo>
                    <a:cubicBezTo>
                      <a:pt x="1" y="1"/>
                      <a:pt x="1" y="10"/>
                      <a:pt x="7" y="23"/>
                    </a:cubicBezTo>
                    <a:cubicBezTo>
                      <a:pt x="7" y="7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70"/>
              <p:cNvSpPr/>
              <p:nvPr/>
            </p:nvSpPr>
            <p:spPr>
              <a:xfrm>
                <a:off x="3095727" y="1406234"/>
                <a:ext cx="50698" cy="46098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43" extrusionOk="0">
                    <a:moveTo>
                      <a:pt x="620" y="1"/>
                    </a:moveTo>
                    <a:cubicBezTo>
                      <a:pt x="604" y="1"/>
                      <a:pt x="588" y="2"/>
                      <a:pt x="572" y="4"/>
                    </a:cubicBezTo>
                    <a:cubicBezTo>
                      <a:pt x="536" y="16"/>
                      <a:pt x="501" y="16"/>
                      <a:pt x="453" y="40"/>
                    </a:cubicBezTo>
                    <a:lnTo>
                      <a:pt x="429" y="40"/>
                    </a:lnTo>
                    <a:cubicBezTo>
                      <a:pt x="346" y="64"/>
                      <a:pt x="274" y="111"/>
                      <a:pt x="215" y="171"/>
                    </a:cubicBezTo>
                    <a:cubicBezTo>
                      <a:pt x="108" y="278"/>
                      <a:pt x="36" y="433"/>
                      <a:pt x="24" y="588"/>
                    </a:cubicBezTo>
                    <a:cubicBezTo>
                      <a:pt x="1" y="850"/>
                      <a:pt x="131" y="1147"/>
                      <a:pt x="382" y="1266"/>
                    </a:cubicBezTo>
                    <a:cubicBezTo>
                      <a:pt x="480" y="1316"/>
                      <a:pt x="573" y="1342"/>
                      <a:pt x="676" y="1342"/>
                    </a:cubicBezTo>
                    <a:cubicBezTo>
                      <a:pt x="722" y="1342"/>
                      <a:pt x="770" y="1337"/>
                      <a:pt x="822" y="1326"/>
                    </a:cubicBezTo>
                    <a:cubicBezTo>
                      <a:pt x="977" y="1302"/>
                      <a:pt x="1155" y="1231"/>
                      <a:pt x="1263" y="1100"/>
                    </a:cubicBezTo>
                    <a:cubicBezTo>
                      <a:pt x="1477" y="861"/>
                      <a:pt x="1405" y="528"/>
                      <a:pt x="1215" y="290"/>
                    </a:cubicBezTo>
                    <a:cubicBezTo>
                      <a:pt x="1108" y="171"/>
                      <a:pt x="965" y="76"/>
                      <a:pt x="810" y="28"/>
                    </a:cubicBezTo>
                    <a:cubicBezTo>
                      <a:pt x="752" y="18"/>
                      <a:pt x="687" y="1"/>
                      <a:pt x="6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70"/>
              <p:cNvSpPr/>
              <p:nvPr/>
            </p:nvSpPr>
            <p:spPr>
              <a:xfrm>
                <a:off x="3111722" y="1421886"/>
                <a:ext cx="378" cy="206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1" y="1"/>
                    </a:moveTo>
                    <a:cubicBezTo>
                      <a:pt x="3" y="1"/>
                      <a:pt x="0" y="6"/>
                      <a:pt x="3" y="6"/>
                    </a:cubicBezTo>
                    <a:cubicBezTo>
                      <a:pt x="4" y="6"/>
                      <a:pt x="7" y="5"/>
                      <a:pt x="1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70"/>
              <p:cNvSpPr/>
              <p:nvPr/>
            </p:nvSpPr>
            <p:spPr>
              <a:xfrm>
                <a:off x="3110864" y="1437435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70"/>
              <p:cNvSpPr/>
              <p:nvPr/>
            </p:nvSpPr>
            <p:spPr>
              <a:xfrm>
                <a:off x="3109216" y="1428442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70"/>
              <p:cNvSpPr/>
              <p:nvPr/>
            </p:nvSpPr>
            <p:spPr>
              <a:xfrm>
                <a:off x="3133723" y="1435787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70"/>
              <p:cNvSpPr/>
              <p:nvPr/>
            </p:nvSpPr>
            <p:spPr>
              <a:xfrm>
                <a:off x="3110452" y="1698984"/>
                <a:ext cx="34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" extrusionOk="0">
                    <a:moveTo>
                      <a:pt x="0" y="36"/>
                    </a:moveTo>
                    <a:cubicBezTo>
                      <a:pt x="0" y="0"/>
                      <a:pt x="0" y="12"/>
                      <a:pt x="0" y="36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70"/>
              <p:cNvSpPr/>
              <p:nvPr/>
            </p:nvSpPr>
            <p:spPr>
              <a:xfrm>
                <a:off x="3096550" y="1674031"/>
                <a:ext cx="51110" cy="4613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344" extrusionOk="0">
                    <a:moveTo>
                      <a:pt x="584" y="1"/>
                    </a:moveTo>
                    <a:cubicBezTo>
                      <a:pt x="536" y="13"/>
                      <a:pt x="500" y="25"/>
                      <a:pt x="465" y="37"/>
                    </a:cubicBezTo>
                    <a:lnTo>
                      <a:pt x="441" y="37"/>
                    </a:lnTo>
                    <a:cubicBezTo>
                      <a:pt x="358" y="60"/>
                      <a:pt x="286" y="108"/>
                      <a:pt x="227" y="168"/>
                    </a:cubicBezTo>
                    <a:cubicBezTo>
                      <a:pt x="107" y="287"/>
                      <a:pt x="48" y="429"/>
                      <a:pt x="36" y="584"/>
                    </a:cubicBezTo>
                    <a:cubicBezTo>
                      <a:pt x="0" y="846"/>
                      <a:pt x="131" y="1144"/>
                      <a:pt x="381" y="1263"/>
                    </a:cubicBezTo>
                    <a:cubicBezTo>
                      <a:pt x="488" y="1316"/>
                      <a:pt x="596" y="1343"/>
                      <a:pt x="708" y="1343"/>
                    </a:cubicBezTo>
                    <a:cubicBezTo>
                      <a:pt x="745" y="1343"/>
                      <a:pt x="783" y="1340"/>
                      <a:pt x="822" y="1334"/>
                    </a:cubicBezTo>
                    <a:cubicBezTo>
                      <a:pt x="989" y="1299"/>
                      <a:pt x="1155" y="1227"/>
                      <a:pt x="1274" y="1108"/>
                    </a:cubicBezTo>
                    <a:cubicBezTo>
                      <a:pt x="1489" y="858"/>
                      <a:pt x="1417" y="525"/>
                      <a:pt x="1215" y="287"/>
                    </a:cubicBezTo>
                    <a:cubicBezTo>
                      <a:pt x="1120" y="168"/>
                      <a:pt x="977" y="72"/>
                      <a:pt x="822" y="25"/>
                    </a:cubicBezTo>
                    <a:cubicBezTo>
                      <a:pt x="739" y="13"/>
                      <a:pt x="655" y="1"/>
                      <a:pt x="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70"/>
              <p:cNvSpPr/>
              <p:nvPr/>
            </p:nvSpPr>
            <p:spPr>
              <a:xfrm>
                <a:off x="3112889" y="1689579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12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70"/>
              <p:cNvSpPr/>
              <p:nvPr/>
            </p:nvSpPr>
            <p:spPr>
              <a:xfrm>
                <a:off x="3111653" y="1705094"/>
                <a:ext cx="44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" extrusionOk="0">
                    <a:moveTo>
                      <a:pt x="1" y="1"/>
                    </a:moveTo>
                    <a:cubicBezTo>
                      <a:pt x="13" y="1"/>
                      <a:pt x="1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70"/>
              <p:cNvSpPr/>
              <p:nvPr/>
            </p:nvSpPr>
            <p:spPr>
              <a:xfrm>
                <a:off x="3110452" y="1696101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cubicBezTo>
                      <a:pt x="0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FFBE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70"/>
              <p:cNvSpPr/>
              <p:nvPr/>
            </p:nvSpPr>
            <p:spPr>
              <a:xfrm>
                <a:off x="3134547" y="1703481"/>
                <a:ext cx="446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2" y="5"/>
                      <a:pt x="9" y="9"/>
                    </a:cubicBezTo>
                    <a:lnTo>
                      <a:pt x="9" y="9"/>
                    </a:lnTo>
                    <a:cubicBezTo>
                      <a:pt x="11" y="7"/>
                      <a:pt x="13" y="4"/>
                      <a:pt x="13" y="0"/>
                    </a:cubicBezTo>
                    <a:close/>
                    <a:moveTo>
                      <a:pt x="9" y="9"/>
                    </a:moveTo>
                    <a:cubicBezTo>
                      <a:pt x="6" y="12"/>
                      <a:pt x="1" y="12"/>
                      <a:pt x="1" y="12"/>
                    </a:cubicBezTo>
                    <a:cubicBezTo>
                      <a:pt x="5" y="12"/>
                      <a:pt x="7" y="11"/>
                      <a:pt x="9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70"/>
              <p:cNvSpPr/>
              <p:nvPr/>
            </p:nvSpPr>
            <p:spPr>
              <a:xfrm>
                <a:off x="3332117" y="1979755"/>
                <a:ext cx="275" cy="824"/>
              </a:xfrm>
              <a:custGeom>
                <a:avLst/>
                <a:gdLst/>
                <a:ahLst/>
                <a:cxnLst/>
                <a:rect l="l" t="t" r="r" b="b"/>
                <a:pathLst>
                  <a:path w="8" h="24" extrusionOk="0">
                    <a:moveTo>
                      <a:pt x="3" y="1"/>
                    </a:moveTo>
                    <a:cubicBezTo>
                      <a:pt x="1" y="1"/>
                      <a:pt x="1" y="10"/>
                      <a:pt x="7" y="23"/>
                    </a:cubicBezTo>
                    <a:cubicBezTo>
                      <a:pt x="7" y="7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70"/>
              <p:cNvSpPr/>
              <p:nvPr/>
            </p:nvSpPr>
            <p:spPr>
              <a:xfrm>
                <a:off x="3318456" y="1954218"/>
                <a:ext cx="50698" cy="4613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44" extrusionOk="0">
                    <a:moveTo>
                      <a:pt x="639" y="1"/>
                    </a:moveTo>
                    <a:cubicBezTo>
                      <a:pt x="617" y="1"/>
                      <a:pt x="594" y="2"/>
                      <a:pt x="572" y="5"/>
                    </a:cubicBezTo>
                    <a:cubicBezTo>
                      <a:pt x="536" y="17"/>
                      <a:pt x="500" y="17"/>
                      <a:pt x="465" y="41"/>
                    </a:cubicBezTo>
                    <a:lnTo>
                      <a:pt x="429" y="41"/>
                    </a:lnTo>
                    <a:cubicBezTo>
                      <a:pt x="346" y="65"/>
                      <a:pt x="274" y="113"/>
                      <a:pt x="215" y="172"/>
                    </a:cubicBezTo>
                    <a:cubicBezTo>
                      <a:pt x="108" y="279"/>
                      <a:pt x="36" y="434"/>
                      <a:pt x="24" y="589"/>
                    </a:cubicBezTo>
                    <a:cubicBezTo>
                      <a:pt x="0" y="851"/>
                      <a:pt x="131" y="1148"/>
                      <a:pt x="381" y="1268"/>
                    </a:cubicBezTo>
                    <a:cubicBezTo>
                      <a:pt x="480" y="1317"/>
                      <a:pt x="579" y="1343"/>
                      <a:pt x="681" y="1343"/>
                    </a:cubicBezTo>
                    <a:cubicBezTo>
                      <a:pt x="727" y="1343"/>
                      <a:pt x="774" y="1338"/>
                      <a:pt x="822" y="1327"/>
                    </a:cubicBezTo>
                    <a:cubicBezTo>
                      <a:pt x="977" y="1303"/>
                      <a:pt x="1155" y="1232"/>
                      <a:pt x="1262" y="1101"/>
                    </a:cubicBezTo>
                    <a:cubicBezTo>
                      <a:pt x="1477" y="863"/>
                      <a:pt x="1405" y="517"/>
                      <a:pt x="1215" y="291"/>
                    </a:cubicBezTo>
                    <a:cubicBezTo>
                      <a:pt x="1108" y="172"/>
                      <a:pt x="965" y="77"/>
                      <a:pt x="810" y="29"/>
                    </a:cubicBezTo>
                    <a:cubicBezTo>
                      <a:pt x="758" y="12"/>
                      <a:pt x="699" y="1"/>
                      <a:pt x="6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70"/>
              <p:cNvSpPr/>
              <p:nvPr/>
            </p:nvSpPr>
            <p:spPr>
              <a:xfrm>
                <a:off x="3334451" y="1969527"/>
                <a:ext cx="378" cy="481"/>
              </a:xfrm>
              <a:custGeom>
                <a:avLst/>
                <a:gdLst/>
                <a:ahLst/>
                <a:cxnLst/>
                <a:rect l="l" t="t" r="r" b="b"/>
                <a:pathLst>
                  <a:path w="11" h="14" extrusionOk="0">
                    <a:moveTo>
                      <a:pt x="11" y="0"/>
                    </a:moveTo>
                    <a:cubicBezTo>
                      <a:pt x="4" y="7"/>
                      <a:pt x="1" y="14"/>
                      <a:pt x="2" y="14"/>
                    </a:cubicBezTo>
                    <a:cubicBezTo>
                      <a:pt x="3" y="14"/>
                      <a:pt x="6" y="10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70"/>
              <p:cNvSpPr/>
              <p:nvPr/>
            </p:nvSpPr>
            <p:spPr>
              <a:xfrm>
                <a:off x="3333559" y="1985453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70"/>
              <p:cNvSpPr/>
              <p:nvPr/>
            </p:nvSpPr>
            <p:spPr>
              <a:xfrm>
                <a:off x="3331945" y="1976460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0"/>
                    </a:moveTo>
                    <a:cubicBezTo>
                      <a:pt x="0" y="12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70"/>
              <p:cNvSpPr/>
              <p:nvPr/>
            </p:nvSpPr>
            <p:spPr>
              <a:xfrm>
                <a:off x="3356453" y="1983805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70"/>
              <p:cNvSpPr/>
              <p:nvPr/>
            </p:nvSpPr>
            <p:spPr>
              <a:xfrm>
                <a:off x="3334383" y="1435375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1" y="36"/>
                    </a:moveTo>
                    <a:cubicBezTo>
                      <a:pt x="1" y="1"/>
                      <a:pt x="1" y="24"/>
                      <a:pt x="1" y="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70"/>
              <p:cNvSpPr/>
              <p:nvPr/>
            </p:nvSpPr>
            <p:spPr>
              <a:xfrm>
                <a:off x="3320481" y="1410696"/>
                <a:ext cx="51144" cy="4585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6" extrusionOk="0">
                    <a:moveTo>
                      <a:pt x="639" y="1"/>
                    </a:moveTo>
                    <a:cubicBezTo>
                      <a:pt x="617" y="1"/>
                      <a:pt x="595" y="2"/>
                      <a:pt x="572" y="5"/>
                    </a:cubicBezTo>
                    <a:cubicBezTo>
                      <a:pt x="537" y="5"/>
                      <a:pt x="501" y="17"/>
                      <a:pt x="465" y="29"/>
                    </a:cubicBezTo>
                    <a:lnTo>
                      <a:pt x="430" y="29"/>
                    </a:lnTo>
                    <a:cubicBezTo>
                      <a:pt x="346" y="53"/>
                      <a:pt x="275" y="100"/>
                      <a:pt x="215" y="160"/>
                    </a:cubicBezTo>
                    <a:cubicBezTo>
                      <a:pt x="108" y="279"/>
                      <a:pt x="37" y="422"/>
                      <a:pt x="25" y="577"/>
                    </a:cubicBezTo>
                    <a:cubicBezTo>
                      <a:pt x="1" y="851"/>
                      <a:pt x="132" y="1136"/>
                      <a:pt x="382" y="1255"/>
                    </a:cubicBezTo>
                    <a:cubicBezTo>
                      <a:pt x="489" y="1309"/>
                      <a:pt x="596" y="1336"/>
                      <a:pt x="708" y="1336"/>
                    </a:cubicBezTo>
                    <a:cubicBezTo>
                      <a:pt x="746" y="1336"/>
                      <a:pt x="784" y="1333"/>
                      <a:pt x="822" y="1327"/>
                    </a:cubicBezTo>
                    <a:cubicBezTo>
                      <a:pt x="977" y="1291"/>
                      <a:pt x="1156" y="1220"/>
                      <a:pt x="1263" y="1101"/>
                    </a:cubicBezTo>
                    <a:cubicBezTo>
                      <a:pt x="1489" y="851"/>
                      <a:pt x="1406" y="517"/>
                      <a:pt x="1215" y="279"/>
                    </a:cubicBezTo>
                    <a:cubicBezTo>
                      <a:pt x="1108" y="160"/>
                      <a:pt x="965" y="65"/>
                      <a:pt x="811" y="29"/>
                    </a:cubicBezTo>
                    <a:cubicBezTo>
                      <a:pt x="758" y="12"/>
                      <a:pt x="700" y="1"/>
                      <a:pt x="6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70"/>
              <p:cNvSpPr/>
              <p:nvPr/>
            </p:nvSpPr>
            <p:spPr>
              <a:xfrm>
                <a:off x="3336442" y="1425971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"/>
                    </a:moveTo>
                    <a:cubicBezTo>
                      <a:pt x="0" y="13"/>
                      <a:pt x="0" y="13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70"/>
              <p:cNvSpPr/>
              <p:nvPr/>
            </p:nvSpPr>
            <p:spPr>
              <a:xfrm>
                <a:off x="3335618" y="1441519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70"/>
              <p:cNvSpPr/>
              <p:nvPr/>
            </p:nvSpPr>
            <p:spPr>
              <a:xfrm>
                <a:off x="3334383" y="1432526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12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70"/>
              <p:cNvSpPr/>
              <p:nvPr/>
            </p:nvSpPr>
            <p:spPr>
              <a:xfrm>
                <a:off x="3358512" y="1439872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70"/>
              <p:cNvSpPr/>
              <p:nvPr/>
            </p:nvSpPr>
            <p:spPr>
              <a:xfrm>
                <a:off x="3332117" y="1700529"/>
                <a:ext cx="275" cy="515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4" y="1"/>
                    </a:moveTo>
                    <a:cubicBezTo>
                      <a:pt x="1" y="1"/>
                      <a:pt x="0" y="8"/>
                      <a:pt x="7" y="15"/>
                    </a:cubicBezTo>
                    <a:cubicBezTo>
                      <a:pt x="7" y="5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70"/>
              <p:cNvSpPr/>
              <p:nvPr/>
            </p:nvSpPr>
            <p:spPr>
              <a:xfrm>
                <a:off x="3318456" y="1675095"/>
                <a:ext cx="50698" cy="460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342" extrusionOk="0">
                    <a:moveTo>
                      <a:pt x="639" y="1"/>
                    </a:moveTo>
                    <a:cubicBezTo>
                      <a:pt x="617" y="1"/>
                      <a:pt x="594" y="2"/>
                      <a:pt x="572" y="6"/>
                    </a:cubicBezTo>
                    <a:cubicBezTo>
                      <a:pt x="536" y="6"/>
                      <a:pt x="500" y="17"/>
                      <a:pt x="465" y="29"/>
                    </a:cubicBezTo>
                    <a:cubicBezTo>
                      <a:pt x="453" y="41"/>
                      <a:pt x="441" y="41"/>
                      <a:pt x="429" y="41"/>
                    </a:cubicBezTo>
                    <a:cubicBezTo>
                      <a:pt x="346" y="65"/>
                      <a:pt x="274" y="113"/>
                      <a:pt x="215" y="172"/>
                    </a:cubicBezTo>
                    <a:cubicBezTo>
                      <a:pt x="108" y="279"/>
                      <a:pt x="36" y="422"/>
                      <a:pt x="24" y="589"/>
                    </a:cubicBezTo>
                    <a:cubicBezTo>
                      <a:pt x="0" y="851"/>
                      <a:pt x="131" y="1137"/>
                      <a:pt x="381" y="1268"/>
                    </a:cubicBezTo>
                    <a:cubicBezTo>
                      <a:pt x="485" y="1311"/>
                      <a:pt x="589" y="1341"/>
                      <a:pt x="697" y="1341"/>
                    </a:cubicBezTo>
                    <a:cubicBezTo>
                      <a:pt x="738" y="1341"/>
                      <a:pt x="779" y="1337"/>
                      <a:pt x="822" y="1327"/>
                    </a:cubicBezTo>
                    <a:cubicBezTo>
                      <a:pt x="977" y="1303"/>
                      <a:pt x="1155" y="1220"/>
                      <a:pt x="1262" y="1101"/>
                    </a:cubicBezTo>
                    <a:cubicBezTo>
                      <a:pt x="1477" y="863"/>
                      <a:pt x="1405" y="518"/>
                      <a:pt x="1215" y="291"/>
                    </a:cubicBezTo>
                    <a:cubicBezTo>
                      <a:pt x="1108" y="160"/>
                      <a:pt x="965" y="77"/>
                      <a:pt x="810" y="29"/>
                    </a:cubicBezTo>
                    <a:cubicBezTo>
                      <a:pt x="758" y="12"/>
                      <a:pt x="699" y="1"/>
                      <a:pt x="6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70"/>
              <p:cNvSpPr/>
              <p:nvPr/>
            </p:nvSpPr>
            <p:spPr>
              <a:xfrm>
                <a:off x="3334383" y="1690403"/>
                <a:ext cx="446" cy="41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" y="12"/>
                      <a:pt x="1" y="12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70"/>
              <p:cNvSpPr/>
              <p:nvPr/>
            </p:nvSpPr>
            <p:spPr>
              <a:xfrm>
                <a:off x="3333559" y="1705918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2"/>
                    </a:moveTo>
                    <a:lnTo>
                      <a:pt x="1" y="12"/>
                    </a:lnTo>
                    <a:cubicBezTo>
                      <a:pt x="1" y="12"/>
                      <a:pt x="1" y="12"/>
                      <a:pt x="1" y="1"/>
                    </a:cubicBezTo>
                    <a:cubicBezTo>
                      <a:pt x="1" y="1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70"/>
              <p:cNvSpPr/>
              <p:nvPr/>
            </p:nvSpPr>
            <p:spPr>
              <a:xfrm>
                <a:off x="3331945" y="1697337"/>
                <a:ext cx="446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0"/>
                    </a:moveTo>
                    <a:cubicBezTo>
                      <a:pt x="0" y="12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70"/>
              <p:cNvSpPr/>
              <p:nvPr/>
            </p:nvSpPr>
            <p:spPr>
              <a:xfrm>
                <a:off x="3356453" y="1704682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70"/>
              <p:cNvSpPr/>
              <p:nvPr/>
            </p:nvSpPr>
            <p:spPr>
              <a:xfrm>
                <a:off x="3334383" y="1165657"/>
                <a:ext cx="34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1" y="36"/>
                    </a:moveTo>
                    <a:cubicBezTo>
                      <a:pt x="1" y="0"/>
                      <a:pt x="1" y="12"/>
                      <a:pt x="1" y="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70"/>
              <p:cNvSpPr/>
              <p:nvPr/>
            </p:nvSpPr>
            <p:spPr>
              <a:xfrm>
                <a:off x="3320481" y="1140738"/>
                <a:ext cx="51144" cy="4609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43" extrusionOk="0">
                    <a:moveTo>
                      <a:pt x="572" y="0"/>
                    </a:moveTo>
                    <a:cubicBezTo>
                      <a:pt x="537" y="12"/>
                      <a:pt x="501" y="24"/>
                      <a:pt x="465" y="36"/>
                    </a:cubicBezTo>
                    <a:lnTo>
                      <a:pt x="430" y="36"/>
                    </a:lnTo>
                    <a:cubicBezTo>
                      <a:pt x="346" y="60"/>
                      <a:pt x="275" y="107"/>
                      <a:pt x="215" y="167"/>
                    </a:cubicBezTo>
                    <a:cubicBezTo>
                      <a:pt x="108" y="286"/>
                      <a:pt x="37" y="429"/>
                      <a:pt x="25" y="584"/>
                    </a:cubicBezTo>
                    <a:cubicBezTo>
                      <a:pt x="1" y="857"/>
                      <a:pt x="132" y="1143"/>
                      <a:pt x="382" y="1262"/>
                    </a:cubicBezTo>
                    <a:cubicBezTo>
                      <a:pt x="489" y="1316"/>
                      <a:pt x="596" y="1343"/>
                      <a:pt x="708" y="1343"/>
                    </a:cubicBezTo>
                    <a:cubicBezTo>
                      <a:pt x="746" y="1343"/>
                      <a:pt x="784" y="1340"/>
                      <a:pt x="822" y="1334"/>
                    </a:cubicBezTo>
                    <a:cubicBezTo>
                      <a:pt x="977" y="1298"/>
                      <a:pt x="1156" y="1227"/>
                      <a:pt x="1263" y="1107"/>
                    </a:cubicBezTo>
                    <a:cubicBezTo>
                      <a:pt x="1489" y="857"/>
                      <a:pt x="1406" y="524"/>
                      <a:pt x="1215" y="286"/>
                    </a:cubicBezTo>
                    <a:cubicBezTo>
                      <a:pt x="1108" y="167"/>
                      <a:pt x="965" y="72"/>
                      <a:pt x="811" y="24"/>
                    </a:cubicBezTo>
                    <a:cubicBezTo>
                      <a:pt x="739" y="12"/>
                      <a:pt x="656" y="0"/>
                      <a:pt x="5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70"/>
              <p:cNvSpPr/>
              <p:nvPr/>
            </p:nvSpPr>
            <p:spPr>
              <a:xfrm>
                <a:off x="3336476" y="1156252"/>
                <a:ext cx="412" cy="206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1" y="1"/>
                    </a:moveTo>
                    <a:cubicBezTo>
                      <a:pt x="3" y="1"/>
                      <a:pt x="1" y="6"/>
                      <a:pt x="3" y="6"/>
                    </a:cubicBezTo>
                    <a:cubicBezTo>
                      <a:pt x="5" y="6"/>
                      <a:pt x="7" y="5"/>
                      <a:pt x="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70"/>
              <p:cNvSpPr/>
              <p:nvPr/>
            </p:nvSpPr>
            <p:spPr>
              <a:xfrm>
                <a:off x="3335618" y="1171801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70"/>
              <p:cNvSpPr/>
              <p:nvPr/>
            </p:nvSpPr>
            <p:spPr>
              <a:xfrm>
                <a:off x="3334383" y="1162808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0"/>
                    </a:moveTo>
                    <a:cubicBezTo>
                      <a:pt x="1" y="12"/>
                      <a:pt x="1" y="1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70"/>
              <p:cNvSpPr/>
              <p:nvPr/>
            </p:nvSpPr>
            <p:spPr>
              <a:xfrm>
                <a:off x="3358512" y="1170153"/>
                <a:ext cx="34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53" name="Google Shape;4453;p70"/>
          <p:cNvSpPr/>
          <p:nvPr/>
        </p:nvSpPr>
        <p:spPr>
          <a:xfrm rot="-2700000">
            <a:off x="587898" y="250768"/>
            <a:ext cx="936588" cy="500649"/>
          </a:xfrm>
          <a:custGeom>
            <a:avLst/>
            <a:gdLst/>
            <a:ahLst/>
            <a:cxnLst/>
            <a:rect l="l" t="t" r="r" b="b"/>
            <a:pathLst>
              <a:path w="22825" h="12201" extrusionOk="0">
                <a:moveTo>
                  <a:pt x="4537" y="3963"/>
                </a:moveTo>
                <a:cubicBezTo>
                  <a:pt x="5061" y="5225"/>
                  <a:pt x="5287" y="6606"/>
                  <a:pt x="5204" y="7951"/>
                </a:cubicBezTo>
                <a:cubicBezTo>
                  <a:pt x="5204" y="7975"/>
                  <a:pt x="5156" y="8070"/>
                  <a:pt x="5144" y="8106"/>
                </a:cubicBezTo>
                <a:cubicBezTo>
                  <a:pt x="5037" y="7904"/>
                  <a:pt x="4966" y="7677"/>
                  <a:pt x="4942" y="7451"/>
                </a:cubicBezTo>
                <a:cubicBezTo>
                  <a:pt x="4906" y="7273"/>
                  <a:pt x="4870" y="7094"/>
                  <a:pt x="4847" y="6915"/>
                </a:cubicBezTo>
                <a:cubicBezTo>
                  <a:pt x="4787" y="6534"/>
                  <a:pt x="4739" y="6141"/>
                  <a:pt x="4692" y="5760"/>
                </a:cubicBezTo>
                <a:cubicBezTo>
                  <a:pt x="4620" y="5165"/>
                  <a:pt x="4561" y="4570"/>
                  <a:pt x="4537" y="3963"/>
                </a:cubicBezTo>
                <a:close/>
                <a:moveTo>
                  <a:pt x="9216" y="4617"/>
                </a:moveTo>
                <a:cubicBezTo>
                  <a:pt x="9395" y="5570"/>
                  <a:pt x="9514" y="6534"/>
                  <a:pt x="9561" y="7499"/>
                </a:cubicBezTo>
                <a:cubicBezTo>
                  <a:pt x="9573" y="7856"/>
                  <a:pt x="9526" y="8201"/>
                  <a:pt x="9419" y="8535"/>
                </a:cubicBezTo>
                <a:cubicBezTo>
                  <a:pt x="9311" y="8844"/>
                  <a:pt x="9169" y="9166"/>
                  <a:pt x="9002" y="9332"/>
                </a:cubicBezTo>
                <a:cubicBezTo>
                  <a:pt x="8896" y="9427"/>
                  <a:pt x="8811" y="9466"/>
                  <a:pt x="8744" y="9466"/>
                </a:cubicBezTo>
                <a:cubicBezTo>
                  <a:pt x="8471" y="9466"/>
                  <a:pt x="8483" y="8814"/>
                  <a:pt x="8502" y="8499"/>
                </a:cubicBezTo>
                <a:cubicBezTo>
                  <a:pt x="8549" y="7654"/>
                  <a:pt x="8657" y="6796"/>
                  <a:pt x="8835" y="5975"/>
                </a:cubicBezTo>
                <a:cubicBezTo>
                  <a:pt x="8919" y="5558"/>
                  <a:pt x="9049" y="5082"/>
                  <a:pt x="9216" y="4617"/>
                </a:cubicBezTo>
                <a:close/>
                <a:moveTo>
                  <a:pt x="18217" y="7677"/>
                </a:moveTo>
                <a:lnTo>
                  <a:pt x="18217" y="7677"/>
                </a:lnTo>
                <a:cubicBezTo>
                  <a:pt x="18098" y="8689"/>
                  <a:pt x="17670" y="9678"/>
                  <a:pt x="17253" y="10606"/>
                </a:cubicBezTo>
                <a:cubicBezTo>
                  <a:pt x="17242" y="10628"/>
                  <a:pt x="17004" y="10980"/>
                  <a:pt x="16869" y="10980"/>
                </a:cubicBezTo>
                <a:cubicBezTo>
                  <a:pt x="16852" y="10980"/>
                  <a:pt x="16837" y="10975"/>
                  <a:pt x="16824" y="10963"/>
                </a:cubicBezTo>
                <a:cubicBezTo>
                  <a:pt x="16681" y="10833"/>
                  <a:pt x="16860" y="10237"/>
                  <a:pt x="16908" y="10071"/>
                </a:cubicBezTo>
                <a:cubicBezTo>
                  <a:pt x="17039" y="9642"/>
                  <a:pt x="17289" y="9237"/>
                  <a:pt x="17515" y="8844"/>
                </a:cubicBezTo>
                <a:cubicBezTo>
                  <a:pt x="17717" y="8499"/>
                  <a:pt x="17955" y="8070"/>
                  <a:pt x="18217" y="7677"/>
                </a:cubicBezTo>
                <a:close/>
                <a:moveTo>
                  <a:pt x="14383" y="5177"/>
                </a:moveTo>
                <a:cubicBezTo>
                  <a:pt x="14407" y="5332"/>
                  <a:pt x="14419" y="5475"/>
                  <a:pt x="14443" y="5606"/>
                </a:cubicBezTo>
                <a:cubicBezTo>
                  <a:pt x="14645" y="7201"/>
                  <a:pt x="14038" y="10428"/>
                  <a:pt x="14002" y="10475"/>
                </a:cubicBezTo>
                <a:cubicBezTo>
                  <a:pt x="13853" y="10672"/>
                  <a:pt x="13523" y="11090"/>
                  <a:pt x="13210" y="11090"/>
                </a:cubicBezTo>
                <a:cubicBezTo>
                  <a:pt x="13048" y="11090"/>
                  <a:pt x="12890" y="10978"/>
                  <a:pt x="12764" y="10666"/>
                </a:cubicBezTo>
                <a:cubicBezTo>
                  <a:pt x="12645" y="10368"/>
                  <a:pt x="12776" y="9963"/>
                  <a:pt x="12824" y="9654"/>
                </a:cubicBezTo>
                <a:cubicBezTo>
                  <a:pt x="12919" y="9035"/>
                  <a:pt x="13050" y="8416"/>
                  <a:pt x="13217" y="7820"/>
                </a:cubicBezTo>
                <a:cubicBezTo>
                  <a:pt x="13443" y="7046"/>
                  <a:pt x="13800" y="5975"/>
                  <a:pt x="14383" y="5177"/>
                </a:cubicBezTo>
                <a:close/>
                <a:moveTo>
                  <a:pt x="6477" y="1"/>
                </a:moveTo>
                <a:cubicBezTo>
                  <a:pt x="6034" y="1"/>
                  <a:pt x="5585" y="131"/>
                  <a:pt x="5168" y="426"/>
                </a:cubicBezTo>
                <a:cubicBezTo>
                  <a:pt x="4620" y="819"/>
                  <a:pt x="4299" y="1355"/>
                  <a:pt x="4120" y="1962"/>
                </a:cubicBezTo>
                <a:cubicBezTo>
                  <a:pt x="3620" y="1248"/>
                  <a:pt x="3013" y="617"/>
                  <a:pt x="2275" y="296"/>
                </a:cubicBezTo>
                <a:cubicBezTo>
                  <a:pt x="2049" y="201"/>
                  <a:pt x="1820" y="124"/>
                  <a:pt x="1601" y="124"/>
                </a:cubicBezTo>
                <a:cubicBezTo>
                  <a:pt x="1405" y="124"/>
                  <a:pt x="1217" y="186"/>
                  <a:pt x="1048" y="355"/>
                </a:cubicBezTo>
                <a:cubicBezTo>
                  <a:pt x="620" y="796"/>
                  <a:pt x="406" y="1605"/>
                  <a:pt x="298" y="2189"/>
                </a:cubicBezTo>
                <a:cubicBezTo>
                  <a:pt x="1" y="3772"/>
                  <a:pt x="394" y="5368"/>
                  <a:pt x="787" y="6892"/>
                </a:cubicBezTo>
                <a:cubicBezTo>
                  <a:pt x="825" y="7046"/>
                  <a:pt x="944" y="7112"/>
                  <a:pt x="1065" y="7112"/>
                </a:cubicBezTo>
                <a:cubicBezTo>
                  <a:pt x="1243" y="7112"/>
                  <a:pt x="1427" y="6968"/>
                  <a:pt x="1370" y="6749"/>
                </a:cubicBezTo>
                <a:cubicBezTo>
                  <a:pt x="1072" y="5594"/>
                  <a:pt x="763" y="4427"/>
                  <a:pt x="787" y="3236"/>
                </a:cubicBezTo>
                <a:cubicBezTo>
                  <a:pt x="798" y="2558"/>
                  <a:pt x="918" y="1867"/>
                  <a:pt x="1203" y="1260"/>
                </a:cubicBezTo>
                <a:cubicBezTo>
                  <a:pt x="1336" y="974"/>
                  <a:pt x="1399" y="766"/>
                  <a:pt x="1708" y="766"/>
                </a:cubicBezTo>
                <a:cubicBezTo>
                  <a:pt x="1759" y="766"/>
                  <a:pt x="1816" y="772"/>
                  <a:pt x="1882" y="784"/>
                </a:cubicBezTo>
                <a:cubicBezTo>
                  <a:pt x="2275" y="855"/>
                  <a:pt x="2644" y="1224"/>
                  <a:pt x="2918" y="1498"/>
                </a:cubicBezTo>
                <a:cubicBezTo>
                  <a:pt x="3311" y="1891"/>
                  <a:pt x="3656" y="2343"/>
                  <a:pt x="3954" y="2808"/>
                </a:cubicBezTo>
                <a:cubicBezTo>
                  <a:pt x="3846" y="3855"/>
                  <a:pt x="4001" y="4987"/>
                  <a:pt x="4108" y="5903"/>
                </a:cubicBezTo>
                <a:cubicBezTo>
                  <a:pt x="4204" y="6630"/>
                  <a:pt x="4156" y="7796"/>
                  <a:pt x="4620" y="8416"/>
                </a:cubicBezTo>
                <a:cubicBezTo>
                  <a:pt x="4765" y="8607"/>
                  <a:pt x="4955" y="8697"/>
                  <a:pt x="5140" y="8697"/>
                </a:cubicBezTo>
                <a:cubicBezTo>
                  <a:pt x="5380" y="8697"/>
                  <a:pt x="5613" y="8544"/>
                  <a:pt x="5728" y="8261"/>
                </a:cubicBezTo>
                <a:cubicBezTo>
                  <a:pt x="5751" y="8213"/>
                  <a:pt x="5799" y="8023"/>
                  <a:pt x="5799" y="7951"/>
                </a:cubicBezTo>
                <a:cubicBezTo>
                  <a:pt x="5894" y="6451"/>
                  <a:pt x="5632" y="4975"/>
                  <a:pt x="5025" y="3605"/>
                </a:cubicBezTo>
                <a:cubicBezTo>
                  <a:pt x="4906" y="3320"/>
                  <a:pt x="4763" y="3034"/>
                  <a:pt x="4608" y="2748"/>
                </a:cubicBezTo>
                <a:cubicBezTo>
                  <a:pt x="4781" y="1661"/>
                  <a:pt x="5322" y="604"/>
                  <a:pt x="6480" y="604"/>
                </a:cubicBezTo>
                <a:cubicBezTo>
                  <a:pt x="6603" y="604"/>
                  <a:pt x="6733" y="616"/>
                  <a:pt x="6871" y="641"/>
                </a:cubicBezTo>
                <a:cubicBezTo>
                  <a:pt x="8276" y="915"/>
                  <a:pt x="8680" y="2367"/>
                  <a:pt x="8990" y="3605"/>
                </a:cubicBezTo>
                <a:cubicBezTo>
                  <a:pt x="8311" y="4939"/>
                  <a:pt x="8073" y="6558"/>
                  <a:pt x="7954" y="7975"/>
                </a:cubicBezTo>
                <a:cubicBezTo>
                  <a:pt x="7883" y="8666"/>
                  <a:pt x="7728" y="9892"/>
                  <a:pt x="8573" y="10201"/>
                </a:cubicBezTo>
                <a:cubicBezTo>
                  <a:pt x="8644" y="10227"/>
                  <a:pt x="8713" y="10240"/>
                  <a:pt x="8780" y="10240"/>
                </a:cubicBezTo>
                <a:cubicBezTo>
                  <a:pt x="9583" y="10240"/>
                  <a:pt x="10180" y="8537"/>
                  <a:pt x="10169" y="7999"/>
                </a:cubicBezTo>
                <a:cubicBezTo>
                  <a:pt x="10145" y="6582"/>
                  <a:pt x="10014" y="5058"/>
                  <a:pt x="9657" y="3617"/>
                </a:cubicBezTo>
                <a:cubicBezTo>
                  <a:pt x="10073" y="2843"/>
                  <a:pt x="10645" y="2177"/>
                  <a:pt x="11455" y="1903"/>
                </a:cubicBezTo>
                <a:cubicBezTo>
                  <a:pt x="11682" y="1825"/>
                  <a:pt x="11893" y="1789"/>
                  <a:pt x="12089" y="1789"/>
                </a:cubicBezTo>
                <a:cubicBezTo>
                  <a:pt x="13325" y="1789"/>
                  <a:pt x="13942" y="3222"/>
                  <a:pt x="14241" y="4486"/>
                </a:cubicBezTo>
                <a:cubicBezTo>
                  <a:pt x="12955" y="5951"/>
                  <a:pt x="12336" y="8142"/>
                  <a:pt x="12157" y="10023"/>
                </a:cubicBezTo>
                <a:cubicBezTo>
                  <a:pt x="12109" y="10666"/>
                  <a:pt x="12205" y="11499"/>
                  <a:pt x="12955" y="11678"/>
                </a:cubicBezTo>
                <a:cubicBezTo>
                  <a:pt x="13033" y="11696"/>
                  <a:pt x="13110" y="11705"/>
                  <a:pt x="13184" y="11705"/>
                </a:cubicBezTo>
                <a:cubicBezTo>
                  <a:pt x="13740" y="11705"/>
                  <a:pt x="14177" y="11229"/>
                  <a:pt x="14503" y="10809"/>
                </a:cubicBezTo>
                <a:cubicBezTo>
                  <a:pt x="14848" y="9797"/>
                  <a:pt x="15312" y="6582"/>
                  <a:pt x="14895" y="4606"/>
                </a:cubicBezTo>
                <a:cubicBezTo>
                  <a:pt x="15098" y="4427"/>
                  <a:pt x="15324" y="4284"/>
                  <a:pt x="15562" y="4189"/>
                </a:cubicBezTo>
                <a:cubicBezTo>
                  <a:pt x="15756" y="4114"/>
                  <a:pt x="15942" y="4080"/>
                  <a:pt x="16120" y="4080"/>
                </a:cubicBezTo>
                <a:cubicBezTo>
                  <a:pt x="17328" y="4080"/>
                  <a:pt x="18137" y="5656"/>
                  <a:pt x="18241" y="6725"/>
                </a:cubicBezTo>
                <a:cubicBezTo>
                  <a:pt x="18015" y="6999"/>
                  <a:pt x="17801" y="7308"/>
                  <a:pt x="17610" y="7582"/>
                </a:cubicBezTo>
                <a:cubicBezTo>
                  <a:pt x="17122" y="8296"/>
                  <a:pt x="16586" y="9082"/>
                  <a:pt x="16336" y="9928"/>
                </a:cubicBezTo>
                <a:cubicBezTo>
                  <a:pt x="16193" y="10392"/>
                  <a:pt x="16062" y="11225"/>
                  <a:pt x="16479" y="11606"/>
                </a:cubicBezTo>
                <a:cubicBezTo>
                  <a:pt x="16556" y="11675"/>
                  <a:pt x="16642" y="11704"/>
                  <a:pt x="16732" y="11704"/>
                </a:cubicBezTo>
                <a:cubicBezTo>
                  <a:pt x="17175" y="11704"/>
                  <a:pt x="17719" y="11015"/>
                  <a:pt x="17729" y="10975"/>
                </a:cubicBezTo>
                <a:cubicBezTo>
                  <a:pt x="17741" y="10952"/>
                  <a:pt x="17765" y="10928"/>
                  <a:pt x="17777" y="10904"/>
                </a:cubicBezTo>
                <a:cubicBezTo>
                  <a:pt x="18348" y="9654"/>
                  <a:pt x="18896" y="8273"/>
                  <a:pt x="18848" y="6892"/>
                </a:cubicBezTo>
                <a:cubicBezTo>
                  <a:pt x="19051" y="6689"/>
                  <a:pt x="19265" y="6511"/>
                  <a:pt x="19503" y="6391"/>
                </a:cubicBezTo>
                <a:cubicBezTo>
                  <a:pt x="19668" y="6311"/>
                  <a:pt x="19831" y="6275"/>
                  <a:pt x="19991" y="6275"/>
                </a:cubicBezTo>
                <a:cubicBezTo>
                  <a:pt x="20441" y="6275"/>
                  <a:pt x="20860" y="6557"/>
                  <a:pt x="21194" y="6892"/>
                </a:cubicBezTo>
                <a:cubicBezTo>
                  <a:pt x="21706" y="7404"/>
                  <a:pt x="21813" y="7987"/>
                  <a:pt x="21682" y="8677"/>
                </a:cubicBezTo>
                <a:cubicBezTo>
                  <a:pt x="21468" y="9749"/>
                  <a:pt x="20908" y="10773"/>
                  <a:pt x="20432" y="11749"/>
                </a:cubicBezTo>
                <a:cubicBezTo>
                  <a:pt x="20326" y="11986"/>
                  <a:pt x="20533" y="12200"/>
                  <a:pt x="20728" y="12200"/>
                </a:cubicBezTo>
                <a:cubicBezTo>
                  <a:pt x="20817" y="12200"/>
                  <a:pt x="20903" y="12155"/>
                  <a:pt x="20956" y="12047"/>
                </a:cubicBezTo>
                <a:cubicBezTo>
                  <a:pt x="21599" y="10702"/>
                  <a:pt x="22825" y="8761"/>
                  <a:pt x="22158" y="7225"/>
                </a:cubicBezTo>
                <a:cubicBezTo>
                  <a:pt x="21782" y="6360"/>
                  <a:pt x="20893" y="5687"/>
                  <a:pt x="19995" y="5687"/>
                </a:cubicBezTo>
                <a:cubicBezTo>
                  <a:pt x="19670" y="5687"/>
                  <a:pt x="19343" y="5775"/>
                  <a:pt x="19039" y="5975"/>
                </a:cubicBezTo>
                <a:cubicBezTo>
                  <a:pt x="18932" y="6034"/>
                  <a:pt x="18848" y="6106"/>
                  <a:pt x="18753" y="6189"/>
                </a:cubicBezTo>
                <a:cubicBezTo>
                  <a:pt x="18705" y="5915"/>
                  <a:pt x="18622" y="5653"/>
                  <a:pt x="18515" y="5391"/>
                </a:cubicBezTo>
                <a:cubicBezTo>
                  <a:pt x="18049" y="4302"/>
                  <a:pt x="17072" y="3532"/>
                  <a:pt x="16055" y="3532"/>
                </a:cubicBezTo>
                <a:cubicBezTo>
                  <a:pt x="15616" y="3532"/>
                  <a:pt x="15169" y="3675"/>
                  <a:pt x="14753" y="3998"/>
                </a:cubicBezTo>
                <a:cubicBezTo>
                  <a:pt x="14729" y="3903"/>
                  <a:pt x="14705" y="3808"/>
                  <a:pt x="14669" y="3713"/>
                </a:cubicBezTo>
                <a:cubicBezTo>
                  <a:pt x="14253" y="2336"/>
                  <a:pt x="13194" y="1233"/>
                  <a:pt x="11955" y="1233"/>
                </a:cubicBezTo>
                <a:cubicBezTo>
                  <a:pt x="11458" y="1233"/>
                  <a:pt x="10932" y="1410"/>
                  <a:pt x="10407" y="1820"/>
                </a:cubicBezTo>
                <a:cubicBezTo>
                  <a:pt x="10026" y="2117"/>
                  <a:pt x="9704" y="2462"/>
                  <a:pt x="9430" y="2843"/>
                </a:cubicBezTo>
                <a:cubicBezTo>
                  <a:pt x="9323" y="2486"/>
                  <a:pt x="9180" y="2129"/>
                  <a:pt x="9038" y="1784"/>
                </a:cubicBezTo>
                <a:cubicBezTo>
                  <a:pt x="8582" y="764"/>
                  <a:pt x="7549" y="1"/>
                  <a:pt x="6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70"/>
          <p:cNvSpPr/>
          <p:nvPr/>
        </p:nvSpPr>
        <p:spPr>
          <a:xfrm>
            <a:off x="8128437" y="4108100"/>
            <a:ext cx="1264365" cy="991980"/>
          </a:xfrm>
          <a:custGeom>
            <a:avLst/>
            <a:gdLst/>
            <a:ahLst/>
            <a:cxnLst/>
            <a:rect l="l" t="t" r="r" b="b"/>
            <a:pathLst>
              <a:path w="25985" h="20387" extrusionOk="0">
                <a:moveTo>
                  <a:pt x="5299" y="4997"/>
                </a:moveTo>
                <a:cubicBezTo>
                  <a:pt x="6216" y="5092"/>
                  <a:pt x="7121" y="5175"/>
                  <a:pt x="8037" y="5271"/>
                </a:cubicBezTo>
                <a:cubicBezTo>
                  <a:pt x="7907" y="6235"/>
                  <a:pt x="7776" y="7199"/>
                  <a:pt x="7633" y="8164"/>
                </a:cubicBezTo>
                <a:cubicBezTo>
                  <a:pt x="6692" y="8092"/>
                  <a:pt x="5751" y="8009"/>
                  <a:pt x="4811" y="7949"/>
                </a:cubicBezTo>
                <a:cubicBezTo>
                  <a:pt x="4966" y="6961"/>
                  <a:pt x="5120" y="5973"/>
                  <a:pt x="5299" y="4997"/>
                </a:cubicBezTo>
                <a:close/>
                <a:moveTo>
                  <a:pt x="8418" y="5306"/>
                </a:moveTo>
                <a:cubicBezTo>
                  <a:pt x="9180" y="5390"/>
                  <a:pt x="9942" y="5461"/>
                  <a:pt x="10704" y="5544"/>
                </a:cubicBezTo>
                <a:cubicBezTo>
                  <a:pt x="10574" y="6497"/>
                  <a:pt x="10454" y="7437"/>
                  <a:pt x="10300" y="8378"/>
                </a:cubicBezTo>
                <a:cubicBezTo>
                  <a:pt x="10300" y="8378"/>
                  <a:pt x="10300" y="8390"/>
                  <a:pt x="10300" y="8390"/>
                </a:cubicBezTo>
                <a:cubicBezTo>
                  <a:pt x="9585" y="8330"/>
                  <a:pt x="8859" y="8271"/>
                  <a:pt x="8145" y="8199"/>
                </a:cubicBezTo>
                <a:cubicBezTo>
                  <a:pt x="8252" y="7235"/>
                  <a:pt x="8347" y="6271"/>
                  <a:pt x="8418" y="5306"/>
                </a:cubicBezTo>
                <a:close/>
                <a:moveTo>
                  <a:pt x="11157" y="5592"/>
                </a:moveTo>
                <a:cubicBezTo>
                  <a:pt x="12074" y="5687"/>
                  <a:pt x="12990" y="5783"/>
                  <a:pt x="13907" y="5878"/>
                </a:cubicBezTo>
                <a:cubicBezTo>
                  <a:pt x="13776" y="6795"/>
                  <a:pt x="13645" y="7711"/>
                  <a:pt x="13502" y="8628"/>
                </a:cubicBezTo>
                <a:cubicBezTo>
                  <a:pt x="13502" y="8640"/>
                  <a:pt x="13502" y="8652"/>
                  <a:pt x="13502" y="8664"/>
                </a:cubicBezTo>
                <a:cubicBezTo>
                  <a:pt x="13312" y="8652"/>
                  <a:pt x="13121" y="8640"/>
                  <a:pt x="12931" y="8616"/>
                </a:cubicBezTo>
                <a:cubicBezTo>
                  <a:pt x="12228" y="8557"/>
                  <a:pt x="11526" y="8497"/>
                  <a:pt x="10812" y="8438"/>
                </a:cubicBezTo>
                <a:cubicBezTo>
                  <a:pt x="10943" y="7485"/>
                  <a:pt x="11062" y="6545"/>
                  <a:pt x="11157" y="5592"/>
                </a:cubicBezTo>
                <a:close/>
                <a:moveTo>
                  <a:pt x="14229" y="5914"/>
                </a:moveTo>
                <a:cubicBezTo>
                  <a:pt x="15157" y="6009"/>
                  <a:pt x="16074" y="6116"/>
                  <a:pt x="16991" y="6223"/>
                </a:cubicBezTo>
                <a:cubicBezTo>
                  <a:pt x="16872" y="7128"/>
                  <a:pt x="16741" y="8033"/>
                  <a:pt x="16610" y="8938"/>
                </a:cubicBezTo>
                <a:cubicBezTo>
                  <a:pt x="15693" y="8854"/>
                  <a:pt x="14776" y="8783"/>
                  <a:pt x="13860" y="8700"/>
                </a:cubicBezTo>
                <a:cubicBezTo>
                  <a:pt x="13979" y="7771"/>
                  <a:pt x="14110" y="6842"/>
                  <a:pt x="14229" y="5914"/>
                </a:cubicBezTo>
                <a:close/>
                <a:moveTo>
                  <a:pt x="17420" y="6271"/>
                </a:moveTo>
                <a:cubicBezTo>
                  <a:pt x="18110" y="6342"/>
                  <a:pt x="18801" y="6425"/>
                  <a:pt x="19491" y="6509"/>
                </a:cubicBezTo>
                <a:cubicBezTo>
                  <a:pt x="19265" y="7378"/>
                  <a:pt x="19027" y="8247"/>
                  <a:pt x="18813" y="9128"/>
                </a:cubicBezTo>
                <a:cubicBezTo>
                  <a:pt x="18205" y="9069"/>
                  <a:pt x="17610" y="9021"/>
                  <a:pt x="17003" y="8961"/>
                </a:cubicBezTo>
                <a:cubicBezTo>
                  <a:pt x="17146" y="8069"/>
                  <a:pt x="17289" y="7164"/>
                  <a:pt x="17420" y="6271"/>
                </a:cubicBezTo>
                <a:close/>
                <a:moveTo>
                  <a:pt x="19908" y="6556"/>
                </a:moveTo>
                <a:cubicBezTo>
                  <a:pt x="20432" y="6616"/>
                  <a:pt x="20956" y="6687"/>
                  <a:pt x="21468" y="6747"/>
                </a:cubicBezTo>
                <a:cubicBezTo>
                  <a:pt x="21313" y="7604"/>
                  <a:pt x="21134" y="8473"/>
                  <a:pt x="20968" y="9331"/>
                </a:cubicBezTo>
                <a:cubicBezTo>
                  <a:pt x="20408" y="9271"/>
                  <a:pt x="19837" y="9223"/>
                  <a:pt x="19277" y="9164"/>
                </a:cubicBezTo>
                <a:cubicBezTo>
                  <a:pt x="19491" y="8295"/>
                  <a:pt x="19706" y="7426"/>
                  <a:pt x="19908" y="6556"/>
                </a:cubicBezTo>
                <a:close/>
                <a:moveTo>
                  <a:pt x="21884" y="6795"/>
                </a:moveTo>
                <a:cubicBezTo>
                  <a:pt x="22456" y="6866"/>
                  <a:pt x="23027" y="6937"/>
                  <a:pt x="23587" y="7009"/>
                </a:cubicBezTo>
                <a:cubicBezTo>
                  <a:pt x="23504" y="7878"/>
                  <a:pt x="23397" y="8747"/>
                  <a:pt x="23289" y="9616"/>
                </a:cubicBezTo>
                <a:cubicBezTo>
                  <a:pt x="22670" y="9533"/>
                  <a:pt x="22051" y="9462"/>
                  <a:pt x="21432" y="9390"/>
                </a:cubicBezTo>
                <a:cubicBezTo>
                  <a:pt x="21599" y="8521"/>
                  <a:pt x="21753" y="7664"/>
                  <a:pt x="21884" y="6795"/>
                </a:cubicBezTo>
                <a:close/>
                <a:moveTo>
                  <a:pt x="4775" y="8247"/>
                </a:moveTo>
                <a:cubicBezTo>
                  <a:pt x="5704" y="8330"/>
                  <a:pt x="6644" y="8414"/>
                  <a:pt x="7573" y="8497"/>
                </a:cubicBezTo>
                <a:cubicBezTo>
                  <a:pt x="7371" y="9807"/>
                  <a:pt x="7168" y="11117"/>
                  <a:pt x="6942" y="12414"/>
                </a:cubicBezTo>
                <a:cubicBezTo>
                  <a:pt x="6061" y="12343"/>
                  <a:pt x="5192" y="12271"/>
                  <a:pt x="4311" y="12200"/>
                </a:cubicBezTo>
                <a:cubicBezTo>
                  <a:pt x="4394" y="11367"/>
                  <a:pt x="4478" y="10545"/>
                  <a:pt x="4573" y="9723"/>
                </a:cubicBezTo>
                <a:cubicBezTo>
                  <a:pt x="4632" y="9235"/>
                  <a:pt x="4704" y="8735"/>
                  <a:pt x="4775" y="8247"/>
                </a:cubicBezTo>
                <a:close/>
                <a:moveTo>
                  <a:pt x="8097" y="8545"/>
                </a:moveTo>
                <a:cubicBezTo>
                  <a:pt x="8811" y="8616"/>
                  <a:pt x="9526" y="8676"/>
                  <a:pt x="10240" y="8747"/>
                </a:cubicBezTo>
                <a:cubicBezTo>
                  <a:pt x="10038" y="10057"/>
                  <a:pt x="9788" y="11355"/>
                  <a:pt x="9538" y="12652"/>
                </a:cubicBezTo>
                <a:cubicBezTo>
                  <a:pt x="8859" y="12593"/>
                  <a:pt x="8180" y="12533"/>
                  <a:pt x="7502" y="12474"/>
                </a:cubicBezTo>
                <a:cubicBezTo>
                  <a:pt x="7752" y="11176"/>
                  <a:pt x="7942" y="9866"/>
                  <a:pt x="8097" y="8545"/>
                </a:cubicBezTo>
                <a:close/>
                <a:moveTo>
                  <a:pt x="10764" y="8795"/>
                </a:moveTo>
                <a:cubicBezTo>
                  <a:pt x="11478" y="8866"/>
                  <a:pt x="12193" y="8938"/>
                  <a:pt x="12907" y="9009"/>
                </a:cubicBezTo>
                <a:cubicBezTo>
                  <a:pt x="13086" y="9033"/>
                  <a:pt x="13264" y="9045"/>
                  <a:pt x="13431" y="9069"/>
                </a:cubicBezTo>
                <a:cubicBezTo>
                  <a:pt x="13241" y="10366"/>
                  <a:pt x="13014" y="11664"/>
                  <a:pt x="12812" y="12974"/>
                </a:cubicBezTo>
                <a:cubicBezTo>
                  <a:pt x="11907" y="12879"/>
                  <a:pt x="11014" y="12795"/>
                  <a:pt x="10121" y="12712"/>
                </a:cubicBezTo>
                <a:cubicBezTo>
                  <a:pt x="10359" y="11414"/>
                  <a:pt x="10585" y="10116"/>
                  <a:pt x="10764" y="8795"/>
                </a:cubicBezTo>
                <a:close/>
                <a:moveTo>
                  <a:pt x="13800" y="9104"/>
                </a:moveTo>
                <a:cubicBezTo>
                  <a:pt x="14717" y="9200"/>
                  <a:pt x="15634" y="9319"/>
                  <a:pt x="16539" y="9426"/>
                </a:cubicBezTo>
                <a:cubicBezTo>
                  <a:pt x="16527" y="9497"/>
                  <a:pt x="16527" y="9557"/>
                  <a:pt x="16515" y="9616"/>
                </a:cubicBezTo>
                <a:cubicBezTo>
                  <a:pt x="16336" y="10831"/>
                  <a:pt x="16122" y="12045"/>
                  <a:pt x="15908" y="13272"/>
                </a:cubicBezTo>
                <a:cubicBezTo>
                  <a:pt x="15050" y="13188"/>
                  <a:pt x="14181" y="13105"/>
                  <a:pt x="13324" y="13022"/>
                </a:cubicBezTo>
                <a:cubicBezTo>
                  <a:pt x="13491" y="11712"/>
                  <a:pt x="13633" y="10402"/>
                  <a:pt x="13800" y="9104"/>
                </a:cubicBezTo>
                <a:close/>
                <a:moveTo>
                  <a:pt x="16931" y="9473"/>
                </a:moveTo>
                <a:cubicBezTo>
                  <a:pt x="17515" y="9545"/>
                  <a:pt x="18086" y="9616"/>
                  <a:pt x="18670" y="9688"/>
                </a:cubicBezTo>
                <a:cubicBezTo>
                  <a:pt x="18360" y="10938"/>
                  <a:pt x="18074" y="12200"/>
                  <a:pt x="17860" y="13450"/>
                </a:cubicBezTo>
                <a:cubicBezTo>
                  <a:pt x="17384" y="13414"/>
                  <a:pt x="16908" y="13367"/>
                  <a:pt x="16431" y="13319"/>
                </a:cubicBezTo>
                <a:cubicBezTo>
                  <a:pt x="16562" y="12236"/>
                  <a:pt x="16693" y="11152"/>
                  <a:pt x="16848" y="10093"/>
                </a:cubicBezTo>
                <a:cubicBezTo>
                  <a:pt x="16872" y="9878"/>
                  <a:pt x="16908" y="9676"/>
                  <a:pt x="16931" y="9473"/>
                </a:cubicBezTo>
                <a:close/>
                <a:moveTo>
                  <a:pt x="19134" y="9759"/>
                </a:moveTo>
                <a:cubicBezTo>
                  <a:pt x="19706" y="9831"/>
                  <a:pt x="20277" y="9890"/>
                  <a:pt x="20849" y="9962"/>
                </a:cubicBezTo>
                <a:cubicBezTo>
                  <a:pt x="20599" y="11200"/>
                  <a:pt x="20372" y="12450"/>
                  <a:pt x="20206" y="13688"/>
                </a:cubicBezTo>
                <a:cubicBezTo>
                  <a:pt x="19587" y="13629"/>
                  <a:pt x="18956" y="13557"/>
                  <a:pt x="18336" y="13510"/>
                </a:cubicBezTo>
                <a:cubicBezTo>
                  <a:pt x="18563" y="12248"/>
                  <a:pt x="18836" y="10997"/>
                  <a:pt x="19134" y="9759"/>
                </a:cubicBezTo>
                <a:close/>
                <a:moveTo>
                  <a:pt x="21325" y="10021"/>
                </a:moveTo>
                <a:cubicBezTo>
                  <a:pt x="21956" y="10093"/>
                  <a:pt x="22575" y="10152"/>
                  <a:pt x="23206" y="10224"/>
                </a:cubicBezTo>
                <a:cubicBezTo>
                  <a:pt x="23027" y="11474"/>
                  <a:pt x="22849" y="12724"/>
                  <a:pt x="22706" y="13974"/>
                </a:cubicBezTo>
                <a:cubicBezTo>
                  <a:pt x="22039" y="13891"/>
                  <a:pt x="21372" y="13819"/>
                  <a:pt x="20706" y="13748"/>
                </a:cubicBezTo>
                <a:cubicBezTo>
                  <a:pt x="20872" y="12498"/>
                  <a:pt x="21099" y="11259"/>
                  <a:pt x="21325" y="10021"/>
                </a:cubicBezTo>
                <a:close/>
                <a:moveTo>
                  <a:pt x="11459" y="1"/>
                </a:moveTo>
                <a:cubicBezTo>
                  <a:pt x="11416" y="1"/>
                  <a:pt x="11371" y="27"/>
                  <a:pt x="11359" y="79"/>
                </a:cubicBezTo>
                <a:cubicBezTo>
                  <a:pt x="11169" y="1746"/>
                  <a:pt x="10966" y="3413"/>
                  <a:pt x="10764" y="5068"/>
                </a:cubicBezTo>
                <a:cubicBezTo>
                  <a:pt x="9990" y="4997"/>
                  <a:pt x="9216" y="4925"/>
                  <a:pt x="8454" y="4866"/>
                </a:cubicBezTo>
                <a:cubicBezTo>
                  <a:pt x="8549" y="3556"/>
                  <a:pt x="8621" y="2246"/>
                  <a:pt x="8680" y="949"/>
                </a:cubicBezTo>
                <a:cubicBezTo>
                  <a:pt x="8680" y="880"/>
                  <a:pt x="8628" y="844"/>
                  <a:pt x="8577" y="844"/>
                </a:cubicBezTo>
                <a:cubicBezTo>
                  <a:pt x="8530" y="844"/>
                  <a:pt x="8484" y="874"/>
                  <a:pt x="8478" y="937"/>
                </a:cubicBezTo>
                <a:cubicBezTo>
                  <a:pt x="8383" y="2246"/>
                  <a:pt x="8252" y="3544"/>
                  <a:pt x="8085" y="4830"/>
                </a:cubicBezTo>
                <a:cubicBezTo>
                  <a:pt x="7180" y="4759"/>
                  <a:pt x="6275" y="4687"/>
                  <a:pt x="5370" y="4616"/>
                </a:cubicBezTo>
                <a:cubicBezTo>
                  <a:pt x="5656" y="3127"/>
                  <a:pt x="5954" y="1651"/>
                  <a:pt x="6252" y="163"/>
                </a:cubicBezTo>
                <a:cubicBezTo>
                  <a:pt x="6266" y="103"/>
                  <a:pt x="6217" y="58"/>
                  <a:pt x="6171" y="58"/>
                </a:cubicBezTo>
                <a:cubicBezTo>
                  <a:pt x="6144" y="58"/>
                  <a:pt x="6118" y="75"/>
                  <a:pt x="6109" y="115"/>
                </a:cubicBezTo>
                <a:cubicBezTo>
                  <a:pt x="5632" y="1592"/>
                  <a:pt x="5287" y="3080"/>
                  <a:pt x="5001" y="4580"/>
                </a:cubicBezTo>
                <a:cubicBezTo>
                  <a:pt x="3716" y="4485"/>
                  <a:pt x="2430" y="4401"/>
                  <a:pt x="1144" y="4330"/>
                </a:cubicBezTo>
                <a:cubicBezTo>
                  <a:pt x="1140" y="4330"/>
                  <a:pt x="1136" y="4330"/>
                  <a:pt x="1133" y="4330"/>
                </a:cubicBezTo>
                <a:cubicBezTo>
                  <a:pt x="988" y="4330"/>
                  <a:pt x="981" y="4556"/>
                  <a:pt x="1132" y="4568"/>
                </a:cubicBezTo>
                <a:cubicBezTo>
                  <a:pt x="2394" y="4699"/>
                  <a:pt x="3668" y="4830"/>
                  <a:pt x="4930" y="4961"/>
                </a:cubicBezTo>
                <a:cubicBezTo>
                  <a:pt x="4751" y="5937"/>
                  <a:pt x="4597" y="6926"/>
                  <a:pt x="4442" y="7914"/>
                </a:cubicBezTo>
                <a:cubicBezTo>
                  <a:pt x="3013" y="7818"/>
                  <a:pt x="1572" y="7723"/>
                  <a:pt x="132" y="7640"/>
                </a:cubicBezTo>
                <a:cubicBezTo>
                  <a:pt x="13" y="7640"/>
                  <a:pt x="1" y="7830"/>
                  <a:pt x="120" y="7842"/>
                </a:cubicBezTo>
                <a:cubicBezTo>
                  <a:pt x="1549" y="7973"/>
                  <a:pt x="2977" y="8092"/>
                  <a:pt x="4406" y="8223"/>
                </a:cubicBezTo>
                <a:cubicBezTo>
                  <a:pt x="4216" y="9533"/>
                  <a:pt x="4037" y="10855"/>
                  <a:pt x="3846" y="12164"/>
                </a:cubicBezTo>
                <a:cubicBezTo>
                  <a:pt x="2870" y="12093"/>
                  <a:pt x="1894" y="12021"/>
                  <a:pt x="906" y="11962"/>
                </a:cubicBezTo>
                <a:cubicBezTo>
                  <a:pt x="902" y="11962"/>
                  <a:pt x="898" y="11962"/>
                  <a:pt x="895" y="11962"/>
                </a:cubicBezTo>
                <a:cubicBezTo>
                  <a:pt x="714" y="11962"/>
                  <a:pt x="695" y="12248"/>
                  <a:pt x="894" y="12271"/>
                </a:cubicBezTo>
                <a:cubicBezTo>
                  <a:pt x="1858" y="12367"/>
                  <a:pt x="2823" y="12462"/>
                  <a:pt x="3787" y="12557"/>
                </a:cubicBezTo>
                <a:cubicBezTo>
                  <a:pt x="3501" y="14438"/>
                  <a:pt x="3180" y="16296"/>
                  <a:pt x="2703" y="18141"/>
                </a:cubicBezTo>
                <a:cubicBezTo>
                  <a:pt x="2659" y="18312"/>
                  <a:pt x="2795" y="18431"/>
                  <a:pt x="2926" y="18431"/>
                </a:cubicBezTo>
                <a:cubicBezTo>
                  <a:pt x="3006" y="18431"/>
                  <a:pt x="3084" y="18387"/>
                  <a:pt x="3120" y="18284"/>
                </a:cubicBezTo>
                <a:cubicBezTo>
                  <a:pt x="3751" y="16439"/>
                  <a:pt x="4037" y="14534"/>
                  <a:pt x="4251" y="12605"/>
                </a:cubicBezTo>
                <a:cubicBezTo>
                  <a:pt x="5132" y="12688"/>
                  <a:pt x="6002" y="12771"/>
                  <a:pt x="6871" y="12855"/>
                </a:cubicBezTo>
                <a:cubicBezTo>
                  <a:pt x="6728" y="13724"/>
                  <a:pt x="6585" y="14593"/>
                  <a:pt x="6442" y="15462"/>
                </a:cubicBezTo>
                <a:cubicBezTo>
                  <a:pt x="6421" y="15581"/>
                  <a:pt x="6535" y="15654"/>
                  <a:pt x="6645" y="15654"/>
                </a:cubicBezTo>
                <a:cubicBezTo>
                  <a:pt x="6723" y="15654"/>
                  <a:pt x="6798" y="15618"/>
                  <a:pt x="6823" y="15534"/>
                </a:cubicBezTo>
                <a:cubicBezTo>
                  <a:pt x="7049" y="14665"/>
                  <a:pt x="7240" y="13795"/>
                  <a:pt x="7418" y="12914"/>
                </a:cubicBezTo>
                <a:cubicBezTo>
                  <a:pt x="8097" y="12974"/>
                  <a:pt x="8776" y="13033"/>
                  <a:pt x="9442" y="13105"/>
                </a:cubicBezTo>
                <a:cubicBezTo>
                  <a:pt x="9216" y="14272"/>
                  <a:pt x="8990" y="15438"/>
                  <a:pt x="8788" y="16605"/>
                </a:cubicBezTo>
                <a:cubicBezTo>
                  <a:pt x="8760" y="16759"/>
                  <a:pt x="8895" y="16851"/>
                  <a:pt x="9024" y="16851"/>
                </a:cubicBezTo>
                <a:cubicBezTo>
                  <a:pt x="9115" y="16851"/>
                  <a:pt x="9203" y="16804"/>
                  <a:pt x="9228" y="16701"/>
                </a:cubicBezTo>
                <a:cubicBezTo>
                  <a:pt x="9526" y="15534"/>
                  <a:pt x="9788" y="14355"/>
                  <a:pt x="10026" y="13164"/>
                </a:cubicBezTo>
                <a:cubicBezTo>
                  <a:pt x="10931" y="13248"/>
                  <a:pt x="11836" y="13331"/>
                  <a:pt x="12740" y="13426"/>
                </a:cubicBezTo>
                <a:cubicBezTo>
                  <a:pt x="12574" y="14534"/>
                  <a:pt x="12431" y="15641"/>
                  <a:pt x="12359" y="16736"/>
                </a:cubicBezTo>
                <a:cubicBezTo>
                  <a:pt x="12352" y="16849"/>
                  <a:pt x="12459" y="16925"/>
                  <a:pt x="12556" y="16925"/>
                </a:cubicBezTo>
                <a:cubicBezTo>
                  <a:pt x="12623" y="16925"/>
                  <a:pt x="12685" y="16890"/>
                  <a:pt x="12705" y="16808"/>
                </a:cubicBezTo>
                <a:cubicBezTo>
                  <a:pt x="12943" y="15712"/>
                  <a:pt x="13110" y="14593"/>
                  <a:pt x="13264" y="13474"/>
                </a:cubicBezTo>
                <a:cubicBezTo>
                  <a:pt x="14122" y="13557"/>
                  <a:pt x="14967" y="13653"/>
                  <a:pt x="15824" y="13748"/>
                </a:cubicBezTo>
                <a:cubicBezTo>
                  <a:pt x="15550" y="15415"/>
                  <a:pt x="15288" y="17082"/>
                  <a:pt x="15169" y="18748"/>
                </a:cubicBezTo>
                <a:cubicBezTo>
                  <a:pt x="15162" y="18875"/>
                  <a:pt x="15283" y="18959"/>
                  <a:pt x="15393" y="18959"/>
                </a:cubicBezTo>
                <a:cubicBezTo>
                  <a:pt x="15471" y="18959"/>
                  <a:pt x="15543" y="18918"/>
                  <a:pt x="15562" y="18820"/>
                </a:cubicBezTo>
                <a:cubicBezTo>
                  <a:pt x="15919" y="17189"/>
                  <a:pt x="16158" y="15498"/>
                  <a:pt x="16360" y="13819"/>
                </a:cubicBezTo>
                <a:cubicBezTo>
                  <a:pt x="16836" y="13867"/>
                  <a:pt x="17301" y="13926"/>
                  <a:pt x="17777" y="13974"/>
                </a:cubicBezTo>
                <a:cubicBezTo>
                  <a:pt x="17562" y="15379"/>
                  <a:pt x="17432" y="16784"/>
                  <a:pt x="17467" y="18201"/>
                </a:cubicBezTo>
                <a:cubicBezTo>
                  <a:pt x="17467" y="18351"/>
                  <a:pt x="17592" y="18432"/>
                  <a:pt x="17709" y="18432"/>
                </a:cubicBezTo>
                <a:cubicBezTo>
                  <a:pt x="17814" y="18432"/>
                  <a:pt x="17913" y="18366"/>
                  <a:pt x="17908" y="18225"/>
                </a:cubicBezTo>
                <a:cubicBezTo>
                  <a:pt x="17896" y="16808"/>
                  <a:pt x="18027" y="15415"/>
                  <a:pt x="18253" y="14034"/>
                </a:cubicBezTo>
                <a:cubicBezTo>
                  <a:pt x="18872" y="14105"/>
                  <a:pt x="19503" y="14176"/>
                  <a:pt x="20122" y="14248"/>
                </a:cubicBezTo>
                <a:cubicBezTo>
                  <a:pt x="19920" y="15843"/>
                  <a:pt x="19813" y="17439"/>
                  <a:pt x="19896" y="19046"/>
                </a:cubicBezTo>
                <a:cubicBezTo>
                  <a:pt x="19902" y="19196"/>
                  <a:pt x="20030" y="19277"/>
                  <a:pt x="20148" y="19277"/>
                </a:cubicBezTo>
                <a:cubicBezTo>
                  <a:pt x="20255" y="19277"/>
                  <a:pt x="20354" y="19211"/>
                  <a:pt x="20349" y="19070"/>
                </a:cubicBezTo>
                <a:cubicBezTo>
                  <a:pt x="20301" y="17463"/>
                  <a:pt x="20420" y="15879"/>
                  <a:pt x="20622" y="14307"/>
                </a:cubicBezTo>
                <a:cubicBezTo>
                  <a:pt x="21289" y="14379"/>
                  <a:pt x="21968" y="14450"/>
                  <a:pt x="22635" y="14522"/>
                </a:cubicBezTo>
                <a:cubicBezTo>
                  <a:pt x="22444" y="16403"/>
                  <a:pt x="22349" y="18296"/>
                  <a:pt x="22551" y="20201"/>
                </a:cubicBezTo>
                <a:cubicBezTo>
                  <a:pt x="22566" y="20330"/>
                  <a:pt x="22655" y="20386"/>
                  <a:pt x="22752" y="20386"/>
                </a:cubicBezTo>
                <a:cubicBezTo>
                  <a:pt x="22889" y="20386"/>
                  <a:pt x="23041" y="20275"/>
                  <a:pt x="23027" y="20094"/>
                </a:cubicBezTo>
                <a:cubicBezTo>
                  <a:pt x="22861" y="18248"/>
                  <a:pt x="22956" y="16415"/>
                  <a:pt x="23158" y="14581"/>
                </a:cubicBezTo>
                <a:cubicBezTo>
                  <a:pt x="23944" y="14665"/>
                  <a:pt x="24718" y="14736"/>
                  <a:pt x="25504" y="14807"/>
                </a:cubicBezTo>
                <a:cubicBezTo>
                  <a:pt x="25512" y="14808"/>
                  <a:pt x="25519" y="14808"/>
                  <a:pt x="25527" y="14808"/>
                </a:cubicBezTo>
                <a:cubicBezTo>
                  <a:pt x="25803" y="14808"/>
                  <a:pt x="25818" y="14389"/>
                  <a:pt x="25540" y="14343"/>
                </a:cubicBezTo>
                <a:cubicBezTo>
                  <a:pt x="24766" y="14236"/>
                  <a:pt x="23992" y="14129"/>
                  <a:pt x="23218" y="14034"/>
                </a:cubicBezTo>
                <a:cubicBezTo>
                  <a:pt x="23373" y="12783"/>
                  <a:pt x="23551" y="11521"/>
                  <a:pt x="23706" y="10271"/>
                </a:cubicBezTo>
                <a:cubicBezTo>
                  <a:pt x="24361" y="10331"/>
                  <a:pt x="25016" y="10390"/>
                  <a:pt x="25671" y="10438"/>
                </a:cubicBezTo>
                <a:cubicBezTo>
                  <a:pt x="25679" y="10438"/>
                  <a:pt x="25687" y="10439"/>
                  <a:pt x="25694" y="10439"/>
                </a:cubicBezTo>
                <a:cubicBezTo>
                  <a:pt x="25981" y="10439"/>
                  <a:pt x="25984" y="10020"/>
                  <a:pt x="25694" y="9974"/>
                </a:cubicBezTo>
                <a:cubicBezTo>
                  <a:pt x="25063" y="9866"/>
                  <a:pt x="24420" y="9771"/>
                  <a:pt x="23778" y="9676"/>
                </a:cubicBezTo>
                <a:cubicBezTo>
                  <a:pt x="23885" y="8807"/>
                  <a:pt x="23980" y="7938"/>
                  <a:pt x="24039" y="7068"/>
                </a:cubicBezTo>
                <a:cubicBezTo>
                  <a:pt x="24492" y="7116"/>
                  <a:pt x="24944" y="7176"/>
                  <a:pt x="25409" y="7235"/>
                </a:cubicBezTo>
                <a:cubicBezTo>
                  <a:pt x="25423" y="7237"/>
                  <a:pt x="25437" y="7238"/>
                  <a:pt x="25451" y="7238"/>
                </a:cubicBezTo>
                <a:cubicBezTo>
                  <a:pt x="25732" y="7238"/>
                  <a:pt x="25739" y="6780"/>
                  <a:pt x="25433" y="6735"/>
                </a:cubicBezTo>
                <a:cubicBezTo>
                  <a:pt x="24980" y="6675"/>
                  <a:pt x="24528" y="6628"/>
                  <a:pt x="24063" y="6568"/>
                </a:cubicBezTo>
                <a:cubicBezTo>
                  <a:pt x="24135" y="5354"/>
                  <a:pt x="24123" y="4128"/>
                  <a:pt x="23992" y="2901"/>
                </a:cubicBezTo>
                <a:cubicBezTo>
                  <a:pt x="23986" y="2834"/>
                  <a:pt x="23925" y="2801"/>
                  <a:pt x="23864" y="2801"/>
                </a:cubicBezTo>
                <a:cubicBezTo>
                  <a:pt x="23794" y="2801"/>
                  <a:pt x="23724" y="2843"/>
                  <a:pt x="23730" y="2925"/>
                </a:cubicBezTo>
                <a:cubicBezTo>
                  <a:pt x="23778" y="4128"/>
                  <a:pt x="23730" y="5318"/>
                  <a:pt x="23635" y="6521"/>
                </a:cubicBezTo>
                <a:cubicBezTo>
                  <a:pt x="23075" y="6449"/>
                  <a:pt x="22515" y="6378"/>
                  <a:pt x="21956" y="6306"/>
                </a:cubicBezTo>
                <a:cubicBezTo>
                  <a:pt x="22158" y="5044"/>
                  <a:pt x="22301" y="3770"/>
                  <a:pt x="22373" y="2485"/>
                </a:cubicBezTo>
                <a:cubicBezTo>
                  <a:pt x="22379" y="2398"/>
                  <a:pt x="22315" y="2353"/>
                  <a:pt x="22250" y="2353"/>
                </a:cubicBezTo>
                <a:cubicBezTo>
                  <a:pt x="22189" y="2353"/>
                  <a:pt x="22128" y="2392"/>
                  <a:pt x="22123" y="2473"/>
                </a:cubicBezTo>
                <a:cubicBezTo>
                  <a:pt x="21992" y="3735"/>
                  <a:pt x="21789" y="4997"/>
                  <a:pt x="21563" y="6259"/>
                </a:cubicBezTo>
                <a:cubicBezTo>
                  <a:pt x="21051" y="6199"/>
                  <a:pt x="20539" y="6140"/>
                  <a:pt x="20015" y="6080"/>
                </a:cubicBezTo>
                <a:cubicBezTo>
                  <a:pt x="20301" y="4854"/>
                  <a:pt x="20563" y="3628"/>
                  <a:pt x="20741" y="2389"/>
                </a:cubicBezTo>
                <a:cubicBezTo>
                  <a:pt x="20755" y="2312"/>
                  <a:pt x="20679" y="2264"/>
                  <a:pt x="20609" y="2264"/>
                </a:cubicBezTo>
                <a:cubicBezTo>
                  <a:pt x="20559" y="2264"/>
                  <a:pt x="20513" y="2288"/>
                  <a:pt x="20503" y="2342"/>
                </a:cubicBezTo>
                <a:cubicBezTo>
                  <a:pt x="20241" y="3568"/>
                  <a:pt x="19932" y="4794"/>
                  <a:pt x="19610" y="6033"/>
                </a:cubicBezTo>
                <a:cubicBezTo>
                  <a:pt x="18908" y="5949"/>
                  <a:pt x="18194" y="5854"/>
                  <a:pt x="17491" y="5783"/>
                </a:cubicBezTo>
                <a:cubicBezTo>
                  <a:pt x="17729" y="4175"/>
                  <a:pt x="17932" y="2556"/>
                  <a:pt x="18027" y="949"/>
                </a:cubicBezTo>
                <a:cubicBezTo>
                  <a:pt x="18034" y="915"/>
                  <a:pt x="18002" y="893"/>
                  <a:pt x="17971" y="893"/>
                </a:cubicBezTo>
                <a:cubicBezTo>
                  <a:pt x="17948" y="893"/>
                  <a:pt x="17925" y="906"/>
                  <a:pt x="17920" y="937"/>
                </a:cubicBezTo>
                <a:cubicBezTo>
                  <a:pt x="17562" y="2508"/>
                  <a:pt x="17301" y="4116"/>
                  <a:pt x="17062" y="5723"/>
                </a:cubicBezTo>
                <a:cubicBezTo>
                  <a:pt x="16146" y="5628"/>
                  <a:pt x="15217" y="5521"/>
                  <a:pt x="14300" y="5425"/>
                </a:cubicBezTo>
                <a:cubicBezTo>
                  <a:pt x="14514" y="3794"/>
                  <a:pt x="14729" y="2163"/>
                  <a:pt x="14943" y="532"/>
                </a:cubicBezTo>
                <a:cubicBezTo>
                  <a:pt x="14949" y="459"/>
                  <a:pt x="14896" y="423"/>
                  <a:pt x="14840" y="423"/>
                </a:cubicBezTo>
                <a:cubicBezTo>
                  <a:pt x="14786" y="423"/>
                  <a:pt x="14729" y="456"/>
                  <a:pt x="14717" y="520"/>
                </a:cubicBezTo>
                <a:cubicBezTo>
                  <a:pt x="14467" y="2151"/>
                  <a:pt x="14217" y="3770"/>
                  <a:pt x="13979" y="5402"/>
                </a:cubicBezTo>
                <a:cubicBezTo>
                  <a:pt x="13050" y="5294"/>
                  <a:pt x="12121" y="5199"/>
                  <a:pt x="11205" y="5116"/>
                </a:cubicBezTo>
                <a:cubicBezTo>
                  <a:pt x="11359" y="3437"/>
                  <a:pt x="11478" y="1746"/>
                  <a:pt x="11538" y="91"/>
                </a:cubicBezTo>
                <a:cubicBezTo>
                  <a:pt x="11544" y="30"/>
                  <a:pt x="11503" y="1"/>
                  <a:pt x="11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232" name="Google Shape;2232;p36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1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7.png"/><Relationship Id="rId18" Type="http://schemas.openxmlformats.org/officeDocument/2006/relationships/image" Target="../media/image47.svg"/><Relationship Id="rId3" Type="http://schemas.openxmlformats.org/officeDocument/2006/relationships/image" Target="../media/image34.svg"/><Relationship Id="rId21" Type="http://schemas.openxmlformats.org/officeDocument/2006/relationships/image" Target="../media/image12.jpg"/><Relationship Id="rId7" Type="http://schemas.openxmlformats.org/officeDocument/2006/relationships/image" Target="../media/image4.png"/><Relationship Id="rId12" Type="http://schemas.openxmlformats.org/officeDocument/2006/relationships/image" Target="../media/image42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0.svg"/><Relationship Id="rId19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9B85E18-5C94-E3A7-C46B-BBAE96B09ABF}"/>
              </a:ext>
            </a:extLst>
          </p:cNvPr>
          <p:cNvGrpSpPr/>
          <p:nvPr/>
        </p:nvGrpSpPr>
        <p:grpSpPr>
          <a:xfrm>
            <a:off x="904601" y="1148030"/>
            <a:ext cx="7076133" cy="3234633"/>
            <a:chOff x="991711" y="1263664"/>
            <a:chExt cx="7076133" cy="323463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A7CB2BE-33BF-329D-007F-9432AB96F747}"/>
                </a:ext>
              </a:extLst>
            </p:cNvPr>
            <p:cNvSpPr/>
            <p:nvPr/>
          </p:nvSpPr>
          <p:spPr>
            <a:xfrm>
              <a:off x="991711" y="1263664"/>
              <a:ext cx="7006113" cy="3123544"/>
            </a:xfrm>
            <a:prstGeom prst="roundRect">
              <a:avLst>
                <a:gd name="adj" fmla="val 783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0614D1-8B71-47DB-1DDC-08AD5530722F}"/>
                </a:ext>
              </a:extLst>
            </p:cNvPr>
            <p:cNvSpPr txBox="1"/>
            <p:nvPr/>
          </p:nvSpPr>
          <p:spPr>
            <a:xfrm>
              <a:off x="1021400" y="1451309"/>
              <a:ext cx="704644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5A1 TRƯỜNG TH BẢN VƯỢC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CHÀO QUÝ THẦY CÔ GIÁO VÀ CÁC BẠN.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07" name="Google Shape;4607;p76"/>
          <p:cNvGrpSpPr/>
          <p:nvPr/>
        </p:nvGrpSpPr>
        <p:grpSpPr>
          <a:xfrm rot="2700000">
            <a:off x="6628429" y="1334817"/>
            <a:ext cx="1875054" cy="411587"/>
            <a:chOff x="1665974" y="558949"/>
            <a:chExt cx="1875072" cy="411591"/>
          </a:xfrm>
        </p:grpSpPr>
        <p:sp>
          <p:nvSpPr>
            <p:cNvPr id="4608" name="Google Shape;4608;p76"/>
            <p:cNvSpPr/>
            <p:nvPr/>
          </p:nvSpPr>
          <p:spPr>
            <a:xfrm>
              <a:off x="1665974" y="558949"/>
              <a:ext cx="1875072" cy="411591"/>
            </a:xfrm>
            <a:custGeom>
              <a:avLst/>
              <a:gdLst/>
              <a:ahLst/>
              <a:cxnLst/>
              <a:rect l="l" t="t" r="r" b="b"/>
              <a:pathLst>
                <a:path w="54627" h="11991" extrusionOk="0">
                  <a:moveTo>
                    <a:pt x="51238" y="1"/>
                  </a:moveTo>
                  <a:cubicBezTo>
                    <a:pt x="50610" y="1"/>
                    <a:pt x="49981" y="14"/>
                    <a:pt x="49352" y="14"/>
                  </a:cubicBezTo>
                  <a:cubicBezTo>
                    <a:pt x="49102" y="14"/>
                    <a:pt x="48852" y="14"/>
                    <a:pt x="48614" y="26"/>
                  </a:cubicBezTo>
                  <a:cubicBezTo>
                    <a:pt x="47102" y="38"/>
                    <a:pt x="45590" y="38"/>
                    <a:pt x="44078" y="38"/>
                  </a:cubicBezTo>
                  <a:cubicBezTo>
                    <a:pt x="41566" y="38"/>
                    <a:pt x="39053" y="50"/>
                    <a:pt x="36541" y="62"/>
                  </a:cubicBezTo>
                  <a:cubicBezTo>
                    <a:pt x="33481" y="86"/>
                    <a:pt x="30421" y="110"/>
                    <a:pt x="27373" y="122"/>
                  </a:cubicBezTo>
                  <a:cubicBezTo>
                    <a:pt x="24218" y="145"/>
                    <a:pt x="21075" y="169"/>
                    <a:pt x="17932" y="205"/>
                  </a:cubicBezTo>
                  <a:cubicBezTo>
                    <a:pt x="15122" y="217"/>
                    <a:pt x="12324" y="265"/>
                    <a:pt x="9526" y="288"/>
                  </a:cubicBezTo>
                  <a:cubicBezTo>
                    <a:pt x="7502" y="300"/>
                    <a:pt x="5490" y="324"/>
                    <a:pt x="3466" y="348"/>
                  </a:cubicBezTo>
                  <a:cubicBezTo>
                    <a:pt x="2537" y="360"/>
                    <a:pt x="1596" y="348"/>
                    <a:pt x="668" y="407"/>
                  </a:cubicBezTo>
                  <a:cubicBezTo>
                    <a:pt x="168" y="455"/>
                    <a:pt x="1" y="776"/>
                    <a:pt x="96" y="1253"/>
                  </a:cubicBezTo>
                  <a:cubicBezTo>
                    <a:pt x="132" y="1479"/>
                    <a:pt x="227" y="1693"/>
                    <a:pt x="382" y="1884"/>
                  </a:cubicBezTo>
                  <a:cubicBezTo>
                    <a:pt x="465" y="1991"/>
                    <a:pt x="572" y="2086"/>
                    <a:pt x="608" y="2241"/>
                  </a:cubicBezTo>
                  <a:cubicBezTo>
                    <a:pt x="632" y="2372"/>
                    <a:pt x="608" y="2491"/>
                    <a:pt x="692" y="2622"/>
                  </a:cubicBezTo>
                  <a:cubicBezTo>
                    <a:pt x="823" y="2836"/>
                    <a:pt x="1096" y="2896"/>
                    <a:pt x="1227" y="3122"/>
                  </a:cubicBezTo>
                  <a:cubicBezTo>
                    <a:pt x="1430" y="3479"/>
                    <a:pt x="1084" y="3598"/>
                    <a:pt x="858" y="3789"/>
                  </a:cubicBezTo>
                  <a:cubicBezTo>
                    <a:pt x="692" y="3932"/>
                    <a:pt x="584" y="4098"/>
                    <a:pt x="584" y="4313"/>
                  </a:cubicBezTo>
                  <a:cubicBezTo>
                    <a:pt x="584" y="4527"/>
                    <a:pt x="715" y="4706"/>
                    <a:pt x="739" y="4896"/>
                  </a:cubicBezTo>
                  <a:cubicBezTo>
                    <a:pt x="775" y="5146"/>
                    <a:pt x="561" y="5277"/>
                    <a:pt x="406" y="5420"/>
                  </a:cubicBezTo>
                  <a:cubicBezTo>
                    <a:pt x="215" y="5599"/>
                    <a:pt x="61" y="5801"/>
                    <a:pt x="37" y="6063"/>
                  </a:cubicBezTo>
                  <a:cubicBezTo>
                    <a:pt x="25" y="6301"/>
                    <a:pt x="120" y="6527"/>
                    <a:pt x="299" y="6694"/>
                  </a:cubicBezTo>
                  <a:cubicBezTo>
                    <a:pt x="370" y="6765"/>
                    <a:pt x="465" y="6825"/>
                    <a:pt x="537" y="6896"/>
                  </a:cubicBezTo>
                  <a:cubicBezTo>
                    <a:pt x="656" y="7015"/>
                    <a:pt x="668" y="7146"/>
                    <a:pt x="715" y="7289"/>
                  </a:cubicBezTo>
                  <a:cubicBezTo>
                    <a:pt x="823" y="7539"/>
                    <a:pt x="989" y="7599"/>
                    <a:pt x="1227" y="7682"/>
                  </a:cubicBezTo>
                  <a:cubicBezTo>
                    <a:pt x="1489" y="7765"/>
                    <a:pt x="1585" y="8194"/>
                    <a:pt x="1727" y="8420"/>
                  </a:cubicBezTo>
                  <a:cubicBezTo>
                    <a:pt x="1858" y="8635"/>
                    <a:pt x="1989" y="8861"/>
                    <a:pt x="1704" y="8980"/>
                  </a:cubicBezTo>
                  <a:cubicBezTo>
                    <a:pt x="1501" y="9063"/>
                    <a:pt x="1287" y="9099"/>
                    <a:pt x="1096" y="9206"/>
                  </a:cubicBezTo>
                  <a:cubicBezTo>
                    <a:pt x="942" y="9289"/>
                    <a:pt x="811" y="9420"/>
                    <a:pt x="787" y="9599"/>
                  </a:cubicBezTo>
                  <a:cubicBezTo>
                    <a:pt x="775" y="9718"/>
                    <a:pt x="811" y="9813"/>
                    <a:pt x="870" y="9920"/>
                  </a:cubicBezTo>
                  <a:cubicBezTo>
                    <a:pt x="894" y="9944"/>
                    <a:pt x="942" y="9992"/>
                    <a:pt x="942" y="10028"/>
                  </a:cubicBezTo>
                  <a:cubicBezTo>
                    <a:pt x="953" y="10051"/>
                    <a:pt x="965" y="10063"/>
                    <a:pt x="965" y="10075"/>
                  </a:cubicBezTo>
                  <a:cubicBezTo>
                    <a:pt x="960" y="10070"/>
                    <a:pt x="956" y="10067"/>
                    <a:pt x="949" y="10067"/>
                  </a:cubicBezTo>
                  <a:cubicBezTo>
                    <a:pt x="940" y="10067"/>
                    <a:pt x="927" y="10073"/>
                    <a:pt x="906" y="10087"/>
                  </a:cubicBezTo>
                  <a:cubicBezTo>
                    <a:pt x="715" y="10230"/>
                    <a:pt x="501" y="10290"/>
                    <a:pt x="346" y="10504"/>
                  </a:cubicBezTo>
                  <a:cubicBezTo>
                    <a:pt x="180" y="10730"/>
                    <a:pt x="180" y="10992"/>
                    <a:pt x="322" y="11230"/>
                  </a:cubicBezTo>
                  <a:cubicBezTo>
                    <a:pt x="418" y="11373"/>
                    <a:pt x="1942" y="11421"/>
                    <a:pt x="2358" y="11421"/>
                  </a:cubicBezTo>
                  <a:cubicBezTo>
                    <a:pt x="2608" y="11433"/>
                    <a:pt x="2847" y="11433"/>
                    <a:pt x="3097" y="11433"/>
                  </a:cubicBezTo>
                  <a:cubicBezTo>
                    <a:pt x="4192" y="11444"/>
                    <a:pt x="5287" y="11468"/>
                    <a:pt x="6371" y="11480"/>
                  </a:cubicBezTo>
                  <a:cubicBezTo>
                    <a:pt x="8097" y="11492"/>
                    <a:pt x="9824" y="11516"/>
                    <a:pt x="11538" y="11540"/>
                  </a:cubicBezTo>
                  <a:cubicBezTo>
                    <a:pt x="13705" y="11564"/>
                    <a:pt x="15860" y="11587"/>
                    <a:pt x="18015" y="11611"/>
                  </a:cubicBezTo>
                  <a:cubicBezTo>
                    <a:pt x="20384" y="11635"/>
                    <a:pt x="22766" y="11671"/>
                    <a:pt x="25147" y="11694"/>
                  </a:cubicBezTo>
                  <a:cubicBezTo>
                    <a:pt x="27528" y="11718"/>
                    <a:pt x="29909" y="11742"/>
                    <a:pt x="32291" y="11778"/>
                  </a:cubicBezTo>
                  <a:cubicBezTo>
                    <a:pt x="34481" y="11802"/>
                    <a:pt x="36672" y="11837"/>
                    <a:pt x="38851" y="11861"/>
                  </a:cubicBezTo>
                  <a:cubicBezTo>
                    <a:pt x="40649" y="11885"/>
                    <a:pt x="42447" y="11909"/>
                    <a:pt x="44245" y="11933"/>
                  </a:cubicBezTo>
                  <a:cubicBezTo>
                    <a:pt x="45435" y="11945"/>
                    <a:pt x="46626" y="11968"/>
                    <a:pt x="47816" y="11980"/>
                  </a:cubicBezTo>
                  <a:cubicBezTo>
                    <a:pt x="48195" y="11986"/>
                    <a:pt x="48570" y="11991"/>
                    <a:pt x="48946" y="11991"/>
                  </a:cubicBezTo>
                  <a:cubicBezTo>
                    <a:pt x="49410" y="11991"/>
                    <a:pt x="49873" y="11983"/>
                    <a:pt x="50341" y="11956"/>
                  </a:cubicBezTo>
                  <a:cubicBezTo>
                    <a:pt x="50705" y="11940"/>
                    <a:pt x="51064" y="11918"/>
                    <a:pt x="51425" y="11918"/>
                  </a:cubicBezTo>
                  <a:cubicBezTo>
                    <a:pt x="51583" y="11918"/>
                    <a:pt x="51741" y="11922"/>
                    <a:pt x="51900" y="11933"/>
                  </a:cubicBezTo>
                  <a:cubicBezTo>
                    <a:pt x="52096" y="11943"/>
                    <a:pt x="52294" y="11955"/>
                    <a:pt x="52491" y="11955"/>
                  </a:cubicBezTo>
                  <a:cubicBezTo>
                    <a:pt x="52762" y="11955"/>
                    <a:pt x="53032" y="11932"/>
                    <a:pt x="53293" y="11849"/>
                  </a:cubicBezTo>
                  <a:cubicBezTo>
                    <a:pt x="53377" y="11825"/>
                    <a:pt x="53412" y="11754"/>
                    <a:pt x="53424" y="11671"/>
                  </a:cubicBezTo>
                  <a:cubicBezTo>
                    <a:pt x="53460" y="11397"/>
                    <a:pt x="53305" y="11266"/>
                    <a:pt x="53222" y="11028"/>
                  </a:cubicBezTo>
                  <a:cubicBezTo>
                    <a:pt x="53139" y="10778"/>
                    <a:pt x="53365" y="10587"/>
                    <a:pt x="53365" y="10349"/>
                  </a:cubicBezTo>
                  <a:cubicBezTo>
                    <a:pt x="53365" y="10135"/>
                    <a:pt x="53234" y="9944"/>
                    <a:pt x="53067" y="9837"/>
                  </a:cubicBezTo>
                  <a:cubicBezTo>
                    <a:pt x="52948" y="9754"/>
                    <a:pt x="52805" y="9742"/>
                    <a:pt x="52781" y="9563"/>
                  </a:cubicBezTo>
                  <a:cubicBezTo>
                    <a:pt x="52769" y="9432"/>
                    <a:pt x="52781" y="9289"/>
                    <a:pt x="52746" y="9158"/>
                  </a:cubicBezTo>
                  <a:cubicBezTo>
                    <a:pt x="52710" y="8980"/>
                    <a:pt x="52627" y="8837"/>
                    <a:pt x="52472" y="8730"/>
                  </a:cubicBezTo>
                  <a:cubicBezTo>
                    <a:pt x="52388" y="8670"/>
                    <a:pt x="52234" y="8658"/>
                    <a:pt x="52174" y="8563"/>
                  </a:cubicBezTo>
                  <a:cubicBezTo>
                    <a:pt x="52103" y="8468"/>
                    <a:pt x="52138" y="8289"/>
                    <a:pt x="52162" y="8194"/>
                  </a:cubicBezTo>
                  <a:cubicBezTo>
                    <a:pt x="52269" y="7694"/>
                    <a:pt x="52591" y="7301"/>
                    <a:pt x="52936" y="6944"/>
                  </a:cubicBezTo>
                  <a:cubicBezTo>
                    <a:pt x="53234" y="6622"/>
                    <a:pt x="53389" y="6313"/>
                    <a:pt x="53341" y="5872"/>
                  </a:cubicBezTo>
                  <a:cubicBezTo>
                    <a:pt x="53317" y="5622"/>
                    <a:pt x="53198" y="5360"/>
                    <a:pt x="53186" y="5110"/>
                  </a:cubicBezTo>
                  <a:cubicBezTo>
                    <a:pt x="53162" y="4789"/>
                    <a:pt x="53531" y="4682"/>
                    <a:pt x="53579" y="4384"/>
                  </a:cubicBezTo>
                  <a:cubicBezTo>
                    <a:pt x="53603" y="4241"/>
                    <a:pt x="53520" y="4110"/>
                    <a:pt x="53543" y="3979"/>
                  </a:cubicBezTo>
                  <a:cubicBezTo>
                    <a:pt x="53567" y="3860"/>
                    <a:pt x="53627" y="3753"/>
                    <a:pt x="53686" y="3658"/>
                  </a:cubicBezTo>
                  <a:cubicBezTo>
                    <a:pt x="53793" y="3491"/>
                    <a:pt x="53924" y="3336"/>
                    <a:pt x="53984" y="3146"/>
                  </a:cubicBezTo>
                  <a:cubicBezTo>
                    <a:pt x="54043" y="2908"/>
                    <a:pt x="54008" y="2646"/>
                    <a:pt x="53936" y="2420"/>
                  </a:cubicBezTo>
                  <a:cubicBezTo>
                    <a:pt x="53889" y="2277"/>
                    <a:pt x="53805" y="2110"/>
                    <a:pt x="53817" y="1967"/>
                  </a:cubicBezTo>
                  <a:cubicBezTo>
                    <a:pt x="53817" y="1800"/>
                    <a:pt x="53948" y="1717"/>
                    <a:pt x="54055" y="1610"/>
                  </a:cubicBezTo>
                  <a:cubicBezTo>
                    <a:pt x="54341" y="1324"/>
                    <a:pt x="54627" y="824"/>
                    <a:pt x="54341" y="455"/>
                  </a:cubicBezTo>
                  <a:cubicBezTo>
                    <a:pt x="54032" y="50"/>
                    <a:pt x="53341" y="74"/>
                    <a:pt x="52889" y="50"/>
                  </a:cubicBezTo>
                  <a:cubicBezTo>
                    <a:pt x="52338" y="11"/>
                    <a:pt x="51788" y="1"/>
                    <a:pt x="5123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640000" algn="bl" rotWithShape="0">
                <a:schemeClr val="dk1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09" name="Google Shape;4609;p76"/>
            <p:cNvGrpSpPr/>
            <p:nvPr/>
          </p:nvGrpSpPr>
          <p:grpSpPr>
            <a:xfrm>
              <a:off x="1665974" y="558949"/>
              <a:ext cx="1875072" cy="411591"/>
              <a:chOff x="1563599" y="581187"/>
              <a:chExt cx="1875072" cy="411591"/>
            </a:xfrm>
          </p:grpSpPr>
          <p:sp>
            <p:nvSpPr>
              <p:cNvPr id="4610" name="Google Shape;4610;p76"/>
              <p:cNvSpPr/>
              <p:nvPr/>
            </p:nvSpPr>
            <p:spPr>
              <a:xfrm>
                <a:off x="1563599" y="581187"/>
                <a:ext cx="1875072" cy="411591"/>
              </a:xfrm>
              <a:custGeom>
                <a:avLst/>
                <a:gdLst/>
                <a:ahLst/>
                <a:cxnLst/>
                <a:rect l="l" t="t" r="r" b="b"/>
                <a:pathLst>
                  <a:path w="54627" h="11991" extrusionOk="0">
                    <a:moveTo>
                      <a:pt x="51238" y="1"/>
                    </a:moveTo>
                    <a:cubicBezTo>
                      <a:pt x="50610" y="1"/>
                      <a:pt x="49981" y="14"/>
                      <a:pt x="49352" y="14"/>
                    </a:cubicBezTo>
                    <a:cubicBezTo>
                      <a:pt x="49102" y="14"/>
                      <a:pt x="48852" y="14"/>
                      <a:pt x="48614" y="26"/>
                    </a:cubicBezTo>
                    <a:cubicBezTo>
                      <a:pt x="47102" y="38"/>
                      <a:pt x="45590" y="38"/>
                      <a:pt x="44078" y="38"/>
                    </a:cubicBezTo>
                    <a:cubicBezTo>
                      <a:pt x="41566" y="38"/>
                      <a:pt x="39053" y="50"/>
                      <a:pt x="36541" y="62"/>
                    </a:cubicBezTo>
                    <a:cubicBezTo>
                      <a:pt x="33481" y="86"/>
                      <a:pt x="30421" y="110"/>
                      <a:pt x="27373" y="122"/>
                    </a:cubicBezTo>
                    <a:cubicBezTo>
                      <a:pt x="24218" y="145"/>
                      <a:pt x="21075" y="169"/>
                      <a:pt x="17932" y="205"/>
                    </a:cubicBezTo>
                    <a:cubicBezTo>
                      <a:pt x="15122" y="217"/>
                      <a:pt x="12324" y="265"/>
                      <a:pt x="9526" y="288"/>
                    </a:cubicBezTo>
                    <a:cubicBezTo>
                      <a:pt x="7502" y="300"/>
                      <a:pt x="5490" y="324"/>
                      <a:pt x="3466" y="348"/>
                    </a:cubicBezTo>
                    <a:cubicBezTo>
                      <a:pt x="2537" y="360"/>
                      <a:pt x="1596" y="348"/>
                      <a:pt x="668" y="407"/>
                    </a:cubicBezTo>
                    <a:cubicBezTo>
                      <a:pt x="168" y="455"/>
                      <a:pt x="1" y="776"/>
                      <a:pt x="96" y="1253"/>
                    </a:cubicBezTo>
                    <a:cubicBezTo>
                      <a:pt x="132" y="1479"/>
                      <a:pt x="227" y="1693"/>
                      <a:pt x="382" y="1884"/>
                    </a:cubicBezTo>
                    <a:cubicBezTo>
                      <a:pt x="465" y="1991"/>
                      <a:pt x="572" y="2086"/>
                      <a:pt x="608" y="2241"/>
                    </a:cubicBezTo>
                    <a:cubicBezTo>
                      <a:pt x="632" y="2372"/>
                      <a:pt x="608" y="2491"/>
                      <a:pt x="692" y="2622"/>
                    </a:cubicBezTo>
                    <a:cubicBezTo>
                      <a:pt x="823" y="2836"/>
                      <a:pt x="1096" y="2896"/>
                      <a:pt x="1227" y="3122"/>
                    </a:cubicBezTo>
                    <a:cubicBezTo>
                      <a:pt x="1430" y="3479"/>
                      <a:pt x="1084" y="3598"/>
                      <a:pt x="858" y="3789"/>
                    </a:cubicBezTo>
                    <a:cubicBezTo>
                      <a:pt x="692" y="3932"/>
                      <a:pt x="584" y="4098"/>
                      <a:pt x="584" y="4313"/>
                    </a:cubicBezTo>
                    <a:cubicBezTo>
                      <a:pt x="584" y="4527"/>
                      <a:pt x="715" y="4706"/>
                      <a:pt x="739" y="4896"/>
                    </a:cubicBezTo>
                    <a:cubicBezTo>
                      <a:pt x="775" y="5146"/>
                      <a:pt x="561" y="5277"/>
                      <a:pt x="406" y="5420"/>
                    </a:cubicBezTo>
                    <a:cubicBezTo>
                      <a:pt x="215" y="5599"/>
                      <a:pt x="61" y="5801"/>
                      <a:pt x="37" y="6063"/>
                    </a:cubicBezTo>
                    <a:cubicBezTo>
                      <a:pt x="25" y="6301"/>
                      <a:pt x="120" y="6527"/>
                      <a:pt x="299" y="6694"/>
                    </a:cubicBezTo>
                    <a:cubicBezTo>
                      <a:pt x="370" y="6765"/>
                      <a:pt x="465" y="6825"/>
                      <a:pt x="537" y="6896"/>
                    </a:cubicBezTo>
                    <a:cubicBezTo>
                      <a:pt x="656" y="7015"/>
                      <a:pt x="668" y="7146"/>
                      <a:pt x="715" y="7289"/>
                    </a:cubicBezTo>
                    <a:cubicBezTo>
                      <a:pt x="823" y="7539"/>
                      <a:pt x="989" y="7599"/>
                      <a:pt x="1227" y="7682"/>
                    </a:cubicBezTo>
                    <a:cubicBezTo>
                      <a:pt x="1489" y="7765"/>
                      <a:pt x="1585" y="8194"/>
                      <a:pt x="1727" y="8420"/>
                    </a:cubicBezTo>
                    <a:cubicBezTo>
                      <a:pt x="1858" y="8635"/>
                      <a:pt x="1989" y="8861"/>
                      <a:pt x="1704" y="8980"/>
                    </a:cubicBezTo>
                    <a:cubicBezTo>
                      <a:pt x="1501" y="9063"/>
                      <a:pt x="1287" y="9099"/>
                      <a:pt x="1096" y="9206"/>
                    </a:cubicBezTo>
                    <a:cubicBezTo>
                      <a:pt x="942" y="9289"/>
                      <a:pt x="811" y="9420"/>
                      <a:pt x="787" y="9599"/>
                    </a:cubicBezTo>
                    <a:cubicBezTo>
                      <a:pt x="775" y="9718"/>
                      <a:pt x="811" y="9813"/>
                      <a:pt x="870" y="9920"/>
                    </a:cubicBezTo>
                    <a:cubicBezTo>
                      <a:pt x="894" y="9944"/>
                      <a:pt x="942" y="9992"/>
                      <a:pt x="942" y="10028"/>
                    </a:cubicBezTo>
                    <a:cubicBezTo>
                      <a:pt x="953" y="10051"/>
                      <a:pt x="965" y="10063"/>
                      <a:pt x="965" y="10075"/>
                    </a:cubicBezTo>
                    <a:cubicBezTo>
                      <a:pt x="960" y="10070"/>
                      <a:pt x="956" y="10067"/>
                      <a:pt x="949" y="10067"/>
                    </a:cubicBezTo>
                    <a:cubicBezTo>
                      <a:pt x="940" y="10067"/>
                      <a:pt x="927" y="10073"/>
                      <a:pt x="906" y="10087"/>
                    </a:cubicBezTo>
                    <a:cubicBezTo>
                      <a:pt x="715" y="10230"/>
                      <a:pt x="501" y="10290"/>
                      <a:pt x="346" y="10504"/>
                    </a:cubicBezTo>
                    <a:cubicBezTo>
                      <a:pt x="180" y="10730"/>
                      <a:pt x="180" y="10992"/>
                      <a:pt x="322" y="11230"/>
                    </a:cubicBezTo>
                    <a:cubicBezTo>
                      <a:pt x="418" y="11373"/>
                      <a:pt x="1942" y="11421"/>
                      <a:pt x="2358" y="11421"/>
                    </a:cubicBezTo>
                    <a:cubicBezTo>
                      <a:pt x="2608" y="11433"/>
                      <a:pt x="2847" y="11433"/>
                      <a:pt x="3097" y="11433"/>
                    </a:cubicBezTo>
                    <a:cubicBezTo>
                      <a:pt x="4192" y="11444"/>
                      <a:pt x="5287" y="11468"/>
                      <a:pt x="6371" y="11480"/>
                    </a:cubicBezTo>
                    <a:cubicBezTo>
                      <a:pt x="8097" y="11492"/>
                      <a:pt x="9824" y="11516"/>
                      <a:pt x="11538" y="11540"/>
                    </a:cubicBezTo>
                    <a:cubicBezTo>
                      <a:pt x="13705" y="11564"/>
                      <a:pt x="15860" y="11587"/>
                      <a:pt x="18015" y="11611"/>
                    </a:cubicBezTo>
                    <a:cubicBezTo>
                      <a:pt x="20384" y="11635"/>
                      <a:pt x="22766" y="11671"/>
                      <a:pt x="25147" y="11694"/>
                    </a:cubicBezTo>
                    <a:cubicBezTo>
                      <a:pt x="27528" y="11718"/>
                      <a:pt x="29909" y="11742"/>
                      <a:pt x="32291" y="11778"/>
                    </a:cubicBezTo>
                    <a:cubicBezTo>
                      <a:pt x="34481" y="11802"/>
                      <a:pt x="36672" y="11837"/>
                      <a:pt x="38851" y="11861"/>
                    </a:cubicBezTo>
                    <a:cubicBezTo>
                      <a:pt x="40649" y="11885"/>
                      <a:pt x="42447" y="11909"/>
                      <a:pt x="44245" y="11933"/>
                    </a:cubicBezTo>
                    <a:cubicBezTo>
                      <a:pt x="45435" y="11945"/>
                      <a:pt x="46626" y="11968"/>
                      <a:pt x="47816" y="11980"/>
                    </a:cubicBezTo>
                    <a:cubicBezTo>
                      <a:pt x="48195" y="11986"/>
                      <a:pt x="48570" y="11991"/>
                      <a:pt x="48946" y="11991"/>
                    </a:cubicBezTo>
                    <a:cubicBezTo>
                      <a:pt x="49410" y="11991"/>
                      <a:pt x="49873" y="11983"/>
                      <a:pt x="50341" y="11956"/>
                    </a:cubicBezTo>
                    <a:cubicBezTo>
                      <a:pt x="50705" y="11940"/>
                      <a:pt x="51064" y="11918"/>
                      <a:pt x="51425" y="11918"/>
                    </a:cubicBezTo>
                    <a:cubicBezTo>
                      <a:pt x="51583" y="11918"/>
                      <a:pt x="51741" y="11922"/>
                      <a:pt x="51900" y="11933"/>
                    </a:cubicBezTo>
                    <a:cubicBezTo>
                      <a:pt x="52096" y="11943"/>
                      <a:pt x="52294" y="11955"/>
                      <a:pt x="52491" y="11955"/>
                    </a:cubicBezTo>
                    <a:cubicBezTo>
                      <a:pt x="52762" y="11955"/>
                      <a:pt x="53032" y="11932"/>
                      <a:pt x="53293" y="11849"/>
                    </a:cubicBezTo>
                    <a:cubicBezTo>
                      <a:pt x="53377" y="11825"/>
                      <a:pt x="53412" y="11754"/>
                      <a:pt x="53424" y="11671"/>
                    </a:cubicBezTo>
                    <a:cubicBezTo>
                      <a:pt x="53460" y="11397"/>
                      <a:pt x="53305" y="11266"/>
                      <a:pt x="53222" y="11028"/>
                    </a:cubicBezTo>
                    <a:cubicBezTo>
                      <a:pt x="53139" y="10778"/>
                      <a:pt x="53365" y="10587"/>
                      <a:pt x="53365" y="10349"/>
                    </a:cubicBezTo>
                    <a:cubicBezTo>
                      <a:pt x="53365" y="10135"/>
                      <a:pt x="53234" y="9944"/>
                      <a:pt x="53067" y="9837"/>
                    </a:cubicBezTo>
                    <a:cubicBezTo>
                      <a:pt x="52948" y="9754"/>
                      <a:pt x="52805" y="9742"/>
                      <a:pt x="52781" y="9563"/>
                    </a:cubicBezTo>
                    <a:cubicBezTo>
                      <a:pt x="52769" y="9432"/>
                      <a:pt x="52781" y="9289"/>
                      <a:pt x="52746" y="9158"/>
                    </a:cubicBezTo>
                    <a:cubicBezTo>
                      <a:pt x="52710" y="8980"/>
                      <a:pt x="52627" y="8837"/>
                      <a:pt x="52472" y="8730"/>
                    </a:cubicBezTo>
                    <a:cubicBezTo>
                      <a:pt x="52388" y="8670"/>
                      <a:pt x="52234" y="8658"/>
                      <a:pt x="52174" y="8563"/>
                    </a:cubicBezTo>
                    <a:cubicBezTo>
                      <a:pt x="52103" y="8468"/>
                      <a:pt x="52138" y="8289"/>
                      <a:pt x="52162" y="8194"/>
                    </a:cubicBezTo>
                    <a:cubicBezTo>
                      <a:pt x="52269" y="7694"/>
                      <a:pt x="52591" y="7301"/>
                      <a:pt x="52936" y="6944"/>
                    </a:cubicBezTo>
                    <a:cubicBezTo>
                      <a:pt x="53234" y="6622"/>
                      <a:pt x="53389" y="6313"/>
                      <a:pt x="53341" y="5872"/>
                    </a:cubicBezTo>
                    <a:cubicBezTo>
                      <a:pt x="53317" y="5622"/>
                      <a:pt x="53198" y="5360"/>
                      <a:pt x="53186" y="5110"/>
                    </a:cubicBezTo>
                    <a:cubicBezTo>
                      <a:pt x="53162" y="4789"/>
                      <a:pt x="53531" y="4682"/>
                      <a:pt x="53579" y="4384"/>
                    </a:cubicBezTo>
                    <a:cubicBezTo>
                      <a:pt x="53603" y="4241"/>
                      <a:pt x="53520" y="4110"/>
                      <a:pt x="53543" y="3979"/>
                    </a:cubicBezTo>
                    <a:cubicBezTo>
                      <a:pt x="53567" y="3860"/>
                      <a:pt x="53627" y="3753"/>
                      <a:pt x="53686" y="3658"/>
                    </a:cubicBezTo>
                    <a:cubicBezTo>
                      <a:pt x="53793" y="3491"/>
                      <a:pt x="53924" y="3336"/>
                      <a:pt x="53984" y="3146"/>
                    </a:cubicBezTo>
                    <a:cubicBezTo>
                      <a:pt x="54043" y="2908"/>
                      <a:pt x="54008" y="2646"/>
                      <a:pt x="53936" y="2420"/>
                    </a:cubicBezTo>
                    <a:cubicBezTo>
                      <a:pt x="53889" y="2277"/>
                      <a:pt x="53805" y="2110"/>
                      <a:pt x="53817" y="1967"/>
                    </a:cubicBezTo>
                    <a:cubicBezTo>
                      <a:pt x="53817" y="1800"/>
                      <a:pt x="53948" y="1717"/>
                      <a:pt x="54055" y="1610"/>
                    </a:cubicBezTo>
                    <a:cubicBezTo>
                      <a:pt x="54341" y="1324"/>
                      <a:pt x="54627" y="824"/>
                      <a:pt x="54341" y="455"/>
                    </a:cubicBezTo>
                    <a:cubicBezTo>
                      <a:pt x="54032" y="50"/>
                      <a:pt x="53341" y="74"/>
                      <a:pt x="52889" y="50"/>
                    </a:cubicBezTo>
                    <a:cubicBezTo>
                      <a:pt x="52338" y="11"/>
                      <a:pt x="51788" y="1"/>
                      <a:pt x="51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76"/>
              <p:cNvSpPr/>
              <p:nvPr/>
            </p:nvSpPr>
            <p:spPr>
              <a:xfrm>
                <a:off x="1659638" y="654434"/>
                <a:ext cx="141041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239" extrusionOk="0">
                    <a:moveTo>
                      <a:pt x="3382" y="0"/>
                    </a:moveTo>
                    <a:cubicBezTo>
                      <a:pt x="3147" y="0"/>
                      <a:pt x="2933" y="97"/>
                      <a:pt x="2763" y="226"/>
                    </a:cubicBezTo>
                    <a:cubicBezTo>
                      <a:pt x="2501" y="417"/>
                      <a:pt x="2299" y="833"/>
                      <a:pt x="2216" y="1143"/>
                    </a:cubicBezTo>
                    <a:cubicBezTo>
                      <a:pt x="2118" y="699"/>
                      <a:pt x="1715" y="29"/>
                      <a:pt x="1196" y="29"/>
                    </a:cubicBezTo>
                    <a:cubicBezTo>
                      <a:pt x="1019" y="29"/>
                      <a:pt x="829" y="107"/>
                      <a:pt x="632" y="297"/>
                    </a:cubicBezTo>
                    <a:cubicBezTo>
                      <a:pt x="1" y="905"/>
                      <a:pt x="882" y="1905"/>
                      <a:pt x="1311" y="2357"/>
                    </a:cubicBezTo>
                    <a:cubicBezTo>
                      <a:pt x="1608" y="2667"/>
                      <a:pt x="2037" y="3072"/>
                      <a:pt x="2394" y="3238"/>
                    </a:cubicBezTo>
                    <a:cubicBezTo>
                      <a:pt x="2942" y="2631"/>
                      <a:pt x="3585" y="1893"/>
                      <a:pt x="3930" y="1083"/>
                    </a:cubicBezTo>
                    <a:cubicBezTo>
                      <a:pt x="4073" y="762"/>
                      <a:pt x="4109" y="238"/>
                      <a:pt x="3728" y="71"/>
                    </a:cubicBezTo>
                    <a:cubicBezTo>
                      <a:pt x="3609" y="22"/>
                      <a:pt x="3493" y="0"/>
                      <a:pt x="3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76"/>
              <p:cNvSpPr/>
              <p:nvPr/>
            </p:nvSpPr>
            <p:spPr>
              <a:xfrm>
                <a:off x="1975145" y="654434"/>
                <a:ext cx="141041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239" extrusionOk="0">
                    <a:moveTo>
                      <a:pt x="3382" y="0"/>
                    </a:moveTo>
                    <a:cubicBezTo>
                      <a:pt x="3147" y="0"/>
                      <a:pt x="2933" y="97"/>
                      <a:pt x="2763" y="226"/>
                    </a:cubicBezTo>
                    <a:cubicBezTo>
                      <a:pt x="2501" y="417"/>
                      <a:pt x="2298" y="833"/>
                      <a:pt x="2215" y="1143"/>
                    </a:cubicBezTo>
                    <a:cubicBezTo>
                      <a:pt x="2109" y="699"/>
                      <a:pt x="1710" y="29"/>
                      <a:pt x="1194" y="29"/>
                    </a:cubicBezTo>
                    <a:cubicBezTo>
                      <a:pt x="1018" y="29"/>
                      <a:pt x="828" y="107"/>
                      <a:pt x="632" y="297"/>
                    </a:cubicBezTo>
                    <a:cubicBezTo>
                      <a:pt x="1" y="905"/>
                      <a:pt x="882" y="1905"/>
                      <a:pt x="1310" y="2357"/>
                    </a:cubicBezTo>
                    <a:cubicBezTo>
                      <a:pt x="1608" y="2667"/>
                      <a:pt x="2037" y="3072"/>
                      <a:pt x="2394" y="3238"/>
                    </a:cubicBezTo>
                    <a:cubicBezTo>
                      <a:pt x="2941" y="2631"/>
                      <a:pt x="3584" y="1893"/>
                      <a:pt x="3930" y="1083"/>
                    </a:cubicBezTo>
                    <a:cubicBezTo>
                      <a:pt x="4073" y="762"/>
                      <a:pt x="4108" y="238"/>
                      <a:pt x="3727" y="71"/>
                    </a:cubicBezTo>
                    <a:cubicBezTo>
                      <a:pt x="3609" y="22"/>
                      <a:pt x="3493" y="0"/>
                      <a:pt x="3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3" name="Google Shape;4613;p76"/>
              <p:cNvSpPr/>
              <p:nvPr/>
            </p:nvSpPr>
            <p:spPr>
              <a:xfrm>
                <a:off x="2290653" y="654434"/>
                <a:ext cx="141007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239" extrusionOk="0">
                    <a:moveTo>
                      <a:pt x="3375" y="0"/>
                    </a:moveTo>
                    <a:cubicBezTo>
                      <a:pt x="3141" y="0"/>
                      <a:pt x="2924" y="97"/>
                      <a:pt x="2762" y="226"/>
                    </a:cubicBezTo>
                    <a:cubicBezTo>
                      <a:pt x="2501" y="417"/>
                      <a:pt x="2298" y="833"/>
                      <a:pt x="2215" y="1143"/>
                    </a:cubicBezTo>
                    <a:cubicBezTo>
                      <a:pt x="2108" y="699"/>
                      <a:pt x="1710" y="29"/>
                      <a:pt x="1188" y="29"/>
                    </a:cubicBezTo>
                    <a:cubicBezTo>
                      <a:pt x="1011" y="29"/>
                      <a:pt x="819" y="107"/>
                      <a:pt x="619" y="297"/>
                    </a:cubicBezTo>
                    <a:cubicBezTo>
                      <a:pt x="0" y="905"/>
                      <a:pt x="881" y="1905"/>
                      <a:pt x="1310" y="2357"/>
                    </a:cubicBezTo>
                    <a:cubicBezTo>
                      <a:pt x="1608" y="2667"/>
                      <a:pt x="2036" y="3072"/>
                      <a:pt x="2393" y="3238"/>
                    </a:cubicBezTo>
                    <a:cubicBezTo>
                      <a:pt x="2941" y="2631"/>
                      <a:pt x="3584" y="1893"/>
                      <a:pt x="3929" y="1083"/>
                    </a:cubicBezTo>
                    <a:cubicBezTo>
                      <a:pt x="4060" y="762"/>
                      <a:pt x="4108" y="238"/>
                      <a:pt x="3715" y="71"/>
                    </a:cubicBezTo>
                    <a:cubicBezTo>
                      <a:pt x="3600" y="22"/>
                      <a:pt x="3486" y="0"/>
                      <a:pt x="3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76"/>
              <p:cNvSpPr/>
              <p:nvPr/>
            </p:nvSpPr>
            <p:spPr>
              <a:xfrm>
                <a:off x="2606127" y="654434"/>
                <a:ext cx="140630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239" extrusionOk="0">
                    <a:moveTo>
                      <a:pt x="3376" y="0"/>
                    </a:moveTo>
                    <a:cubicBezTo>
                      <a:pt x="3142" y="0"/>
                      <a:pt x="2925" y="97"/>
                      <a:pt x="2763" y="226"/>
                    </a:cubicBezTo>
                    <a:cubicBezTo>
                      <a:pt x="2501" y="417"/>
                      <a:pt x="2299" y="833"/>
                      <a:pt x="2203" y="1143"/>
                    </a:cubicBezTo>
                    <a:cubicBezTo>
                      <a:pt x="2106" y="699"/>
                      <a:pt x="1703" y="29"/>
                      <a:pt x="1184" y="29"/>
                    </a:cubicBezTo>
                    <a:cubicBezTo>
                      <a:pt x="1007" y="29"/>
                      <a:pt x="817" y="107"/>
                      <a:pt x="620" y="297"/>
                    </a:cubicBezTo>
                    <a:cubicBezTo>
                      <a:pt x="1" y="905"/>
                      <a:pt x="882" y="1905"/>
                      <a:pt x="1311" y="2357"/>
                    </a:cubicBezTo>
                    <a:cubicBezTo>
                      <a:pt x="1608" y="2667"/>
                      <a:pt x="2037" y="3072"/>
                      <a:pt x="2394" y="3238"/>
                    </a:cubicBezTo>
                    <a:cubicBezTo>
                      <a:pt x="2930" y="2631"/>
                      <a:pt x="3573" y="1893"/>
                      <a:pt x="3930" y="1083"/>
                    </a:cubicBezTo>
                    <a:cubicBezTo>
                      <a:pt x="4061" y="762"/>
                      <a:pt x="4097" y="238"/>
                      <a:pt x="3716" y="71"/>
                    </a:cubicBezTo>
                    <a:cubicBezTo>
                      <a:pt x="3601" y="22"/>
                      <a:pt x="3487" y="0"/>
                      <a:pt x="33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76"/>
              <p:cNvSpPr/>
              <p:nvPr/>
            </p:nvSpPr>
            <p:spPr>
              <a:xfrm>
                <a:off x="2921222" y="654434"/>
                <a:ext cx="141041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239" extrusionOk="0">
                    <a:moveTo>
                      <a:pt x="3382" y="0"/>
                    </a:moveTo>
                    <a:cubicBezTo>
                      <a:pt x="3146" y="0"/>
                      <a:pt x="2933" y="97"/>
                      <a:pt x="2763" y="226"/>
                    </a:cubicBezTo>
                    <a:cubicBezTo>
                      <a:pt x="2501" y="417"/>
                      <a:pt x="2298" y="833"/>
                      <a:pt x="2215" y="1143"/>
                    </a:cubicBezTo>
                    <a:cubicBezTo>
                      <a:pt x="2117" y="699"/>
                      <a:pt x="1715" y="29"/>
                      <a:pt x="1195" y="29"/>
                    </a:cubicBezTo>
                    <a:cubicBezTo>
                      <a:pt x="1019" y="29"/>
                      <a:pt x="828" y="107"/>
                      <a:pt x="632" y="297"/>
                    </a:cubicBezTo>
                    <a:cubicBezTo>
                      <a:pt x="1" y="905"/>
                      <a:pt x="882" y="1905"/>
                      <a:pt x="1310" y="2357"/>
                    </a:cubicBezTo>
                    <a:cubicBezTo>
                      <a:pt x="1608" y="2667"/>
                      <a:pt x="2037" y="3072"/>
                      <a:pt x="2406" y="3238"/>
                    </a:cubicBezTo>
                    <a:cubicBezTo>
                      <a:pt x="2941" y="2631"/>
                      <a:pt x="3584" y="1893"/>
                      <a:pt x="3930" y="1083"/>
                    </a:cubicBezTo>
                    <a:cubicBezTo>
                      <a:pt x="4072" y="762"/>
                      <a:pt x="4108" y="238"/>
                      <a:pt x="3727" y="71"/>
                    </a:cubicBezTo>
                    <a:cubicBezTo>
                      <a:pt x="3609" y="22"/>
                      <a:pt x="3493" y="0"/>
                      <a:pt x="3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76"/>
              <p:cNvSpPr/>
              <p:nvPr/>
            </p:nvSpPr>
            <p:spPr>
              <a:xfrm>
                <a:off x="3236730" y="654434"/>
                <a:ext cx="141007" cy="111179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239" extrusionOk="0">
                    <a:moveTo>
                      <a:pt x="3382" y="0"/>
                    </a:moveTo>
                    <a:cubicBezTo>
                      <a:pt x="3146" y="0"/>
                      <a:pt x="2932" y="97"/>
                      <a:pt x="2762" y="226"/>
                    </a:cubicBezTo>
                    <a:cubicBezTo>
                      <a:pt x="2500" y="417"/>
                      <a:pt x="2298" y="833"/>
                      <a:pt x="2215" y="1143"/>
                    </a:cubicBezTo>
                    <a:cubicBezTo>
                      <a:pt x="2108" y="699"/>
                      <a:pt x="1710" y="29"/>
                      <a:pt x="1193" y="29"/>
                    </a:cubicBezTo>
                    <a:cubicBezTo>
                      <a:pt x="1017" y="29"/>
                      <a:pt x="828" y="107"/>
                      <a:pt x="631" y="297"/>
                    </a:cubicBezTo>
                    <a:cubicBezTo>
                      <a:pt x="0" y="905"/>
                      <a:pt x="881" y="1905"/>
                      <a:pt x="1310" y="2357"/>
                    </a:cubicBezTo>
                    <a:cubicBezTo>
                      <a:pt x="1608" y="2667"/>
                      <a:pt x="2036" y="3072"/>
                      <a:pt x="2393" y="3238"/>
                    </a:cubicBezTo>
                    <a:cubicBezTo>
                      <a:pt x="2941" y="2631"/>
                      <a:pt x="3584" y="1893"/>
                      <a:pt x="3929" y="1083"/>
                    </a:cubicBezTo>
                    <a:cubicBezTo>
                      <a:pt x="4072" y="762"/>
                      <a:pt x="4108" y="238"/>
                      <a:pt x="3727" y="71"/>
                    </a:cubicBezTo>
                    <a:cubicBezTo>
                      <a:pt x="3608" y="22"/>
                      <a:pt x="3493" y="0"/>
                      <a:pt x="3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76"/>
              <p:cNvSpPr/>
              <p:nvPr/>
            </p:nvSpPr>
            <p:spPr>
              <a:xfrm>
                <a:off x="1846842" y="677569"/>
                <a:ext cx="76854" cy="60652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7" extrusionOk="0">
                    <a:moveTo>
                      <a:pt x="1843" y="1"/>
                    </a:moveTo>
                    <a:cubicBezTo>
                      <a:pt x="1715" y="1"/>
                      <a:pt x="1600" y="51"/>
                      <a:pt x="1512" y="124"/>
                    </a:cubicBezTo>
                    <a:cubicBezTo>
                      <a:pt x="1369" y="231"/>
                      <a:pt x="1262" y="457"/>
                      <a:pt x="1214" y="624"/>
                    </a:cubicBezTo>
                    <a:cubicBezTo>
                      <a:pt x="1152" y="383"/>
                      <a:pt x="936" y="16"/>
                      <a:pt x="652" y="16"/>
                    </a:cubicBezTo>
                    <a:cubicBezTo>
                      <a:pt x="557" y="16"/>
                      <a:pt x="453" y="57"/>
                      <a:pt x="345" y="159"/>
                    </a:cubicBezTo>
                    <a:cubicBezTo>
                      <a:pt x="0" y="493"/>
                      <a:pt x="488" y="1040"/>
                      <a:pt x="714" y="1278"/>
                    </a:cubicBezTo>
                    <a:cubicBezTo>
                      <a:pt x="881" y="1457"/>
                      <a:pt x="1119" y="1671"/>
                      <a:pt x="1310" y="1767"/>
                    </a:cubicBezTo>
                    <a:cubicBezTo>
                      <a:pt x="1607" y="1433"/>
                      <a:pt x="1953" y="1028"/>
                      <a:pt x="2143" y="588"/>
                    </a:cubicBezTo>
                    <a:cubicBezTo>
                      <a:pt x="2226" y="421"/>
                      <a:pt x="2238" y="135"/>
                      <a:pt x="2036" y="40"/>
                    </a:cubicBezTo>
                    <a:cubicBezTo>
                      <a:pt x="1970" y="13"/>
                      <a:pt x="1905" y="1"/>
                      <a:pt x="1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76"/>
              <p:cNvSpPr/>
              <p:nvPr/>
            </p:nvSpPr>
            <p:spPr>
              <a:xfrm>
                <a:off x="2171308" y="688003"/>
                <a:ext cx="76854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1" extrusionOk="0">
                    <a:moveTo>
                      <a:pt x="1828" y="1"/>
                    </a:moveTo>
                    <a:cubicBezTo>
                      <a:pt x="1702" y="1"/>
                      <a:pt x="1588" y="54"/>
                      <a:pt x="1501" y="117"/>
                    </a:cubicBezTo>
                    <a:cubicBezTo>
                      <a:pt x="1358" y="224"/>
                      <a:pt x="1251" y="451"/>
                      <a:pt x="1203" y="629"/>
                    </a:cubicBezTo>
                    <a:cubicBezTo>
                      <a:pt x="1150" y="389"/>
                      <a:pt x="930" y="21"/>
                      <a:pt x="642" y="21"/>
                    </a:cubicBezTo>
                    <a:cubicBezTo>
                      <a:pt x="546" y="21"/>
                      <a:pt x="442" y="63"/>
                      <a:pt x="334" y="165"/>
                    </a:cubicBezTo>
                    <a:cubicBezTo>
                      <a:pt x="1" y="498"/>
                      <a:pt x="477" y="1046"/>
                      <a:pt x="715" y="1284"/>
                    </a:cubicBezTo>
                    <a:cubicBezTo>
                      <a:pt x="870" y="1451"/>
                      <a:pt x="1108" y="1677"/>
                      <a:pt x="1298" y="1760"/>
                    </a:cubicBezTo>
                    <a:cubicBezTo>
                      <a:pt x="1596" y="1427"/>
                      <a:pt x="1953" y="1034"/>
                      <a:pt x="2132" y="593"/>
                    </a:cubicBezTo>
                    <a:cubicBezTo>
                      <a:pt x="2215" y="415"/>
                      <a:pt x="2239" y="129"/>
                      <a:pt x="2025" y="46"/>
                    </a:cubicBezTo>
                    <a:cubicBezTo>
                      <a:pt x="1957" y="14"/>
                      <a:pt x="1891" y="1"/>
                      <a:pt x="1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76"/>
              <p:cNvSpPr/>
              <p:nvPr/>
            </p:nvSpPr>
            <p:spPr>
              <a:xfrm>
                <a:off x="2480672" y="682889"/>
                <a:ext cx="76854" cy="6024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55" extrusionOk="0">
                    <a:moveTo>
                      <a:pt x="1843" y="1"/>
                    </a:moveTo>
                    <a:cubicBezTo>
                      <a:pt x="1716" y="1"/>
                      <a:pt x="1601" y="51"/>
                      <a:pt x="1513" y="123"/>
                    </a:cubicBezTo>
                    <a:cubicBezTo>
                      <a:pt x="1370" y="219"/>
                      <a:pt x="1263" y="445"/>
                      <a:pt x="1215" y="623"/>
                    </a:cubicBezTo>
                    <a:cubicBezTo>
                      <a:pt x="1153" y="383"/>
                      <a:pt x="937" y="16"/>
                      <a:pt x="653" y="16"/>
                    </a:cubicBezTo>
                    <a:cubicBezTo>
                      <a:pt x="557" y="16"/>
                      <a:pt x="454" y="57"/>
                      <a:pt x="346" y="159"/>
                    </a:cubicBezTo>
                    <a:cubicBezTo>
                      <a:pt x="1" y="492"/>
                      <a:pt x="489" y="1040"/>
                      <a:pt x="715" y="1278"/>
                    </a:cubicBezTo>
                    <a:cubicBezTo>
                      <a:pt x="882" y="1445"/>
                      <a:pt x="1108" y="1671"/>
                      <a:pt x="1310" y="1754"/>
                    </a:cubicBezTo>
                    <a:cubicBezTo>
                      <a:pt x="1608" y="1433"/>
                      <a:pt x="1953" y="1028"/>
                      <a:pt x="2144" y="588"/>
                    </a:cubicBezTo>
                    <a:cubicBezTo>
                      <a:pt x="2215" y="421"/>
                      <a:pt x="2239" y="123"/>
                      <a:pt x="2037" y="40"/>
                    </a:cubicBezTo>
                    <a:cubicBezTo>
                      <a:pt x="1970" y="13"/>
                      <a:pt x="1905" y="1"/>
                      <a:pt x="1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76"/>
              <p:cNvSpPr/>
              <p:nvPr/>
            </p:nvSpPr>
            <p:spPr>
              <a:xfrm>
                <a:off x="2794532" y="680109"/>
                <a:ext cx="76854" cy="60549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4" extrusionOk="0">
                    <a:moveTo>
                      <a:pt x="1841" y="1"/>
                    </a:moveTo>
                    <a:cubicBezTo>
                      <a:pt x="1710" y="1"/>
                      <a:pt x="1591" y="55"/>
                      <a:pt x="1501" y="121"/>
                    </a:cubicBezTo>
                    <a:cubicBezTo>
                      <a:pt x="1370" y="228"/>
                      <a:pt x="1251" y="454"/>
                      <a:pt x="1203" y="633"/>
                    </a:cubicBezTo>
                    <a:cubicBezTo>
                      <a:pt x="1150" y="385"/>
                      <a:pt x="932" y="18"/>
                      <a:pt x="653" y="18"/>
                    </a:cubicBezTo>
                    <a:cubicBezTo>
                      <a:pt x="556" y="18"/>
                      <a:pt x="453" y="62"/>
                      <a:pt x="346" y="169"/>
                    </a:cubicBezTo>
                    <a:cubicBezTo>
                      <a:pt x="1" y="502"/>
                      <a:pt x="477" y="1038"/>
                      <a:pt x="715" y="1288"/>
                    </a:cubicBezTo>
                    <a:cubicBezTo>
                      <a:pt x="882" y="1454"/>
                      <a:pt x="1108" y="1681"/>
                      <a:pt x="1310" y="1764"/>
                    </a:cubicBezTo>
                    <a:cubicBezTo>
                      <a:pt x="1596" y="1431"/>
                      <a:pt x="1953" y="1038"/>
                      <a:pt x="2144" y="597"/>
                    </a:cubicBezTo>
                    <a:cubicBezTo>
                      <a:pt x="2215" y="419"/>
                      <a:pt x="2239" y="133"/>
                      <a:pt x="2025" y="38"/>
                    </a:cubicBezTo>
                    <a:cubicBezTo>
                      <a:pt x="1962" y="12"/>
                      <a:pt x="1900" y="1"/>
                      <a:pt x="1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76"/>
              <p:cNvSpPr/>
              <p:nvPr/>
            </p:nvSpPr>
            <p:spPr>
              <a:xfrm>
                <a:off x="3112477" y="685429"/>
                <a:ext cx="76888" cy="60549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764" extrusionOk="0">
                    <a:moveTo>
                      <a:pt x="1841" y="1"/>
                    </a:moveTo>
                    <a:cubicBezTo>
                      <a:pt x="1710" y="1"/>
                      <a:pt x="1591" y="55"/>
                      <a:pt x="1501" y="121"/>
                    </a:cubicBezTo>
                    <a:cubicBezTo>
                      <a:pt x="1370" y="228"/>
                      <a:pt x="1251" y="454"/>
                      <a:pt x="1203" y="621"/>
                    </a:cubicBezTo>
                    <a:cubicBezTo>
                      <a:pt x="1150" y="382"/>
                      <a:pt x="933" y="18"/>
                      <a:pt x="653" y="18"/>
                    </a:cubicBezTo>
                    <a:cubicBezTo>
                      <a:pt x="557" y="18"/>
                      <a:pt x="453" y="61"/>
                      <a:pt x="346" y="168"/>
                    </a:cubicBezTo>
                    <a:cubicBezTo>
                      <a:pt x="1" y="490"/>
                      <a:pt x="477" y="1038"/>
                      <a:pt x="715" y="1288"/>
                    </a:cubicBezTo>
                    <a:cubicBezTo>
                      <a:pt x="882" y="1454"/>
                      <a:pt x="1108" y="1669"/>
                      <a:pt x="1310" y="1764"/>
                    </a:cubicBezTo>
                    <a:cubicBezTo>
                      <a:pt x="1596" y="1430"/>
                      <a:pt x="1953" y="1026"/>
                      <a:pt x="2144" y="597"/>
                    </a:cubicBezTo>
                    <a:cubicBezTo>
                      <a:pt x="2215" y="418"/>
                      <a:pt x="2239" y="133"/>
                      <a:pt x="2025" y="37"/>
                    </a:cubicBezTo>
                    <a:cubicBezTo>
                      <a:pt x="1962" y="12"/>
                      <a:pt x="1900" y="1"/>
                      <a:pt x="18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76"/>
              <p:cNvSpPr/>
              <p:nvPr/>
            </p:nvSpPr>
            <p:spPr>
              <a:xfrm>
                <a:off x="1696433" y="842770"/>
                <a:ext cx="76854" cy="60549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4" extrusionOk="0">
                    <a:moveTo>
                      <a:pt x="1849" y="0"/>
                    </a:moveTo>
                    <a:cubicBezTo>
                      <a:pt x="1721" y="0"/>
                      <a:pt x="1599" y="55"/>
                      <a:pt x="1501" y="121"/>
                    </a:cubicBezTo>
                    <a:cubicBezTo>
                      <a:pt x="1370" y="228"/>
                      <a:pt x="1251" y="454"/>
                      <a:pt x="1203" y="621"/>
                    </a:cubicBezTo>
                    <a:cubicBezTo>
                      <a:pt x="1150" y="382"/>
                      <a:pt x="932" y="18"/>
                      <a:pt x="653" y="18"/>
                    </a:cubicBezTo>
                    <a:cubicBezTo>
                      <a:pt x="557" y="18"/>
                      <a:pt x="453" y="61"/>
                      <a:pt x="346" y="168"/>
                    </a:cubicBezTo>
                    <a:cubicBezTo>
                      <a:pt x="1" y="490"/>
                      <a:pt x="477" y="1037"/>
                      <a:pt x="715" y="1287"/>
                    </a:cubicBezTo>
                    <a:cubicBezTo>
                      <a:pt x="882" y="1454"/>
                      <a:pt x="1108" y="1668"/>
                      <a:pt x="1310" y="1764"/>
                    </a:cubicBezTo>
                    <a:cubicBezTo>
                      <a:pt x="1608" y="1430"/>
                      <a:pt x="1953" y="1037"/>
                      <a:pt x="2144" y="597"/>
                    </a:cubicBezTo>
                    <a:cubicBezTo>
                      <a:pt x="2215" y="418"/>
                      <a:pt x="2239" y="133"/>
                      <a:pt x="2025" y="37"/>
                    </a:cubicBezTo>
                    <a:cubicBezTo>
                      <a:pt x="1966" y="11"/>
                      <a:pt x="1907" y="0"/>
                      <a:pt x="1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76"/>
              <p:cNvSpPr/>
              <p:nvPr/>
            </p:nvSpPr>
            <p:spPr>
              <a:xfrm>
                <a:off x="2020522" y="853308"/>
                <a:ext cx="76854" cy="60652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7" extrusionOk="0">
                    <a:moveTo>
                      <a:pt x="1843" y="1"/>
                    </a:moveTo>
                    <a:cubicBezTo>
                      <a:pt x="1715" y="1"/>
                      <a:pt x="1600" y="51"/>
                      <a:pt x="1512" y="123"/>
                    </a:cubicBezTo>
                    <a:cubicBezTo>
                      <a:pt x="1369" y="230"/>
                      <a:pt x="1262" y="457"/>
                      <a:pt x="1215" y="623"/>
                    </a:cubicBezTo>
                    <a:cubicBezTo>
                      <a:pt x="1152" y="383"/>
                      <a:pt x="937" y="15"/>
                      <a:pt x="652" y="15"/>
                    </a:cubicBezTo>
                    <a:cubicBezTo>
                      <a:pt x="557" y="15"/>
                      <a:pt x="453" y="57"/>
                      <a:pt x="345" y="159"/>
                    </a:cubicBezTo>
                    <a:cubicBezTo>
                      <a:pt x="0" y="492"/>
                      <a:pt x="488" y="1040"/>
                      <a:pt x="715" y="1278"/>
                    </a:cubicBezTo>
                    <a:cubicBezTo>
                      <a:pt x="881" y="1445"/>
                      <a:pt x="1107" y="1671"/>
                      <a:pt x="1310" y="1766"/>
                    </a:cubicBezTo>
                    <a:cubicBezTo>
                      <a:pt x="1608" y="1433"/>
                      <a:pt x="1953" y="1028"/>
                      <a:pt x="2143" y="588"/>
                    </a:cubicBezTo>
                    <a:cubicBezTo>
                      <a:pt x="2215" y="421"/>
                      <a:pt x="2239" y="135"/>
                      <a:pt x="2036" y="40"/>
                    </a:cubicBezTo>
                    <a:cubicBezTo>
                      <a:pt x="1970" y="13"/>
                      <a:pt x="1905" y="1"/>
                      <a:pt x="18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76"/>
              <p:cNvSpPr/>
              <p:nvPr/>
            </p:nvSpPr>
            <p:spPr>
              <a:xfrm>
                <a:off x="2330298" y="848091"/>
                <a:ext cx="76854" cy="60549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4" extrusionOk="0">
                    <a:moveTo>
                      <a:pt x="1841" y="0"/>
                    </a:moveTo>
                    <a:cubicBezTo>
                      <a:pt x="1709" y="0"/>
                      <a:pt x="1591" y="55"/>
                      <a:pt x="1500" y="120"/>
                    </a:cubicBezTo>
                    <a:cubicBezTo>
                      <a:pt x="1357" y="228"/>
                      <a:pt x="1250" y="454"/>
                      <a:pt x="1203" y="620"/>
                    </a:cubicBezTo>
                    <a:cubicBezTo>
                      <a:pt x="1150" y="382"/>
                      <a:pt x="932" y="18"/>
                      <a:pt x="648" y="18"/>
                    </a:cubicBezTo>
                    <a:cubicBezTo>
                      <a:pt x="550" y="18"/>
                      <a:pt x="444" y="61"/>
                      <a:pt x="333" y="168"/>
                    </a:cubicBezTo>
                    <a:cubicBezTo>
                      <a:pt x="0" y="489"/>
                      <a:pt x="476" y="1037"/>
                      <a:pt x="714" y="1287"/>
                    </a:cubicBezTo>
                    <a:cubicBezTo>
                      <a:pt x="869" y="1454"/>
                      <a:pt x="1107" y="1668"/>
                      <a:pt x="1310" y="1763"/>
                    </a:cubicBezTo>
                    <a:cubicBezTo>
                      <a:pt x="1596" y="1430"/>
                      <a:pt x="1953" y="1025"/>
                      <a:pt x="2143" y="597"/>
                    </a:cubicBezTo>
                    <a:cubicBezTo>
                      <a:pt x="2215" y="418"/>
                      <a:pt x="2238" y="132"/>
                      <a:pt x="2024" y="37"/>
                    </a:cubicBezTo>
                    <a:cubicBezTo>
                      <a:pt x="1961" y="11"/>
                      <a:pt x="1900" y="0"/>
                      <a:pt x="1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76"/>
              <p:cNvSpPr/>
              <p:nvPr/>
            </p:nvSpPr>
            <p:spPr>
              <a:xfrm>
                <a:off x="2643746" y="845345"/>
                <a:ext cx="76854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1" extrusionOk="0">
                    <a:moveTo>
                      <a:pt x="1839" y="1"/>
                    </a:moveTo>
                    <a:cubicBezTo>
                      <a:pt x="1713" y="1"/>
                      <a:pt x="1600" y="54"/>
                      <a:pt x="1512" y="117"/>
                    </a:cubicBezTo>
                    <a:cubicBezTo>
                      <a:pt x="1369" y="236"/>
                      <a:pt x="1262" y="450"/>
                      <a:pt x="1215" y="629"/>
                    </a:cubicBezTo>
                    <a:cubicBezTo>
                      <a:pt x="1152" y="388"/>
                      <a:pt x="937" y="21"/>
                      <a:pt x="652" y="21"/>
                    </a:cubicBezTo>
                    <a:cubicBezTo>
                      <a:pt x="557" y="21"/>
                      <a:pt x="453" y="63"/>
                      <a:pt x="345" y="165"/>
                    </a:cubicBezTo>
                    <a:cubicBezTo>
                      <a:pt x="0" y="498"/>
                      <a:pt x="488" y="1046"/>
                      <a:pt x="715" y="1284"/>
                    </a:cubicBezTo>
                    <a:cubicBezTo>
                      <a:pt x="881" y="1451"/>
                      <a:pt x="1119" y="1677"/>
                      <a:pt x="1310" y="1760"/>
                    </a:cubicBezTo>
                    <a:cubicBezTo>
                      <a:pt x="1608" y="1427"/>
                      <a:pt x="1953" y="1034"/>
                      <a:pt x="2143" y="593"/>
                    </a:cubicBezTo>
                    <a:cubicBezTo>
                      <a:pt x="2215" y="415"/>
                      <a:pt x="2239" y="129"/>
                      <a:pt x="2036" y="46"/>
                    </a:cubicBezTo>
                    <a:cubicBezTo>
                      <a:pt x="1969" y="14"/>
                      <a:pt x="1903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76"/>
              <p:cNvSpPr/>
              <p:nvPr/>
            </p:nvSpPr>
            <p:spPr>
              <a:xfrm>
                <a:off x="2961691" y="850665"/>
                <a:ext cx="76854" cy="60412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760" extrusionOk="0">
                    <a:moveTo>
                      <a:pt x="1840" y="0"/>
                    </a:moveTo>
                    <a:cubicBezTo>
                      <a:pt x="1713" y="0"/>
                      <a:pt x="1600" y="53"/>
                      <a:pt x="1512" y="117"/>
                    </a:cubicBezTo>
                    <a:cubicBezTo>
                      <a:pt x="1369" y="224"/>
                      <a:pt x="1262" y="450"/>
                      <a:pt x="1215" y="629"/>
                    </a:cubicBezTo>
                    <a:cubicBezTo>
                      <a:pt x="1153" y="380"/>
                      <a:pt x="938" y="19"/>
                      <a:pt x="656" y="19"/>
                    </a:cubicBezTo>
                    <a:cubicBezTo>
                      <a:pt x="559" y="19"/>
                      <a:pt x="455" y="61"/>
                      <a:pt x="346" y="164"/>
                    </a:cubicBezTo>
                    <a:cubicBezTo>
                      <a:pt x="0" y="498"/>
                      <a:pt x="488" y="1046"/>
                      <a:pt x="715" y="1284"/>
                    </a:cubicBezTo>
                    <a:cubicBezTo>
                      <a:pt x="881" y="1450"/>
                      <a:pt x="1119" y="1677"/>
                      <a:pt x="1310" y="1760"/>
                    </a:cubicBezTo>
                    <a:cubicBezTo>
                      <a:pt x="1608" y="1427"/>
                      <a:pt x="1953" y="1034"/>
                      <a:pt x="2143" y="593"/>
                    </a:cubicBezTo>
                    <a:cubicBezTo>
                      <a:pt x="2215" y="414"/>
                      <a:pt x="2239" y="129"/>
                      <a:pt x="2036" y="45"/>
                    </a:cubicBezTo>
                    <a:cubicBezTo>
                      <a:pt x="1969" y="14"/>
                      <a:pt x="1903" y="0"/>
                      <a:pt x="18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76"/>
              <p:cNvSpPr/>
              <p:nvPr/>
            </p:nvSpPr>
            <p:spPr>
              <a:xfrm>
                <a:off x="3277164" y="850528"/>
                <a:ext cx="76476" cy="60549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764" extrusionOk="0">
                    <a:moveTo>
                      <a:pt x="1842" y="1"/>
                    </a:moveTo>
                    <a:cubicBezTo>
                      <a:pt x="1710" y="1"/>
                      <a:pt x="1591" y="55"/>
                      <a:pt x="1501" y="121"/>
                    </a:cubicBezTo>
                    <a:cubicBezTo>
                      <a:pt x="1358" y="228"/>
                      <a:pt x="1251" y="454"/>
                      <a:pt x="1203" y="633"/>
                    </a:cubicBezTo>
                    <a:cubicBezTo>
                      <a:pt x="1150" y="385"/>
                      <a:pt x="932" y="18"/>
                      <a:pt x="648" y="18"/>
                    </a:cubicBezTo>
                    <a:cubicBezTo>
                      <a:pt x="550" y="18"/>
                      <a:pt x="444" y="62"/>
                      <a:pt x="334" y="168"/>
                    </a:cubicBezTo>
                    <a:cubicBezTo>
                      <a:pt x="1" y="502"/>
                      <a:pt x="477" y="1038"/>
                      <a:pt x="715" y="1288"/>
                    </a:cubicBezTo>
                    <a:cubicBezTo>
                      <a:pt x="870" y="1454"/>
                      <a:pt x="1108" y="1681"/>
                      <a:pt x="1299" y="1764"/>
                    </a:cubicBezTo>
                    <a:cubicBezTo>
                      <a:pt x="1596" y="1431"/>
                      <a:pt x="1942" y="1038"/>
                      <a:pt x="2132" y="597"/>
                    </a:cubicBezTo>
                    <a:cubicBezTo>
                      <a:pt x="2215" y="418"/>
                      <a:pt x="2227" y="133"/>
                      <a:pt x="2025" y="37"/>
                    </a:cubicBezTo>
                    <a:cubicBezTo>
                      <a:pt x="1962" y="12"/>
                      <a:pt x="1901" y="1"/>
                      <a:pt x="1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76"/>
              <p:cNvSpPr/>
              <p:nvPr/>
            </p:nvSpPr>
            <p:spPr>
              <a:xfrm>
                <a:off x="1827208" y="823824"/>
                <a:ext cx="140630" cy="11097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233" extrusionOk="0">
                    <a:moveTo>
                      <a:pt x="3372" y="1"/>
                    </a:moveTo>
                    <a:cubicBezTo>
                      <a:pt x="3139" y="1"/>
                      <a:pt x="2924" y="99"/>
                      <a:pt x="2763" y="220"/>
                    </a:cubicBezTo>
                    <a:cubicBezTo>
                      <a:pt x="2501" y="411"/>
                      <a:pt x="2298" y="827"/>
                      <a:pt x="2203" y="1149"/>
                    </a:cubicBezTo>
                    <a:cubicBezTo>
                      <a:pt x="2106" y="705"/>
                      <a:pt x="1704" y="30"/>
                      <a:pt x="1185" y="30"/>
                    </a:cubicBezTo>
                    <a:cubicBezTo>
                      <a:pt x="1008" y="30"/>
                      <a:pt x="817" y="109"/>
                      <a:pt x="620" y="304"/>
                    </a:cubicBezTo>
                    <a:cubicBezTo>
                      <a:pt x="1" y="911"/>
                      <a:pt x="882" y="1911"/>
                      <a:pt x="1310" y="2351"/>
                    </a:cubicBezTo>
                    <a:cubicBezTo>
                      <a:pt x="1608" y="2661"/>
                      <a:pt x="2036" y="3078"/>
                      <a:pt x="2394" y="3232"/>
                    </a:cubicBezTo>
                    <a:cubicBezTo>
                      <a:pt x="2929" y="2625"/>
                      <a:pt x="3572" y="1899"/>
                      <a:pt x="3930" y="1089"/>
                    </a:cubicBezTo>
                    <a:cubicBezTo>
                      <a:pt x="4061" y="768"/>
                      <a:pt x="4096" y="244"/>
                      <a:pt x="3715" y="77"/>
                    </a:cubicBezTo>
                    <a:cubicBezTo>
                      <a:pt x="3599" y="23"/>
                      <a:pt x="3484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76"/>
              <p:cNvSpPr/>
              <p:nvPr/>
            </p:nvSpPr>
            <p:spPr>
              <a:xfrm>
                <a:off x="2142304" y="823824"/>
                <a:ext cx="141007" cy="110973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233" extrusionOk="0">
                    <a:moveTo>
                      <a:pt x="3378" y="1"/>
                    </a:moveTo>
                    <a:cubicBezTo>
                      <a:pt x="3144" y="1"/>
                      <a:pt x="2931" y="99"/>
                      <a:pt x="2762" y="220"/>
                    </a:cubicBezTo>
                    <a:cubicBezTo>
                      <a:pt x="2501" y="411"/>
                      <a:pt x="2310" y="827"/>
                      <a:pt x="2215" y="1149"/>
                    </a:cubicBezTo>
                    <a:cubicBezTo>
                      <a:pt x="2117" y="705"/>
                      <a:pt x="1716" y="30"/>
                      <a:pt x="1197" y="30"/>
                    </a:cubicBezTo>
                    <a:cubicBezTo>
                      <a:pt x="1020" y="30"/>
                      <a:pt x="829" y="109"/>
                      <a:pt x="631" y="304"/>
                    </a:cubicBezTo>
                    <a:cubicBezTo>
                      <a:pt x="0" y="911"/>
                      <a:pt x="881" y="1911"/>
                      <a:pt x="1322" y="2351"/>
                    </a:cubicBezTo>
                    <a:cubicBezTo>
                      <a:pt x="1619" y="2661"/>
                      <a:pt x="2036" y="3078"/>
                      <a:pt x="2405" y="3232"/>
                    </a:cubicBezTo>
                    <a:cubicBezTo>
                      <a:pt x="2941" y="2625"/>
                      <a:pt x="3584" y="1899"/>
                      <a:pt x="3929" y="1089"/>
                    </a:cubicBezTo>
                    <a:cubicBezTo>
                      <a:pt x="4072" y="768"/>
                      <a:pt x="4108" y="244"/>
                      <a:pt x="3727" y="77"/>
                    </a:cubicBezTo>
                    <a:cubicBezTo>
                      <a:pt x="3607" y="23"/>
                      <a:pt x="3490" y="1"/>
                      <a:pt x="33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76"/>
              <p:cNvSpPr/>
              <p:nvPr/>
            </p:nvSpPr>
            <p:spPr>
              <a:xfrm>
                <a:off x="2457778" y="823824"/>
                <a:ext cx="141041" cy="110973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233" extrusionOk="0">
                    <a:moveTo>
                      <a:pt x="3379" y="1"/>
                    </a:moveTo>
                    <a:cubicBezTo>
                      <a:pt x="3145" y="1"/>
                      <a:pt x="2932" y="99"/>
                      <a:pt x="2763" y="220"/>
                    </a:cubicBezTo>
                    <a:cubicBezTo>
                      <a:pt x="2501" y="411"/>
                      <a:pt x="2299" y="827"/>
                      <a:pt x="2215" y="1149"/>
                    </a:cubicBezTo>
                    <a:cubicBezTo>
                      <a:pt x="2118" y="705"/>
                      <a:pt x="1716" y="30"/>
                      <a:pt x="1198" y="30"/>
                    </a:cubicBezTo>
                    <a:cubicBezTo>
                      <a:pt x="1020" y="30"/>
                      <a:pt x="829" y="109"/>
                      <a:pt x="632" y="304"/>
                    </a:cubicBezTo>
                    <a:cubicBezTo>
                      <a:pt x="1" y="911"/>
                      <a:pt x="882" y="1911"/>
                      <a:pt x="1311" y="2351"/>
                    </a:cubicBezTo>
                    <a:cubicBezTo>
                      <a:pt x="1608" y="2661"/>
                      <a:pt x="2037" y="3078"/>
                      <a:pt x="2406" y="3232"/>
                    </a:cubicBezTo>
                    <a:cubicBezTo>
                      <a:pt x="2942" y="2625"/>
                      <a:pt x="3585" y="1899"/>
                      <a:pt x="3930" y="1089"/>
                    </a:cubicBezTo>
                    <a:cubicBezTo>
                      <a:pt x="4073" y="768"/>
                      <a:pt x="4109" y="244"/>
                      <a:pt x="3728" y="77"/>
                    </a:cubicBezTo>
                    <a:cubicBezTo>
                      <a:pt x="3608" y="23"/>
                      <a:pt x="3491" y="1"/>
                      <a:pt x="3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76"/>
              <p:cNvSpPr/>
              <p:nvPr/>
            </p:nvSpPr>
            <p:spPr>
              <a:xfrm>
                <a:off x="2773285" y="823824"/>
                <a:ext cx="141041" cy="110973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233" extrusionOk="0">
                    <a:moveTo>
                      <a:pt x="3376" y="1"/>
                    </a:moveTo>
                    <a:cubicBezTo>
                      <a:pt x="3139" y="1"/>
                      <a:pt x="2924" y="99"/>
                      <a:pt x="2763" y="220"/>
                    </a:cubicBezTo>
                    <a:cubicBezTo>
                      <a:pt x="2501" y="411"/>
                      <a:pt x="2298" y="827"/>
                      <a:pt x="2215" y="1149"/>
                    </a:cubicBezTo>
                    <a:cubicBezTo>
                      <a:pt x="2109" y="705"/>
                      <a:pt x="1711" y="30"/>
                      <a:pt x="1191" y="30"/>
                    </a:cubicBezTo>
                    <a:cubicBezTo>
                      <a:pt x="1012" y="30"/>
                      <a:pt x="820" y="109"/>
                      <a:pt x="620" y="304"/>
                    </a:cubicBezTo>
                    <a:cubicBezTo>
                      <a:pt x="0" y="911"/>
                      <a:pt x="882" y="1911"/>
                      <a:pt x="1310" y="2351"/>
                    </a:cubicBezTo>
                    <a:cubicBezTo>
                      <a:pt x="1608" y="2661"/>
                      <a:pt x="2036" y="3078"/>
                      <a:pt x="2394" y="3232"/>
                    </a:cubicBezTo>
                    <a:cubicBezTo>
                      <a:pt x="2941" y="2625"/>
                      <a:pt x="3584" y="1899"/>
                      <a:pt x="3930" y="1089"/>
                    </a:cubicBezTo>
                    <a:cubicBezTo>
                      <a:pt x="4061" y="768"/>
                      <a:pt x="4108" y="244"/>
                      <a:pt x="3727" y="77"/>
                    </a:cubicBezTo>
                    <a:cubicBezTo>
                      <a:pt x="3607" y="23"/>
                      <a:pt x="3489" y="1"/>
                      <a:pt x="33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76"/>
              <p:cNvSpPr/>
              <p:nvPr/>
            </p:nvSpPr>
            <p:spPr>
              <a:xfrm>
                <a:off x="3088793" y="823824"/>
                <a:ext cx="141007" cy="110973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233" extrusionOk="0">
                    <a:moveTo>
                      <a:pt x="3372" y="1"/>
                    </a:moveTo>
                    <a:cubicBezTo>
                      <a:pt x="3139" y="1"/>
                      <a:pt x="2923" y="99"/>
                      <a:pt x="2762" y="220"/>
                    </a:cubicBezTo>
                    <a:cubicBezTo>
                      <a:pt x="2500" y="411"/>
                      <a:pt x="2298" y="827"/>
                      <a:pt x="2203" y="1149"/>
                    </a:cubicBezTo>
                    <a:cubicBezTo>
                      <a:pt x="2105" y="705"/>
                      <a:pt x="1703" y="30"/>
                      <a:pt x="1185" y="30"/>
                    </a:cubicBezTo>
                    <a:cubicBezTo>
                      <a:pt x="1008" y="30"/>
                      <a:pt x="816" y="109"/>
                      <a:pt x="619" y="304"/>
                    </a:cubicBezTo>
                    <a:cubicBezTo>
                      <a:pt x="0" y="911"/>
                      <a:pt x="881" y="1911"/>
                      <a:pt x="1310" y="2351"/>
                    </a:cubicBezTo>
                    <a:cubicBezTo>
                      <a:pt x="1607" y="2661"/>
                      <a:pt x="2036" y="3078"/>
                      <a:pt x="2393" y="3232"/>
                    </a:cubicBezTo>
                    <a:cubicBezTo>
                      <a:pt x="2929" y="2625"/>
                      <a:pt x="3572" y="1899"/>
                      <a:pt x="3929" y="1089"/>
                    </a:cubicBezTo>
                    <a:cubicBezTo>
                      <a:pt x="4060" y="768"/>
                      <a:pt x="4108" y="244"/>
                      <a:pt x="3715" y="77"/>
                    </a:cubicBezTo>
                    <a:cubicBezTo>
                      <a:pt x="3599" y="23"/>
                      <a:pt x="3483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60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5858" y="1371178"/>
            <a:ext cx="5247436" cy="3644583"/>
          </a:xfrm>
          <a:custGeom>
            <a:avLst/>
            <a:gdLst/>
            <a:ahLst/>
            <a:cxnLst/>
            <a:rect l="l" t="t" r="r" b="b"/>
            <a:pathLst>
              <a:path w="10494872" h="7289166">
                <a:moveTo>
                  <a:pt x="0" y="0"/>
                </a:moveTo>
                <a:lnTo>
                  <a:pt x="10494872" y="0"/>
                </a:lnTo>
                <a:lnTo>
                  <a:pt x="10494872" y="7289166"/>
                </a:lnTo>
                <a:lnTo>
                  <a:pt x="0" y="728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9654" y="5320862"/>
            <a:ext cx="9910879" cy="1898857"/>
          </a:xfrm>
          <a:custGeom>
            <a:avLst/>
            <a:gdLst/>
            <a:ahLst/>
            <a:cxnLst/>
            <a:rect l="l" t="t" r="r" b="b"/>
            <a:pathLst>
              <a:path w="19821757" h="3766134">
                <a:moveTo>
                  <a:pt x="0" y="0"/>
                </a:moveTo>
                <a:lnTo>
                  <a:pt x="19821756" y="0"/>
                </a:lnTo>
                <a:lnTo>
                  <a:pt x="19821756" y="3766134"/>
                </a:lnTo>
                <a:lnTo>
                  <a:pt x="0" y="3766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0392" y="-240034"/>
            <a:ext cx="1617031" cy="2007601"/>
          </a:xfrm>
          <a:custGeom>
            <a:avLst/>
            <a:gdLst/>
            <a:ahLst/>
            <a:cxnLst/>
            <a:rect l="l" t="t" r="r" b="b"/>
            <a:pathLst>
              <a:path w="3234062" h="4015201">
                <a:moveTo>
                  <a:pt x="0" y="0"/>
                </a:moveTo>
                <a:lnTo>
                  <a:pt x="3234062" y="0"/>
                </a:lnTo>
                <a:lnTo>
                  <a:pt x="3234062" y="4015201"/>
                </a:lnTo>
                <a:lnTo>
                  <a:pt x="0" y="401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25570" y="763767"/>
            <a:ext cx="1651140" cy="867599"/>
          </a:xfrm>
          <a:custGeom>
            <a:avLst/>
            <a:gdLst/>
            <a:ahLst/>
            <a:cxnLst/>
            <a:rect l="l" t="t" r="r" b="b"/>
            <a:pathLst>
              <a:path w="3302279" h="1735198">
                <a:moveTo>
                  <a:pt x="0" y="0"/>
                </a:moveTo>
                <a:lnTo>
                  <a:pt x="3302280" y="0"/>
                </a:lnTo>
                <a:lnTo>
                  <a:pt x="3302280" y="1735198"/>
                </a:lnTo>
                <a:lnTo>
                  <a:pt x="0" y="1735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3264" y="2213214"/>
            <a:ext cx="2126013" cy="2381059"/>
          </a:xfrm>
          <a:custGeom>
            <a:avLst/>
            <a:gdLst/>
            <a:ahLst/>
            <a:cxnLst/>
            <a:rect l="l" t="t" r="r" b="b"/>
            <a:pathLst>
              <a:path w="4252026" h="5413459">
                <a:moveTo>
                  <a:pt x="0" y="0"/>
                </a:moveTo>
                <a:lnTo>
                  <a:pt x="4252026" y="0"/>
                </a:lnTo>
                <a:lnTo>
                  <a:pt x="4252026" y="5413460"/>
                </a:lnTo>
                <a:lnTo>
                  <a:pt x="0" y="54134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56970" y="4082180"/>
            <a:ext cx="1792586" cy="1759993"/>
          </a:xfrm>
          <a:custGeom>
            <a:avLst/>
            <a:gdLst/>
            <a:ahLst/>
            <a:cxnLst/>
            <a:rect l="l" t="t" r="r" b="b"/>
            <a:pathLst>
              <a:path w="3585171" h="3519986">
                <a:moveTo>
                  <a:pt x="0" y="0"/>
                </a:moveTo>
                <a:lnTo>
                  <a:pt x="3585171" y="0"/>
                </a:lnTo>
                <a:lnTo>
                  <a:pt x="3585171" y="3519986"/>
                </a:lnTo>
                <a:lnTo>
                  <a:pt x="0" y="3519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383439" y="3512522"/>
            <a:ext cx="793602" cy="588708"/>
          </a:xfrm>
          <a:custGeom>
            <a:avLst/>
            <a:gdLst/>
            <a:ahLst/>
            <a:cxnLst/>
            <a:rect l="l" t="t" r="r" b="b"/>
            <a:pathLst>
              <a:path w="1587203" h="1177416">
                <a:moveTo>
                  <a:pt x="1587202" y="0"/>
                </a:moveTo>
                <a:lnTo>
                  <a:pt x="0" y="0"/>
                </a:lnTo>
                <a:lnTo>
                  <a:pt x="0" y="1177416"/>
                </a:lnTo>
                <a:lnTo>
                  <a:pt x="1587202" y="1177416"/>
                </a:lnTo>
                <a:lnTo>
                  <a:pt x="158720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51465" y="3672111"/>
            <a:ext cx="1137599" cy="1479148"/>
          </a:xfrm>
          <a:custGeom>
            <a:avLst/>
            <a:gdLst/>
            <a:ahLst/>
            <a:cxnLst/>
            <a:rect l="l" t="t" r="r" b="b"/>
            <a:pathLst>
              <a:path w="2275198" h="2958295">
                <a:moveTo>
                  <a:pt x="0" y="0"/>
                </a:moveTo>
                <a:lnTo>
                  <a:pt x="2275198" y="0"/>
                </a:lnTo>
                <a:lnTo>
                  <a:pt x="2275198" y="2958295"/>
                </a:lnTo>
                <a:lnTo>
                  <a:pt x="0" y="29582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19624" y="2040013"/>
            <a:ext cx="513306" cy="644562"/>
          </a:xfrm>
          <a:custGeom>
            <a:avLst/>
            <a:gdLst/>
            <a:ahLst/>
            <a:cxnLst/>
            <a:rect l="l" t="t" r="r" b="b"/>
            <a:pathLst>
              <a:path w="1026611" h="1289124">
                <a:moveTo>
                  <a:pt x="0" y="0"/>
                </a:moveTo>
                <a:lnTo>
                  <a:pt x="1026612" y="0"/>
                </a:lnTo>
                <a:lnTo>
                  <a:pt x="1026612" y="1289124"/>
                </a:lnTo>
                <a:lnTo>
                  <a:pt x="0" y="12891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436848" y="241667"/>
            <a:ext cx="415781" cy="522100"/>
          </a:xfrm>
          <a:custGeom>
            <a:avLst/>
            <a:gdLst/>
            <a:ahLst/>
            <a:cxnLst/>
            <a:rect l="l" t="t" r="r" b="b"/>
            <a:pathLst>
              <a:path w="831562" h="1044199">
                <a:moveTo>
                  <a:pt x="831562" y="0"/>
                </a:moveTo>
                <a:lnTo>
                  <a:pt x="0" y="0"/>
                </a:lnTo>
                <a:lnTo>
                  <a:pt x="0" y="1044199"/>
                </a:lnTo>
                <a:lnTo>
                  <a:pt x="831562" y="1044199"/>
                </a:lnTo>
                <a:lnTo>
                  <a:pt x="831562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1" y="129598"/>
            <a:ext cx="4297978" cy="227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26" y="129598"/>
            <a:ext cx="4310071" cy="2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8" t="33267"/>
          <a:stretch/>
        </p:blipFill>
        <p:spPr>
          <a:xfrm>
            <a:off x="2950405" y="2694409"/>
            <a:ext cx="3649792" cy="232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463716" y="2252348"/>
            <a:ext cx="1560334" cy="416517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Vượn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034" y="2279762"/>
            <a:ext cx="21087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          </a:t>
            </a:r>
            <a:r>
              <a:rPr lang="en-US" smtClean="0"/>
              <a:t>2.  </a:t>
            </a:r>
            <a:r>
              <a:rPr lang="en-US" sz="1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Guereza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2932" y="4678721"/>
            <a:ext cx="187500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Linh </a:t>
            </a:r>
            <a:r>
              <a:rPr lang="en-US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A608D480-62CA-D82C-6773-8DF8D15697F5}"/>
              </a:ext>
            </a:extLst>
          </p:cNvPr>
          <p:cNvSpPr/>
          <p:nvPr/>
        </p:nvSpPr>
        <p:spPr>
          <a:xfrm>
            <a:off x="973251" y="105229"/>
            <a:ext cx="2489200" cy="609600"/>
          </a:xfrm>
          <a:prstGeom prst="plaqu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 smtClean="0">
                <a:solidFill>
                  <a:srgbClr val="000000"/>
                </a:solidFill>
              </a:rPr>
              <a:t>Vượn</a:t>
            </a:r>
            <a:r>
              <a:rPr lang="en-US" sz="2200" b="1" smtClean="0">
                <a:solidFill>
                  <a:srgbClr val="000000"/>
                </a:solidFill>
              </a:rPr>
              <a:t> </a:t>
            </a:r>
            <a:r>
              <a:rPr lang="en-US" sz="2200" b="1" err="1" smtClean="0">
                <a:solidFill>
                  <a:srgbClr val="000000"/>
                </a:solidFill>
              </a:rPr>
              <a:t>cáo</a:t>
            </a:r>
            <a:endParaRPr lang="en-US" sz="2200" b="1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" y="824593"/>
            <a:ext cx="4347082" cy="416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18104" y="824593"/>
            <a:ext cx="4402679" cy="4160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Madagascar, ở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Phi.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Madagascar</a:t>
            </a:r>
            <a:r>
              <a:rPr lang="en-US" sz="180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A608D480-62CA-D82C-6773-8DF8D15697F5}"/>
              </a:ext>
            </a:extLst>
          </p:cNvPr>
          <p:cNvSpPr/>
          <p:nvPr/>
        </p:nvSpPr>
        <p:spPr>
          <a:xfrm>
            <a:off x="965087" y="203201"/>
            <a:ext cx="2489200" cy="609600"/>
          </a:xfrm>
          <a:prstGeom prst="plaqu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 smtClean="0">
                <a:solidFill>
                  <a:srgbClr val="000000"/>
                </a:solidFill>
              </a:rPr>
              <a:t>Khỉ</a:t>
            </a:r>
            <a:r>
              <a:rPr lang="en-US" sz="2200" b="1" smtClean="0">
                <a:solidFill>
                  <a:srgbClr val="000000"/>
                </a:solidFill>
              </a:rPr>
              <a:t> </a:t>
            </a:r>
            <a:r>
              <a:rPr lang="en-US" sz="2200" b="1" err="1" smtClean="0">
                <a:solidFill>
                  <a:srgbClr val="000000"/>
                </a:solidFill>
              </a:rPr>
              <a:t>Guereza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104" y="906235"/>
            <a:ext cx="4403432" cy="4078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Guereza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đuôi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Guereza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colobus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rụng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Tây,Trung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Guereza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53-71 cm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13,5 kg. </a:t>
            </a:r>
            <a:endParaRPr lang="en-US" sz="1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Guereza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Guereza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6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06236"/>
            <a:ext cx="4419600" cy="40785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955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A608D480-62CA-D82C-6773-8DF8D15697F5}"/>
              </a:ext>
            </a:extLst>
          </p:cNvPr>
          <p:cNvSpPr/>
          <p:nvPr/>
        </p:nvSpPr>
        <p:spPr>
          <a:xfrm>
            <a:off x="973252" y="80737"/>
            <a:ext cx="2489200" cy="609600"/>
          </a:xfrm>
          <a:prstGeom prst="plaqu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 smtClean="0">
                <a:solidFill>
                  <a:srgbClr val="000000"/>
                </a:solidFill>
              </a:rPr>
              <a:t>Linh</a:t>
            </a:r>
            <a:r>
              <a:rPr lang="en-US" sz="2200" b="1" smtClean="0">
                <a:solidFill>
                  <a:srgbClr val="000000"/>
                </a:solidFill>
              </a:rPr>
              <a:t> </a:t>
            </a:r>
            <a:r>
              <a:rPr lang="en-US" sz="2200" b="1" err="1" smtClean="0">
                <a:solidFill>
                  <a:srgbClr val="000000"/>
                </a:solidFill>
              </a:rPr>
              <a:t>cẩu</a:t>
            </a:r>
            <a:r>
              <a:rPr lang="en-US" sz="2200" b="1" smtClean="0">
                <a:solidFill>
                  <a:srgbClr val="000000"/>
                </a:solidFill>
              </a:rPr>
              <a:t> </a:t>
            </a:r>
            <a:r>
              <a:rPr lang="en-US" sz="2200" b="1" err="1" smtClean="0">
                <a:solidFill>
                  <a:srgbClr val="000000"/>
                </a:solidFill>
              </a:rPr>
              <a:t>nâu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104" y="767443"/>
            <a:ext cx="4444253" cy="4217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Kalahari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Namib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cằn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Namibia -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rậm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rạp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spc="15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1600" spc="15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non.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600" spc="15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16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2702"/>
          <a:stretch/>
        </p:blipFill>
        <p:spPr>
          <a:xfrm>
            <a:off x="84306" y="767443"/>
            <a:ext cx="4384684" cy="42173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48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an Culture Cute Stickers Notebook Lesson for Pre-K by Slidesgo">
  <a:themeElements>
    <a:clrScheme name="Simple Light">
      <a:dk1>
        <a:srgbClr val="4F3A27"/>
      </a:dk1>
      <a:lt1>
        <a:srgbClr val="F5E4D2"/>
      </a:lt1>
      <a:dk2>
        <a:srgbClr val="ECD5C0"/>
      </a:dk2>
      <a:lt2>
        <a:srgbClr val="F5B77C"/>
      </a:lt2>
      <a:accent1>
        <a:srgbClr val="EE8B2E"/>
      </a:accent1>
      <a:accent2>
        <a:srgbClr val="CFE4C3"/>
      </a:accent2>
      <a:accent3>
        <a:srgbClr val="68B176"/>
      </a:accent3>
      <a:accent4>
        <a:srgbClr val="FFFFFF"/>
      </a:accent4>
      <a:accent5>
        <a:srgbClr val="FFFFFF"/>
      </a:accent5>
      <a:accent6>
        <a:srgbClr val="FFFFFF"/>
      </a:accent6>
      <a:hlink>
        <a:srgbClr val="4F3A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355</Words>
  <Application>Microsoft Office PowerPoint</Application>
  <PresentationFormat>On-screen Show (16:9)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IBM Plex Sans</vt:lpstr>
      <vt:lpstr>Arial</vt:lpstr>
      <vt:lpstr>Times New Roman</vt:lpstr>
      <vt:lpstr>Pacifico</vt:lpstr>
      <vt:lpstr>Calibri</vt:lpstr>
      <vt:lpstr>Indian Culture Cute Stickers Notebook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34</cp:revision>
  <cp:lastPrinted>2024-11-06T13:23:26Z</cp:lastPrinted>
  <dcterms:modified xsi:type="dcterms:W3CDTF">2024-11-07T12:54:28Z</dcterms:modified>
</cp:coreProperties>
</file>