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73" r:id="rId8"/>
    <p:sldId id="275" r:id="rId9"/>
    <p:sldId id="276" r:id="rId10"/>
    <p:sldId id="274" r:id="rId11"/>
    <p:sldId id="277" r:id="rId12"/>
    <p:sldId id="278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1" autoAdjust="0"/>
    <p:restoredTop sz="94599" autoAdjust="0"/>
  </p:normalViewPr>
  <p:slideViewPr>
    <p:cSldViewPr>
      <p:cViewPr varScale="1">
        <p:scale>
          <a:sx n="50" d="100"/>
          <a:sy n="50" d="100"/>
        </p:scale>
        <p:origin x="160" y="-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3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7.svg"/><Relationship Id="rId7" Type="http://schemas.openxmlformats.org/officeDocument/2006/relationships/image" Target="../media/image4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5.svg"/><Relationship Id="rId5" Type="http://schemas.openxmlformats.org/officeDocument/2006/relationships/image" Target="../media/image45.svg"/><Relationship Id="rId10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6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13.svg"/><Relationship Id="rId4" Type="http://schemas.openxmlformats.org/officeDocument/2006/relationships/image" Target="../media/image15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5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51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57912" y="5692867"/>
            <a:ext cx="4788958" cy="37353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9357254"/>
            <a:ext cx="18305601" cy="1050547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998113" y="7627236"/>
            <a:ext cx="4153267" cy="1940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658359" y="5621866"/>
            <a:ext cx="4788958" cy="37353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1271788" y="7627236"/>
            <a:ext cx="4153267" cy="1940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57912" y="7199234"/>
            <a:ext cx="1656032" cy="26947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791285" y="7250226"/>
            <a:ext cx="1656032" cy="26947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41301" y="7854776"/>
            <a:ext cx="2190531" cy="20391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948048" y="7782942"/>
            <a:ext cx="2190531" cy="20391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687012" y="2049419"/>
            <a:ext cx="13868414" cy="5607331"/>
            <a:chOff x="0" y="0"/>
            <a:chExt cx="2672223" cy="9998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72223" cy="999820"/>
            </a:xfrm>
            <a:custGeom>
              <a:avLst/>
              <a:gdLst/>
              <a:ahLst/>
              <a:cxnLst/>
              <a:rect l="l" t="t" r="r" b="b"/>
              <a:pathLst>
                <a:path w="2672223" h="999820">
                  <a:moveTo>
                    <a:pt x="38152" y="0"/>
                  </a:moveTo>
                  <a:lnTo>
                    <a:pt x="2634071" y="0"/>
                  </a:lnTo>
                  <a:cubicBezTo>
                    <a:pt x="2644189" y="0"/>
                    <a:pt x="2653893" y="4020"/>
                    <a:pt x="2661048" y="11175"/>
                  </a:cubicBezTo>
                  <a:cubicBezTo>
                    <a:pt x="2668203" y="18329"/>
                    <a:pt x="2672223" y="28034"/>
                    <a:pt x="2672223" y="38152"/>
                  </a:cubicBezTo>
                  <a:lnTo>
                    <a:pt x="2672223" y="961668"/>
                  </a:lnTo>
                  <a:cubicBezTo>
                    <a:pt x="2672223" y="971786"/>
                    <a:pt x="2668203" y="981490"/>
                    <a:pt x="2661048" y="988645"/>
                  </a:cubicBezTo>
                  <a:cubicBezTo>
                    <a:pt x="2653893" y="995800"/>
                    <a:pt x="2644189" y="999820"/>
                    <a:pt x="2634071" y="999820"/>
                  </a:cubicBezTo>
                  <a:lnTo>
                    <a:pt x="38152" y="999820"/>
                  </a:lnTo>
                  <a:cubicBezTo>
                    <a:pt x="28034" y="999820"/>
                    <a:pt x="18329" y="995800"/>
                    <a:pt x="11175" y="988645"/>
                  </a:cubicBezTo>
                  <a:cubicBezTo>
                    <a:pt x="4020" y="981490"/>
                    <a:pt x="0" y="971786"/>
                    <a:pt x="0" y="961668"/>
                  </a:cubicBezTo>
                  <a:lnTo>
                    <a:pt x="0" y="38152"/>
                  </a:lnTo>
                  <a:cubicBezTo>
                    <a:pt x="0" y="28034"/>
                    <a:pt x="4020" y="18329"/>
                    <a:pt x="11175" y="11175"/>
                  </a:cubicBezTo>
                  <a:cubicBezTo>
                    <a:pt x="18329" y="4020"/>
                    <a:pt x="28034" y="0"/>
                    <a:pt x="38152" y="0"/>
                  </a:cubicBezTo>
                  <a:close/>
                </a:path>
              </a:pathLst>
            </a:custGeom>
            <a:solidFill>
              <a:srgbClr val="AFE5E9"/>
            </a:solidFill>
            <a:ln w="190500">
              <a:solidFill>
                <a:srgbClr val="266C39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154587" y="1881261"/>
            <a:ext cx="1978826" cy="5887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655367" y="2308707"/>
            <a:ext cx="11698506" cy="5311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HỌC SINH ĐẾN BÀI HỌC HÔM NAY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1400" y="8191500"/>
            <a:ext cx="5181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200" smtClean="0">
                <a:latin typeface="+mj-lt"/>
              </a:rPr>
              <a:t>GVMT: PHẠM CHÂU LINH</a:t>
            </a:r>
            <a:endParaRPr lang="en-US" sz="320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FCA648-3E4A-BCF8-402F-8F2FAD1A11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7BEFE532-9965-657D-DFBF-8B7232EEB8A3}"/>
              </a:ext>
            </a:extLst>
          </p:cNvPr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2546B3C6-9C88-0FDC-728C-6445987538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EFD2D23A-B065-5EDA-6268-91948F4EAA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BB44EAA-29E2-2208-413F-7D4A13A5D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B1186AD5-E40A-CF5C-5277-DE2B6F97B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41279D-AFE2-4C0D-23ED-7AE0159CC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9" y="2269914"/>
            <a:ext cx="3044559" cy="55131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FE5C23-3BF5-C0B9-B472-4848027DA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72" y="1460746"/>
            <a:ext cx="3834155" cy="36757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DCFE79-5860-2908-EDFE-7ABBB98314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662" y="1095666"/>
            <a:ext cx="3426050" cy="38717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E50095-8B4C-FB77-ED70-9075D670BD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96" y="5156039"/>
            <a:ext cx="3674282" cy="36382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E074A0-D05C-1696-6862-399C2E44FF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819" y="5199561"/>
            <a:ext cx="4038600" cy="33728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C5CA92D-95C6-3D94-7060-609365259E6A}"/>
              </a:ext>
            </a:extLst>
          </p:cNvPr>
          <p:cNvSpPr txBox="1"/>
          <p:nvPr/>
        </p:nvSpPr>
        <p:spPr>
          <a:xfrm>
            <a:off x="2742900" y="135927"/>
            <a:ext cx="12172152" cy="165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và nêu cảm nhận về nét đẹp của các hình côn trùng trong sản phẩm.</a:t>
            </a:r>
          </a:p>
        </p:txBody>
      </p:sp>
    </p:spTree>
    <p:extLst>
      <p:ext uri="{BB962C8B-B14F-4D97-AF65-F5344CB8AC3E}">
        <p14:creationId xmlns:p14="http://schemas.microsoft.com/office/powerpoint/2010/main" val="1168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40722" y="1153819"/>
            <a:ext cx="7368401" cy="105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5000" b="1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1028700" y="2869589"/>
            <a:ext cx="4445119" cy="4704186"/>
            <a:chOff x="0" y="0"/>
            <a:chExt cx="15040163" cy="1591672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12776028" y="2869589"/>
            <a:ext cx="4445119" cy="4704186"/>
            <a:chOff x="0" y="0"/>
            <a:chExt cx="15040163" cy="1591672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6902159" y="2869589"/>
            <a:ext cx="4445119" cy="4704186"/>
            <a:chOff x="0" y="0"/>
            <a:chExt cx="15040163" cy="1591672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" name="TextBox 12"/>
          <p:cNvSpPr txBox="1"/>
          <p:nvPr/>
        </p:nvSpPr>
        <p:spPr>
          <a:xfrm>
            <a:off x="1350542" y="4141245"/>
            <a:ext cx="4122867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000" dirty="0">
              <a:solidFill>
                <a:srgbClr val="37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82566" y="4141245"/>
            <a:ext cx="4122867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37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36009" y="3815540"/>
            <a:ext cx="4122867" cy="265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7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80680" y="7720572"/>
            <a:ext cx="1903635" cy="26506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27640" y="8276114"/>
            <a:ext cx="4014979" cy="20950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93710" y="7720572"/>
            <a:ext cx="1903635" cy="26506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22376" y="8234593"/>
            <a:ext cx="2880234" cy="213661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40670" y="8276114"/>
            <a:ext cx="4014979" cy="209508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90655" y="7720572"/>
            <a:ext cx="1903635" cy="2650631"/>
          </a:xfrm>
          <a:prstGeom prst="rect">
            <a:avLst/>
          </a:prstGeom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684E0A91-4E0D-A1A3-359B-CFA54E70A39D}"/>
              </a:ext>
            </a:extLst>
          </p:cNvPr>
          <p:cNvSpPr/>
          <p:nvPr/>
        </p:nvSpPr>
        <p:spPr>
          <a:xfrm>
            <a:off x="-38548" y="-26059"/>
            <a:ext cx="18304378" cy="957595"/>
          </a:xfrm>
          <a:prstGeom prst="rect">
            <a:avLst/>
          </a:prstGeom>
          <a:solidFill>
            <a:srgbClr val="A7CB42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74041" y="619908"/>
            <a:ext cx="14339918" cy="90471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48200" y="2962316"/>
            <a:ext cx="10791600" cy="359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86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217548" y="7396772"/>
            <a:ext cx="3896141" cy="28902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437566" y="7452938"/>
            <a:ext cx="5431130" cy="28340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454561" y="-411591"/>
            <a:ext cx="3428602" cy="3447406"/>
          </a:xfrm>
          <a:prstGeom prst="rect">
            <a:avLst/>
          </a:prstGeom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5EC48F5F-979C-FA83-9782-5569DD8AC2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676418" y="8605304"/>
            <a:ext cx="3598959" cy="1681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104529" y="6191128"/>
            <a:ext cx="7315200" cy="3630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762903" y="5105492"/>
            <a:ext cx="3525097" cy="425176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070952" y="2175611"/>
            <a:ext cx="11854848" cy="3796191"/>
            <a:chOff x="0" y="0"/>
            <a:chExt cx="2672223" cy="9998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72223" cy="999820"/>
            </a:xfrm>
            <a:custGeom>
              <a:avLst/>
              <a:gdLst/>
              <a:ahLst/>
              <a:cxnLst/>
              <a:rect l="l" t="t" r="r" b="b"/>
              <a:pathLst>
                <a:path w="2672223" h="999820">
                  <a:moveTo>
                    <a:pt x="38152" y="0"/>
                  </a:moveTo>
                  <a:lnTo>
                    <a:pt x="2634071" y="0"/>
                  </a:lnTo>
                  <a:cubicBezTo>
                    <a:pt x="2644189" y="0"/>
                    <a:pt x="2653893" y="4020"/>
                    <a:pt x="2661048" y="11175"/>
                  </a:cubicBezTo>
                  <a:cubicBezTo>
                    <a:pt x="2668203" y="18329"/>
                    <a:pt x="2672223" y="28034"/>
                    <a:pt x="2672223" y="38152"/>
                  </a:cubicBezTo>
                  <a:lnTo>
                    <a:pt x="2672223" y="961668"/>
                  </a:lnTo>
                  <a:cubicBezTo>
                    <a:pt x="2672223" y="971786"/>
                    <a:pt x="2668203" y="981490"/>
                    <a:pt x="2661048" y="988645"/>
                  </a:cubicBezTo>
                  <a:cubicBezTo>
                    <a:pt x="2653893" y="995800"/>
                    <a:pt x="2644189" y="999820"/>
                    <a:pt x="2634071" y="999820"/>
                  </a:cubicBezTo>
                  <a:lnTo>
                    <a:pt x="38152" y="999820"/>
                  </a:lnTo>
                  <a:cubicBezTo>
                    <a:pt x="28034" y="999820"/>
                    <a:pt x="18329" y="995800"/>
                    <a:pt x="11175" y="988645"/>
                  </a:cubicBezTo>
                  <a:cubicBezTo>
                    <a:pt x="4020" y="981490"/>
                    <a:pt x="0" y="971786"/>
                    <a:pt x="0" y="961668"/>
                  </a:cubicBezTo>
                  <a:lnTo>
                    <a:pt x="0" y="38152"/>
                  </a:lnTo>
                  <a:cubicBezTo>
                    <a:pt x="0" y="28034"/>
                    <a:pt x="4020" y="18329"/>
                    <a:pt x="11175" y="11175"/>
                  </a:cubicBezTo>
                  <a:cubicBezTo>
                    <a:pt x="18329" y="4020"/>
                    <a:pt x="28034" y="0"/>
                    <a:pt x="38152" y="0"/>
                  </a:cubicBezTo>
                  <a:close/>
                </a:path>
              </a:pathLst>
            </a:custGeom>
            <a:solidFill>
              <a:srgbClr val="AFE5E9"/>
            </a:solidFill>
            <a:ln w="190500">
              <a:solidFill>
                <a:srgbClr val="266C39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54587" y="1881261"/>
            <a:ext cx="1978826" cy="5887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848220" y="9554447"/>
            <a:ext cx="3111048" cy="5353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377566" y="2834322"/>
            <a:ext cx="10526083" cy="2650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000" b="1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NHỮNG SINH VẬT NHỎ TRONG VƯỜN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/>
          <p:cNvGrpSpPr/>
          <p:nvPr/>
        </p:nvGrpSpPr>
        <p:grpSpPr>
          <a:xfrm>
            <a:off x="1828800" y="2175611"/>
            <a:ext cx="12388248" cy="5715098"/>
            <a:chOff x="0" y="0"/>
            <a:chExt cx="2672223" cy="15052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72223" cy="1505211"/>
            </a:xfrm>
            <a:custGeom>
              <a:avLst/>
              <a:gdLst/>
              <a:ahLst/>
              <a:cxnLst/>
              <a:rect l="l" t="t" r="r" b="b"/>
              <a:pathLst>
                <a:path w="2672223" h="1505211">
                  <a:moveTo>
                    <a:pt x="38152" y="0"/>
                  </a:moveTo>
                  <a:lnTo>
                    <a:pt x="2634071" y="0"/>
                  </a:lnTo>
                  <a:cubicBezTo>
                    <a:pt x="2644189" y="0"/>
                    <a:pt x="2653893" y="4020"/>
                    <a:pt x="2661048" y="11175"/>
                  </a:cubicBezTo>
                  <a:cubicBezTo>
                    <a:pt x="2668203" y="18329"/>
                    <a:pt x="2672223" y="28034"/>
                    <a:pt x="2672223" y="38152"/>
                  </a:cubicBezTo>
                  <a:lnTo>
                    <a:pt x="2672223" y="1467059"/>
                  </a:lnTo>
                  <a:cubicBezTo>
                    <a:pt x="2672223" y="1477177"/>
                    <a:pt x="2668203" y="1486882"/>
                    <a:pt x="2661048" y="1494037"/>
                  </a:cubicBezTo>
                  <a:cubicBezTo>
                    <a:pt x="2653893" y="1501191"/>
                    <a:pt x="2644189" y="1505211"/>
                    <a:pt x="2634071" y="1505211"/>
                  </a:cubicBezTo>
                  <a:lnTo>
                    <a:pt x="38152" y="1505211"/>
                  </a:lnTo>
                  <a:cubicBezTo>
                    <a:pt x="28034" y="1505211"/>
                    <a:pt x="18329" y="1501191"/>
                    <a:pt x="11175" y="1494037"/>
                  </a:cubicBezTo>
                  <a:cubicBezTo>
                    <a:pt x="4020" y="1486882"/>
                    <a:pt x="0" y="1477177"/>
                    <a:pt x="0" y="1467059"/>
                  </a:cubicBezTo>
                  <a:lnTo>
                    <a:pt x="0" y="38152"/>
                  </a:lnTo>
                  <a:cubicBezTo>
                    <a:pt x="0" y="28034"/>
                    <a:pt x="4020" y="18329"/>
                    <a:pt x="11175" y="11175"/>
                  </a:cubicBezTo>
                  <a:cubicBezTo>
                    <a:pt x="18329" y="4020"/>
                    <a:pt x="28034" y="0"/>
                    <a:pt x="38152" y="0"/>
                  </a:cubicBezTo>
                  <a:close/>
                </a:path>
              </a:pathLst>
            </a:custGeom>
            <a:solidFill>
              <a:srgbClr val="AFE5E9"/>
            </a:solidFill>
            <a:ln w="190500">
              <a:solidFill>
                <a:srgbClr val="266C39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84360" y="1862210"/>
            <a:ext cx="1978826" cy="5887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60709" y="5990306"/>
            <a:ext cx="3271607" cy="38203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64572" y="6798130"/>
            <a:ext cx="3606380" cy="26228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814444" y="5665782"/>
            <a:ext cx="10297483" cy="72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in.</a:t>
            </a:r>
            <a:endParaRPr lang="en-VN" sz="36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7973773" y="5492832"/>
            <a:ext cx="2254890" cy="0"/>
          </a:xfrm>
          <a:prstGeom prst="line">
            <a:avLst/>
          </a:prstGeom>
          <a:ln w="952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6855273" y="6929587"/>
            <a:ext cx="1479367" cy="0"/>
          </a:xfrm>
          <a:prstGeom prst="line">
            <a:avLst/>
          </a:prstGeom>
          <a:ln w="952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2209801" y="2870012"/>
            <a:ext cx="11440484" cy="92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000" b="1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LUYỆN TẬP – SÁNG TẠO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70952" y="4393859"/>
            <a:ext cx="9042140" cy="66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4000" b="1" u="sng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u="sng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b="1" u="sng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66100" y="-2809138"/>
            <a:ext cx="18820199" cy="44697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468487" y="7909759"/>
            <a:ext cx="3321452" cy="148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48220" y="9554447"/>
            <a:ext cx="3111048" cy="53536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222165" y="564394"/>
            <a:ext cx="10146096" cy="3207506"/>
            <a:chOff x="0" y="0"/>
            <a:chExt cx="2672223" cy="9954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72223" cy="995443"/>
            </a:xfrm>
            <a:custGeom>
              <a:avLst/>
              <a:gdLst/>
              <a:ahLst/>
              <a:cxnLst/>
              <a:rect l="l" t="t" r="r" b="b"/>
              <a:pathLst>
                <a:path w="2672223" h="995443">
                  <a:moveTo>
                    <a:pt x="38152" y="0"/>
                  </a:moveTo>
                  <a:lnTo>
                    <a:pt x="2634071" y="0"/>
                  </a:lnTo>
                  <a:cubicBezTo>
                    <a:pt x="2644189" y="0"/>
                    <a:pt x="2653893" y="4020"/>
                    <a:pt x="2661048" y="11175"/>
                  </a:cubicBezTo>
                  <a:cubicBezTo>
                    <a:pt x="2668203" y="18329"/>
                    <a:pt x="2672223" y="28034"/>
                    <a:pt x="2672223" y="38152"/>
                  </a:cubicBezTo>
                  <a:lnTo>
                    <a:pt x="2672223" y="957291"/>
                  </a:lnTo>
                  <a:cubicBezTo>
                    <a:pt x="2672223" y="967409"/>
                    <a:pt x="2668203" y="977114"/>
                    <a:pt x="2661048" y="984268"/>
                  </a:cubicBezTo>
                  <a:cubicBezTo>
                    <a:pt x="2653893" y="991423"/>
                    <a:pt x="2644189" y="995443"/>
                    <a:pt x="2634071" y="995443"/>
                  </a:cubicBezTo>
                  <a:lnTo>
                    <a:pt x="38152" y="995443"/>
                  </a:lnTo>
                  <a:cubicBezTo>
                    <a:pt x="28034" y="995443"/>
                    <a:pt x="18329" y="991423"/>
                    <a:pt x="11175" y="984268"/>
                  </a:cubicBezTo>
                  <a:cubicBezTo>
                    <a:pt x="4020" y="977114"/>
                    <a:pt x="0" y="967409"/>
                    <a:pt x="0" y="957291"/>
                  </a:cubicBezTo>
                  <a:lnTo>
                    <a:pt x="0" y="38152"/>
                  </a:lnTo>
                  <a:cubicBezTo>
                    <a:pt x="0" y="28034"/>
                    <a:pt x="4020" y="18329"/>
                    <a:pt x="11175" y="11175"/>
                  </a:cubicBezTo>
                  <a:cubicBezTo>
                    <a:pt x="18329" y="4020"/>
                    <a:pt x="28034" y="0"/>
                    <a:pt x="38152" y="0"/>
                  </a:cubicBezTo>
                  <a:close/>
                </a:path>
              </a:pathLst>
            </a:custGeom>
            <a:solidFill>
              <a:srgbClr val="AFE5E9"/>
            </a:solidFill>
            <a:ln w="190500">
              <a:solidFill>
                <a:srgbClr val="266C39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05800" y="270044"/>
            <a:ext cx="1978826" cy="5887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3914227" y="5955184"/>
            <a:ext cx="7315200" cy="363099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774143" y="1406129"/>
            <a:ext cx="9042140" cy="137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dirty="0" err="1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999" dirty="0">
                <a:solidFill>
                  <a:srgbClr val="2466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FA3340-8B63-B9E6-C169-12157E850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9" y="4979225"/>
            <a:ext cx="6939631" cy="24176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D49A50-B1A2-233B-3A7C-D60D4DB0FF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4267330"/>
            <a:ext cx="5986865" cy="427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/>
          <p:cNvGrpSpPr/>
          <p:nvPr/>
        </p:nvGrpSpPr>
        <p:grpSpPr>
          <a:xfrm>
            <a:off x="3242634" y="1104900"/>
            <a:ext cx="11802732" cy="7787995"/>
            <a:chOff x="0" y="0"/>
            <a:chExt cx="3108538" cy="17691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8538" cy="1769161"/>
            </a:xfrm>
            <a:custGeom>
              <a:avLst/>
              <a:gdLst/>
              <a:ahLst/>
              <a:cxnLst/>
              <a:rect l="l" t="t" r="r" b="b"/>
              <a:pathLst>
                <a:path w="3108538" h="1769161">
                  <a:moveTo>
                    <a:pt x="32797" y="0"/>
                  </a:moveTo>
                  <a:lnTo>
                    <a:pt x="3075741" y="0"/>
                  </a:lnTo>
                  <a:cubicBezTo>
                    <a:pt x="3084440" y="0"/>
                    <a:pt x="3092782" y="3455"/>
                    <a:pt x="3098932" y="9606"/>
                  </a:cubicBezTo>
                  <a:cubicBezTo>
                    <a:pt x="3105083" y="15757"/>
                    <a:pt x="3108538" y="24099"/>
                    <a:pt x="3108538" y="32797"/>
                  </a:cubicBezTo>
                  <a:lnTo>
                    <a:pt x="3108538" y="1736364"/>
                  </a:lnTo>
                  <a:cubicBezTo>
                    <a:pt x="3108538" y="1754477"/>
                    <a:pt x="3093855" y="1769161"/>
                    <a:pt x="3075741" y="1769161"/>
                  </a:cubicBezTo>
                  <a:lnTo>
                    <a:pt x="32797" y="1769161"/>
                  </a:lnTo>
                  <a:cubicBezTo>
                    <a:pt x="24099" y="1769161"/>
                    <a:pt x="15757" y="1765706"/>
                    <a:pt x="9606" y="1759555"/>
                  </a:cubicBezTo>
                  <a:cubicBezTo>
                    <a:pt x="3455" y="1753404"/>
                    <a:pt x="0" y="1745062"/>
                    <a:pt x="0" y="1736364"/>
                  </a:cubicBezTo>
                  <a:lnTo>
                    <a:pt x="0" y="32797"/>
                  </a:lnTo>
                  <a:cubicBezTo>
                    <a:pt x="0" y="14684"/>
                    <a:pt x="14684" y="0"/>
                    <a:pt x="32797" y="0"/>
                  </a:cubicBezTo>
                  <a:close/>
                </a:path>
              </a:pathLst>
            </a:custGeom>
            <a:solidFill>
              <a:srgbClr val="AFE5E9"/>
            </a:solidFill>
            <a:ln w="190500">
              <a:solidFill>
                <a:srgbClr val="266C39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98959" y="1527019"/>
            <a:ext cx="11227177" cy="6776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36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dáng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bô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36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dáng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36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36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790325-BA09-46C0-C70F-5713FD39311F}"/>
              </a:ext>
            </a:extLst>
          </p:cNvPr>
          <p:cNvSpPr txBox="1"/>
          <p:nvPr/>
        </p:nvSpPr>
        <p:spPr>
          <a:xfrm>
            <a:off x="764417" y="413488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/>
          <p:cNvGrpSpPr/>
          <p:nvPr/>
        </p:nvGrpSpPr>
        <p:grpSpPr>
          <a:xfrm>
            <a:off x="3242634" y="2175611"/>
            <a:ext cx="11802732" cy="6717284"/>
            <a:chOff x="0" y="0"/>
            <a:chExt cx="3108538" cy="17691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8538" cy="1769161"/>
            </a:xfrm>
            <a:custGeom>
              <a:avLst/>
              <a:gdLst/>
              <a:ahLst/>
              <a:cxnLst/>
              <a:rect l="l" t="t" r="r" b="b"/>
              <a:pathLst>
                <a:path w="3108538" h="1769161">
                  <a:moveTo>
                    <a:pt x="32797" y="0"/>
                  </a:moveTo>
                  <a:lnTo>
                    <a:pt x="3075741" y="0"/>
                  </a:lnTo>
                  <a:cubicBezTo>
                    <a:pt x="3084440" y="0"/>
                    <a:pt x="3092782" y="3455"/>
                    <a:pt x="3098932" y="9606"/>
                  </a:cubicBezTo>
                  <a:cubicBezTo>
                    <a:pt x="3105083" y="15757"/>
                    <a:pt x="3108538" y="24099"/>
                    <a:pt x="3108538" y="32797"/>
                  </a:cubicBezTo>
                  <a:lnTo>
                    <a:pt x="3108538" y="1736364"/>
                  </a:lnTo>
                  <a:cubicBezTo>
                    <a:pt x="3108538" y="1754477"/>
                    <a:pt x="3093855" y="1769161"/>
                    <a:pt x="3075741" y="1769161"/>
                  </a:cubicBezTo>
                  <a:lnTo>
                    <a:pt x="32797" y="1769161"/>
                  </a:lnTo>
                  <a:cubicBezTo>
                    <a:pt x="24099" y="1769161"/>
                    <a:pt x="15757" y="1765706"/>
                    <a:pt x="9606" y="1759555"/>
                  </a:cubicBezTo>
                  <a:cubicBezTo>
                    <a:pt x="3455" y="1753404"/>
                    <a:pt x="0" y="1745062"/>
                    <a:pt x="0" y="1736364"/>
                  </a:cubicBezTo>
                  <a:lnTo>
                    <a:pt x="0" y="32797"/>
                  </a:lnTo>
                  <a:cubicBezTo>
                    <a:pt x="0" y="14684"/>
                    <a:pt x="14684" y="0"/>
                    <a:pt x="32797" y="0"/>
                  </a:cubicBezTo>
                  <a:close/>
                </a:path>
              </a:pathLst>
            </a:custGeom>
            <a:solidFill>
              <a:srgbClr val="AFE5E9"/>
            </a:solidFill>
            <a:ln w="190500">
              <a:solidFill>
                <a:srgbClr val="266C39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96029E7-CCFE-F352-129A-98AF6296962D}"/>
              </a:ext>
            </a:extLst>
          </p:cNvPr>
          <p:cNvSpPr txBox="1"/>
          <p:nvPr/>
        </p:nvSpPr>
        <p:spPr>
          <a:xfrm>
            <a:off x="4436918" y="4665105"/>
            <a:ext cx="1047120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chồng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đậm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nhạt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in.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95EAB7-60E1-12DB-8287-373776F8D39D}"/>
              </a:ext>
            </a:extLst>
          </p:cNvPr>
          <p:cNvSpPr txBox="1"/>
          <p:nvPr/>
        </p:nvSpPr>
        <p:spPr>
          <a:xfrm>
            <a:off x="8014945" y="3165738"/>
            <a:ext cx="3539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000" b="1" i="1" dirty="0">
                <a:latin typeface="Arial" panose="020B0604020202020204" pitchFamily="34" charset="0"/>
                <a:cs typeface="Arial" panose="020B0604020202020204" pitchFamily="34" charset="0"/>
              </a:rPr>
              <a:t>Lưu ý: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19C6E9-0EF5-1316-0714-66E585F43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9365DB1D-346B-76DE-6186-F038FBCAEA93}"/>
              </a:ext>
            </a:extLst>
          </p:cNvPr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F8A11E7-1DF7-EEF8-22FE-F1E2539C9E41}"/>
              </a:ext>
            </a:extLst>
          </p:cNvPr>
          <p:cNvGrpSpPr/>
          <p:nvPr/>
        </p:nvGrpSpPr>
        <p:grpSpPr>
          <a:xfrm>
            <a:off x="3242634" y="2175611"/>
            <a:ext cx="11802732" cy="6717284"/>
            <a:chOff x="0" y="0"/>
            <a:chExt cx="3108538" cy="176916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D2F5AC2-2E1C-D25D-0F7C-4130A45271DB}"/>
                </a:ext>
              </a:extLst>
            </p:cNvPr>
            <p:cNvSpPr/>
            <p:nvPr/>
          </p:nvSpPr>
          <p:spPr>
            <a:xfrm>
              <a:off x="0" y="0"/>
              <a:ext cx="3108538" cy="1769161"/>
            </a:xfrm>
            <a:custGeom>
              <a:avLst/>
              <a:gdLst/>
              <a:ahLst/>
              <a:cxnLst/>
              <a:rect l="l" t="t" r="r" b="b"/>
              <a:pathLst>
                <a:path w="3108538" h="1769161">
                  <a:moveTo>
                    <a:pt x="32797" y="0"/>
                  </a:moveTo>
                  <a:lnTo>
                    <a:pt x="3075741" y="0"/>
                  </a:lnTo>
                  <a:cubicBezTo>
                    <a:pt x="3084440" y="0"/>
                    <a:pt x="3092782" y="3455"/>
                    <a:pt x="3098932" y="9606"/>
                  </a:cubicBezTo>
                  <a:cubicBezTo>
                    <a:pt x="3105083" y="15757"/>
                    <a:pt x="3108538" y="24099"/>
                    <a:pt x="3108538" y="32797"/>
                  </a:cubicBezTo>
                  <a:lnTo>
                    <a:pt x="3108538" y="1736364"/>
                  </a:lnTo>
                  <a:cubicBezTo>
                    <a:pt x="3108538" y="1754477"/>
                    <a:pt x="3093855" y="1769161"/>
                    <a:pt x="3075741" y="1769161"/>
                  </a:cubicBezTo>
                  <a:lnTo>
                    <a:pt x="32797" y="1769161"/>
                  </a:lnTo>
                  <a:cubicBezTo>
                    <a:pt x="24099" y="1769161"/>
                    <a:pt x="15757" y="1765706"/>
                    <a:pt x="9606" y="1759555"/>
                  </a:cubicBezTo>
                  <a:cubicBezTo>
                    <a:pt x="3455" y="1753404"/>
                    <a:pt x="0" y="1745062"/>
                    <a:pt x="0" y="1736364"/>
                  </a:cubicBezTo>
                  <a:lnTo>
                    <a:pt x="0" y="32797"/>
                  </a:lnTo>
                  <a:cubicBezTo>
                    <a:pt x="0" y="14684"/>
                    <a:pt x="14684" y="0"/>
                    <a:pt x="32797" y="0"/>
                  </a:cubicBezTo>
                  <a:close/>
                </a:path>
              </a:pathLst>
            </a:custGeom>
            <a:solidFill>
              <a:srgbClr val="AFE5E9"/>
            </a:solidFill>
            <a:ln w="190500">
              <a:solidFill>
                <a:srgbClr val="266C39"/>
              </a:solidFill>
            </a:ln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3BF6142-3732-8E95-A75B-CD88AA6C34F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9">
            <a:extLst>
              <a:ext uri="{FF2B5EF4-FFF2-40B4-BE49-F238E27FC236}">
                <a16:creationId xmlns:a16="http://schemas.microsoft.com/office/drawing/2014/main" id="{5CCB7A01-C5F0-9D13-5EF7-0F8EDDD395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0B7202DD-5EC8-7AB3-6D3B-84F0FF28FE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4F698456-45FD-5E16-CC31-BDE684578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FEFCD01A-055F-CA52-7727-524081533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3E125A-35F5-4854-E1AE-D5C2CFB43960}"/>
              </a:ext>
            </a:extLst>
          </p:cNvPr>
          <p:cNvSpPr txBox="1"/>
          <p:nvPr/>
        </p:nvSpPr>
        <p:spPr>
          <a:xfrm>
            <a:off x="4267200" y="779471"/>
            <a:ext cx="10233313" cy="130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PHÂN TÍCH – ĐÁNH GIÁ</a:t>
            </a:r>
            <a:endParaRPr lang="en-VN" sz="6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D59870-1FCA-B0DD-9275-D6B9F895FBB4}"/>
              </a:ext>
            </a:extLst>
          </p:cNvPr>
          <p:cNvSpPr txBox="1"/>
          <p:nvPr/>
        </p:nvSpPr>
        <p:spPr>
          <a:xfrm>
            <a:off x="4581049" y="2932468"/>
            <a:ext cx="9906001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l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</a:t>
            </a:r>
            <a:r>
              <a:rPr lang="en-VN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ình in côn trùng yêu thích.</a:t>
            </a:r>
          </a:p>
          <a:p>
            <a:pPr marL="571500" indent="-571500" algn="l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4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VN" sz="4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ác kết hợp hình, màu trong sản phẩm.</a:t>
            </a:r>
          </a:p>
          <a:p>
            <a:pPr marL="571500" indent="-571500" algn="l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</a:t>
            </a:r>
            <a:r>
              <a:rPr lang="en-VN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ĩ thuật in.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C564E7-D84D-1E6F-CE72-F72277003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33" y="7135760"/>
            <a:ext cx="35179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84B572-B5E6-7D0C-F7A7-9538DEE6A0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616D3C71-C502-911A-6337-61AE00A900FC}"/>
              </a:ext>
            </a:extLst>
          </p:cNvPr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D862050-B762-1FF6-33A7-43803D3B5BBA}"/>
              </a:ext>
            </a:extLst>
          </p:cNvPr>
          <p:cNvGrpSpPr/>
          <p:nvPr/>
        </p:nvGrpSpPr>
        <p:grpSpPr>
          <a:xfrm>
            <a:off x="1295400" y="732552"/>
            <a:ext cx="14554200" cy="8160343"/>
            <a:chOff x="0" y="0"/>
            <a:chExt cx="3108538" cy="176916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3E10690-E865-3DFB-FF0B-6AAC510BF802}"/>
                </a:ext>
              </a:extLst>
            </p:cNvPr>
            <p:cNvSpPr/>
            <p:nvPr/>
          </p:nvSpPr>
          <p:spPr>
            <a:xfrm>
              <a:off x="0" y="0"/>
              <a:ext cx="3108538" cy="1769161"/>
            </a:xfrm>
            <a:custGeom>
              <a:avLst/>
              <a:gdLst/>
              <a:ahLst/>
              <a:cxnLst/>
              <a:rect l="l" t="t" r="r" b="b"/>
              <a:pathLst>
                <a:path w="3108538" h="1769161">
                  <a:moveTo>
                    <a:pt x="32797" y="0"/>
                  </a:moveTo>
                  <a:lnTo>
                    <a:pt x="3075741" y="0"/>
                  </a:lnTo>
                  <a:cubicBezTo>
                    <a:pt x="3084440" y="0"/>
                    <a:pt x="3092782" y="3455"/>
                    <a:pt x="3098932" y="9606"/>
                  </a:cubicBezTo>
                  <a:cubicBezTo>
                    <a:pt x="3105083" y="15757"/>
                    <a:pt x="3108538" y="24099"/>
                    <a:pt x="3108538" y="32797"/>
                  </a:cubicBezTo>
                  <a:lnTo>
                    <a:pt x="3108538" y="1736364"/>
                  </a:lnTo>
                  <a:cubicBezTo>
                    <a:pt x="3108538" y="1754477"/>
                    <a:pt x="3093855" y="1769161"/>
                    <a:pt x="3075741" y="1769161"/>
                  </a:cubicBezTo>
                  <a:lnTo>
                    <a:pt x="32797" y="1769161"/>
                  </a:lnTo>
                  <a:cubicBezTo>
                    <a:pt x="24099" y="1769161"/>
                    <a:pt x="15757" y="1765706"/>
                    <a:pt x="9606" y="1759555"/>
                  </a:cubicBezTo>
                  <a:cubicBezTo>
                    <a:pt x="3455" y="1753404"/>
                    <a:pt x="0" y="1745062"/>
                    <a:pt x="0" y="1736364"/>
                  </a:cubicBezTo>
                  <a:lnTo>
                    <a:pt x="0" y="32797"/>
                  </a:lnTo>
                  <a:cubicBezTo>
                    <a:pt x="0" y="14684"/>
                    <a:pt x="14684" y="0"/>
                    <a:pt x="32797" y="0"/>
                  </a:cubicBezTo>
                  <a:close/>
                </a:path>
              </a:pathLst>
            </a:custGeom>
            <a:solidFill>
              <a:srgbClr val="AFE5E9"/>
            </a:solidFill>
            <a:ln w="190500">
              <a:solidFill>
                <a:srgbClr val="266C39"/>
              </a:solidFill>
            </a:ln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0B493F2-2D53-2C9D-208B-264CCF3AACE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9">
            <a:extLst>
              <a:ext uri="{FF2B5EF4-FFF2-40B4-BE49-F238E27FC236}">
                <a16:creationId xmlns:a16="http://schemas.microsoft.com/office/drawing/2014/main" id="{7E4C3B9C-4D40-BC14-9A01-4B912F52A2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6FCA1775-901E-DE77-78AC-1A8AEFF500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6F7791B0-0195-CB6E-5EAA-5FB4BB0DC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0" y="7871164"/>
            <a:ext cx="3598959" cy="1681696"/>
          </a:xfrm>
          <a:prstGeom prst="rect">
            <a:avLst/>
          </a:prstGeom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78BEE8F8-643A-B838-255B-CC9C12C1F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7D65B1-1BCD-75C1-F24E-D75142802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051846"/>
            <a:ext cx="10327367" cy="73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26392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56D7E3-8958-E9EB-E950-2842C63C8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3A24351A-FAFF-1559-B00A-BC01685B7C8A}"/>
              </a:ext>
            </a:extLst>
          </p:cNvPr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BE2CA79E-BB3B-5FAB-C4B4-9CB84C252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0" y="7871164"/>
            <a:ext cx="3598959" cy="1681696"/>
          </a:xfrm>
          <a:prstGeom prst="rect">
            <a:avLst/>
          </a:prstGeom>
        </p:spPr>
      </p:pic>
      <p:pic>
        <p:nvPicPr>
          <p:cNvPr id="5" name="Picture 23">
            <a:extLst>
              <a:ext uri="{FF2B5EF4-FFF2-40B4-BE49-F238E27FC236}">
                <a16:creationId xmlns:a16="http://schemas.microsoft.com/office/drawing/2014/main" id="{05892A34-FEE8-85C6-A3BB-878B9C89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4881C628-9470-03FA-7C74-AFFFE03E54D3}"/>
              </a:ext>
            </a:extLst>
          </p:cNvPr>
          <p:cNvGrpSpPr/>
          <p:nvPr/>
        </p:nvGrpSpPr>
        <p:grpSpPr>
          <a:xfrm>
            <a:off x="3250710" y="2567712"/>
            <a:ext cx="11802732" cy="5044795"/>
            <a:chOff x="0" y="0"/>
            <a:chExt cx="3108538" cy="176916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161F125-FE00-344D-B13B-0424D9FE11AA}"/>
                </a:ext>
              </a:extLst>
            </p:cNvPr>
            <p:cNvSpPr/>
            <p:nvPr/>
          </p:nvSpPr>
          <p:spPr>
            <a:xfrm>
              <a:off x="0" y="0"/>
              <a:ext cx="3108538" cy="1769161"/>
            </a:xfrm>
            <a:custGeom>
              <a:avLst/>
              <a:gdLst/>
              <a:ahLst/>
              <a:cxnLst/>
              <a:rect l="l" t="t" r="r" b="b"/>
              <a:pathLst>
                <a:path w="3108538" h="1769161">
                  <a:moveTo>
                    <a:pt x="32797" y="0"/>
                  </a:moveTo>
                  <a:lnTo>
                    <a:pt x="3075741" y="0"/>
                  </a:lnTo>
                  <a:cubicBezTo>
                    <a:pt x="3084440" y="0"/>
                    <a:pt x="3092782" y="3455"/>
                    <a:pt x="3098932" y="9606"/>
                  </a:cubicBezTo>
                  <a:cubicBezTo>
                    <a:pt x="3105083" y="15757"/>
                    <a:pt x="3108538" y="24099"/>
                    <a:pt x="3108538" y="32797"/>
                  </a:cubicBezTo>
                  <a:lnTo>
                    <a:pt x="3108538" y="1736364"/>
                  </a:lnTo>
                  <a:cubicBezTo>
                    <a:pt x="3108538" y="1754477"/>
                    <a:pt x="3093855" y="1769161"/>
                    <a:pt x="3075741" y="1769161"/>
                  </a:cubicBezTo>
                  <a:lnTo>
                    <a:pt x="32797" y="1769161"/>
                  </a:lnTo>
                  <a:cubicBezTo>
                    <a:pt x="24099" y="1769161"/>
                    <a:pt x="15757" y="1765706"/>
                    <a:pt x="9606" y="1759555"/>
                  </a:cubicBezTo>
                  <a:cubicBezTo>
                    <a:pt x="3455" y="1753404"/>
                    <a:pt x="0" y="1745062"/>
                    <a:pt x="0" y="1736364"/>
                  </a:cubicBezTo>
                  <a:lnTo>
                    <a:pt x="0" y="32797"/>
                  </a:lnTo>
                  <a:cubicBezTo>
                    <a:pt x="0" y="14684"/>
                    <a:pt x="14684" y="0"/>
                    <a:pt x="32797" y="0"/>
                  </a:cubicBezTo>
                  <a:close/>
                </a:path>
              </a:pathLst>
            </a:custGeom>
            <a:solidFill>
              <a:srgbClr val="AFE5E9"/>
            </a:solidFill>
            <a:ln w="190500">
              <a:solidFill>
                <a:srgbClr val="266C39"/>
              </a:solidFill>
            </a:ln>
          </p:spPr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4EB1C25B-7FD5-D512-1E10-294E5F873DE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BBD20AF-B202-AC9C-447D-B95D36CBEC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A3941E-0BB3-DEE9-BCBD-67F22B3FB5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E08442-A649-00A5-0347-1456529D3AEF}"/>
              </a:ext>
            </a:extLst>
          </p:cNvPr>
          <p:cNvSpPr txBox="1"/>
          <p:nvPr/>
        </p:nvSpPr>
        <p:spPr>
          <a:xfrm>
            <a:off x="3759690" y="3282487"/>
            <a:ext cx="11277600" cy="130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VẬN DỤNG - PHÁT TRIỂN</a:t>
            </a:r>
            <a:endParaRPr lang="en-VN" sz="6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685AFB-B675-D3C9-E132-1793F7E2D7AD}"/>
              </a:ext>
            </a:extLst>
          </p:cNvPr>
          <p:cNvSpPr txBox="1"/>
          <p:nvPr/>
        </p:nvSpPr>
        <p:spPr>
          <a:xfrm>
            <a:off x="4408739" y="5198194"/>
            <a:ext cx="9258300" cy="165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VN" sz="3600" dirty="0">
                <a:latin typeface="Arial" panose="020B0604020202020204" pitchFamily="34" charset="0"/>
                <a:cs typeface="Arial" panose="020B0604020202020204" pitchFamily="34" charset="0"/>
              </a:rPr>
              <a:t>Tìm hiểu hình côn trùng được ứng dụng trong đời sống.</a:t>
            </a:r>
          </a:p>
        </p:txBody>
      </p:sp>
    </p:spTree>
    <p:extLst>
      <p:ext uri="{BB962C8B-B14F-4D97-AF65-F5344CB8AC3E}">
        <p14:creationId xmlns:p14="http://schemas.microsoft.com/office/powerpoint/2010/main" val="17980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275</Words>
  <Application>Microsoft Office PowerPoint</Application>
  <PresentationFormat>Custom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DengXian</vt:lpstr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Blue and Pink Handwritten Classroom Rules Education Presentation</dc:title>
  <cp:lastModifiedBy>Admin</cp:lastModifiedBy>
  <cp:revision>4</cp:revision>
  <dcterms:created xsi:type="dcterms:W3CDTF">2006-08-16T00:00:00Z</dcterms:created>
  <dcterms:modified xsi:type="dcterms:W3CDTF">2025-02-20T14:14:04Z</dcterms:modified>
  <dc:identifier>DAFQOuOsRqI</dc:identifier>
</cp:coreProperties>
</file>