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766" r:id="rId2"/>
    <p:sldMasterId id="2147483778" r:id="rId3"/>
  </p:sldMasterIdLst>
  <p:notesMasterIdLst>
    <p:notesMasterId r:id="rId12"/>
  </p:notesMasterIdLst>
  <p:sldIdLst>
    <p:sldId id="297" r:id="rId4"/>
    <p:sldId id="299" r:id="rId5"/>
    <p:sldId id="298" r:id="rId6"/>
    <p:sldId id="301" r:id="rId7"/>
    <p:sldId id="318" r:id="rId8"/>
    <p:sldId id="302" r:id="rId9"/>
    <p:sldId id="319" r:id="rId10"/>
    <p:sldId id="320" r:id="rId11"/>
  </p:sldIdLst>
  <p:sldSz cx="12192000" cy="6858000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297"/>
            <p14:sldId id="299"/>
            <p14:sldId id="298"/>
            <p14:sldId id="301"/>
            <p14:sldId id="318"/>
            <p14:sldId id="302"/>
            <p14:sldId id="319"/>
            <p14:sldId id="320"/>
          </p14:sldIdLst>
        </p14:section>
        <p14:section name="Untitled Section" id="{D57258EA-FEF7-4B32-A45A-656DA101D38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FE22"/>
    <a:srgbClr val="F4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5560" autoAdjust="0"/>
  </p:normalViewPr>
  <p:slideViewPr>
    <p:cSldViewPr>
      <p:cViewPr varScale="1">
        <p:scale>
          <a:sx n="73" d="100"/>
          <a:sy n="73" d="100"/>
        </p:scale>
        <p:origin x="408" y="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4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97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634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5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462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7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50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92852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32947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68972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2022/8/2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04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2022/8/2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2022/8/2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48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2022/8/2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1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2022/8/2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47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2022/8/2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51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2022/8/2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33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2022/8/2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9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66959"/>
      </p:ext>
    </p:extLst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2022/8/2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38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2022/8/2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95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2022/8/2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11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2022/8/2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09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2022/8/2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69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2022/8/2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48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2022/8/2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49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2022/8/2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80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2022/8/2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62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2022/8/2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3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7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3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74911"/>
      </p:ext>
    </p:extLst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2022/8/2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9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2022/8/2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90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2022/8/2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23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2022/8/2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1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36477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01552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84137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04302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63899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2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8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10139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3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60022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02/08/2022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2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pPr/>
              <a:t>02/08/2022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964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 advTm="3000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pPr/>
              <a:t>02/08/2022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662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 advTm="3000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file:///D:\&#38899;&#20048;\&#22885;&#23572;&#22827;&#38899;&#20048;%20-%20&#27963;&#27900;&#12289;&#27426;&#24555;&#30340;&#38899;&#20048;.mp3" TargetMode="External"/><Relationship Id="rId1" Type="http://schemas.microsoft.com/office/2007/relationships/media" Target="file:///D:\&#38899;&#20048;\&#22885;&#23572;&#22827;&#38899;&#20048;%20-%20&#27963;&#27900;&#12289;&#27426;&#24555;&#30340;&#38899;&#20048;.mp3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3" Type="http://schemas.openxmlformats.org/officeDocument/2006/relationships/audio" Target="../media/audio1.wav"/><Relationship Id="rId7" Type="http://schemas.openxmlformats.org/officeDocument/2006/relationships/image" Target="../media/image2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4" Type="http://schemas.openxmlformats.org/officeDocument/2006/relationships/image" Target="../media/image16.png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audio" Target="../media/audio1.wav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92ae4d8057413ac541816c85d7c4bf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472" y="-8890"/>
            <a:ext cx="6516528" cy="6852285"/>
          </a:xfrm>
          <a:prstGeom prst="rect">
            <a:avLst/>
          </a:prstGeom>
        </p:spPr>
      </p:pic>
      <p:pic>
        <p:nvPicPr>
          <p:cNvPr id="15" name="图片 14" descr="133250c5 4291269107f36f07c9df1ea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519238" y="2240920"/>
            <a:ext cx="2678906" cy="2958465"/>
          </a:xfrm>
          <a:prstGeom prst="rect">
            <a:avLst/>
          </a:prstGeom>
        </p:spPr>
      </p:pic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318584"/>
            <a:ext cx="12192000" cy="4575810"/>
          </a:xfrm>
          <a:prstGeom prst="rect">
            <a:avLst/>
          </a:prstGeom>
        </p:spPr>
      </p:pic>
      <p:pic>
        <p:nvPicPr>
          <p:cNvPr id="12" name="图片 11" descr="3d53dc5502d6926647ec53656448988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27" y="2901321"/>
            <a:ext cx="760571" cy="1014095"/>
          </a:xfrm>
          <a:prstGeom prst="rect">
            <a:avLst/>
          </a:prstGeom>
        </p:spPr>
      </p:pic>
      <p:pic>
        <p:nvPicPr>
          <p:cNvPr id="13" name="图片 12" descr="3d53dc5502d6926647ec53656448988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460000">
            <a:off x="4278966" y="243388"/>
            <a:ext cx="1099268" cy="1071246"/>
          </a:xfrm>
          <a:prstGeom prst="rect">
            <a:avLst/>
          </a:prstGeom>
        </p:spPr>
      </p:pic>
      <p:pic>
        <p:nvPicPr>
          <p:cNvPr id="20" name="图片 19" descr="4e7355571030e572ee5dbaf8f75acb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9238" y="342684"/>
            <a:ext cx="1738326" cy="1754326"/>
          </a:xfrm>
          <a:prstGeom prst="rect">
            <a:avLst/>
          </a:prstGeom>
        </p:spPr>
      </p:pic>
      <p:pic>
        <p:nvPicPr>
          <p:cNvPr id="22" name="图片 21" descr="890261f18bd9a6cf2baac98444466bb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2578" y="2704505"/>
            <a:ext cx="3689949" cy="4913630"/>
          </a:xfrm>
          <a:prstGeom prst="rect">
            <a:avLst/>
          </a:prstGeom>
        </p:spPr>
      </p:pic>
      <p:pic>
        <p:nvPicPr>
          <p:cNvPr id="23" name="奥尔夫音乐 - 活泼、欢快的音乐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19238" y="-723265"/>
            <a:ext cx="464344" cy="619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1371603"/>
            <a:ext cx="1021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latin typeface="iCiel Cadena" pitchFamily="2" charset="-93"/>
              </a:rPr>
              <a:t>CHỦ ĐỀ </a:t>
            </a:r>
          </a:p>
          <a:p>
            <a:pPr algn="ctr"/>
            <a:r>
              <a:rPr lang="en-US" sz="5400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latin typeface="iCiel Cadena" pitchFamily="2" charset="-93"/>
              </a:rPr>
              <a:t>MÙA THU QUÊ EM</a:t>
            </a:r>
            <a:endParaRPr lang="vi-VN" sz="5400" dirty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125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2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GIAO AN\SGV lop 2\chan trời sang tạo lớp 1\hình ảnh minh họa\hinh-nen-dong-powerpoint-dep-ve-o-to-773x58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2"/>
            <a:ext cx="12192000" cy="68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04" y="599203"/>
            <a:ext cx="4572000" cy="282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1639" y="152400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vi-VN" sz="3600" dirty="0">
              <a:solidFill>
                <a:srgbClr val="1F497D">
                  <a:lumMod val="60000"/>
                  <a:lumOff val="40000"/>
                </a:srgbClr>
              </a:solidFill>
              <a:latin typeface="iCiel Cadena" pitchFamily="2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26" y="228600"/>
            <a:ext cx="40174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6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5505" y="1568231"/>
            <a:ext cx="3572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51"/>
            <a:r>
              <a:rPr lang="en-US" sz="2400" dirty="0" err="1">
                <a:solidFill>
                  <a:srgbClr val="00B050"/>
                </a:solidFill>
                <a:latin typeface="iCiel Cadena" pitchFamily="2" charset="-93"/>
              </a:rPr>
              <a:t>Hát</a:t>
            </a:r>
            <a:r>
              <a:rPr lang="en-US" sz="24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Cadena" pitchFamily="2" charset="-93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Cadena" pitchFamily="2" charset="-93"/>
              </a:rPr>
              <a:t>vận</a:t>
            </a:r>
            <a:r>
              <a:rPr lang="en-US" sz="24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Cadena" pitchFamily="2" charset="-93"/>
              </a:rPr>
              <a:t>động</a:t>
            </a:r>
            <a:r>
              <a:rPr lang="en-US" sz="24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Cadena" pitchFamily="2" charset="-93"/>
              </a:rPr>
              <a:t>theo</a:t>
            </a:r>
            <a:r>
              <a:rPr lang="en-US" sz="24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Cadena" pitchFamily="2" charset="-93"/>
              </a:rPr>
              <a:t>nhạc</a:t>
            </a:r>
            <a:r>
              <a:rPr lang="en-US" sz="24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Cadena" pitchFamily="2" charset="-93"/>
              </a:rPr>
              <a:t>bài</a:t>
            </a:r>
            <a:r>
              <a:rPr lang="en-US" sz="24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Cadena" pitchFamily="2" charset="-93"/>
              </a:rPr>
              <a:t>hát</a:t>
            </a:r>
            <a:r>
              <a:rPr lang="en-US" sz="2400" dirty="0">
                <a:solidFill>
                  <a:srgbClr val="00B050"/>
                </a:solidFill>
                <a:latin typeface="iCiel Cadena" pitchFamily="2" charset="-93"/>
              </a:rPr>
              <a:t>: </a:t>
            </a:r>
            <a:r>
              <a:rPr lang="en-US" sz="2400" dirty="0" err="1">
                <a:solidFill>
                  <a:srgbClr val="00B050"/>
                </a:solidFill>
                <a:latin typeface="iCiel Cadena" pitchFamily="2" charset="-93"/>
              </a:rPr>
              <a:t>Quê</a:t>
            </a:r>
            <a:r>
              <a:rPr lang="en-US" sz="24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Cadena" pitchFamily="2" charset="-93"/>
              </a:rPr>
              <a:t>hương</a:t>
            </a:r>
            <a:r>
              <a:rPr lang="en-US" sz="24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Cadena" pitchFamily="2" charset="-93"/>
              </a:rPr>
              <a:t>tươi</a:t>
            </a:r>
            <a:r>
              <a:rPr lang="en-US" sz="2400" dirty="0">
                <a:solidFill>
                  <a:srgbClr val="00B050"/>
                </a:solidFill>
                <a:latin typeface="iCiel Cadena" pitchFamily="2" charset="-93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iCiel Cadena" pitchFamily="2" charset="-93"/>
              </a:rPr>
              <a:t>đẹp</a:t>
            </a:r>
            <a:endParaRPr lang="vi-VN" sz="2400" dirty="0">
              <a:solidFill>
                <a:srgbClr val="00B050"/>
              </a:solidFill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0410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1"/>
            <a:ext cx="12192000" cy="6814185"/>
          </a:xfrm>
          <a:prstGeom prst="rect">
            <a:avLst/>
          </a:prstGeom>
        </p:spPr>
      </p:pic>
      <p:pic>
        <p:nvPicPr>
          <p:cNvPr id="7" name="图片 6" descr="E:\素材\卡通\6c15d9f7fcf645b55bbd0c997ed8f306.png6c15d9f7fcf645b55bbd0c997ed8f30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00303" y="-421640"/>
            <a:ext cx="7023259" cy="6814185"/>
          </a:xfrm>
          <a:prstGeom prst="rect">
            <a:avLst/>
          </a:prstGeom>
        </p:spPr>
      </p:pic>
      <p:pic>
        <p:nvPicPr>
          <p:cNvPr id="16" name="图片 15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318787" y="1491615"/>
            <a:ext cx="749141" cy="999490"/>
          </a:xfrm>
          <a:prstGeom prst="rect">
            <a:avLst/>
          </a:prstGeom>
        </p:spPr>
      </p:pic>
      <p:pic>
        <p:nvPicPr>
          <p:cNvPr id="17" name="图片 16" descr="E:\素材\卡通\3896e60656130bde216a5d9f9217dcc2.png3896e60656130bde216a5d9f9217dcc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720341" y="3195326"/>
            <a:ext cx="1467326" cy="3352165"/>
          </a:xfrm>
          <a:prstGeom prst="rect">
            <a:avLst/>
          </a:prstGeom>
        </p:spPr>
      </p:pic>
      <p:pic>
        <p:nvPicPr>
          <p:cNvPr id="18" name="图片 17" descr="E:\素材\卡通\e6242b6bd4fa7fa1d2cf0ac7212dcf8c.pnge6242b6bd4fa7fa1d2cf0ac7212dcf8c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246746" y="2491111"/>
            <a:ext cx="1650206" cy="4251325"/>
          </a:xfrm>
          <a:prstGeom prst="rect">
            <a:avLst/>
          </a:prstGeom>
        </p:spPr>
      </p:pic>
      <p:pic>
        <p:nvPicPr>
          <p:cNvPr id="21" name="图片 20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3960000">
            <a:off x="2287194" y="1178724"/>
            <a:ext cx="1133475" cy="850583"/>
          </a:xfrm>
          <a:prstGeom prst="rect">
            <a:avLst/>
          </a:prstGeom>
        </p:spPr>
      </p:pic>
      <p:sp>
        <p:nvSpPr>
          <p:cNvPr id="23" name="TextBox 11"/>
          <p:cNvSpPr txBox="1"/>
          <p:nvPr/>
        </p:nvSpPr>
        <p:spPr>
          <a:xfrm>
            <a:off x="5486400" y="1652271"/>
            <a:ext cx="1574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sz="40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Cadena" pitchFamily="2" charset="-93"/>
                <a:ea typeface="文鼎超圓" panose="02010609010101010101" charset="0"/>
              </a:rPr>
              <a:t>BÀI 3 </a:t>
            </a:r>
            <a:endParaRPr lang="zh-CN" altLang="en-US" sz="4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Cadena" pitchFamily="2" charset="-93"/>
              <a:ea typeface="文鼎超圓" panose="02010609010101010101" charset="0"/>
            </a:endParaRPr>
          </a:p>
        </p:txBody>
      </p:sp>
      <p:sp>
        <p:nvSpPr>
          <p:cNvPr id="24" name="TextBox 2"/>
          <p:cNvSpPr txBox="1"/>
          <p:nvPr/>
        </p:nvSpPr>
        <p:spPr>
          <a:xfrm>
            <a:off x="2514601" y="2491110"/>
            <a:ext cx="6633210" cy="2779532"/>
          </a:xfrm>
          <a:prstGeom prst="rect">
            <a:avLst/>
          </a:prstGeom>
          <a:noFill/>
        </p:spPr>
        <p:txBody>
          <a:bodyPr wrap="square" lIns="121848" tIns="60923" rIns="121848" bIns="60923" rtlCol="0">
            <a:spAutoFit/>
          </a:bodyPr>
          <a:lstStyle/>
          <a:p>
            <a:pPr algn="ctr" defTabSz="913765">
              <a:lnSpc>
                <a:spcPct val="130000"/>
              </a:lnSpc>
            </a:pPr>
            <a:r>
              <a:rPr lang="zh-CN" altLang="en-US" sz="4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Phong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cảnh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mùa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thu</a:t>
            </a:r>
            <a:endParaRPr lang="en-US" altLang="zh-CN" sz="44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微软雅黑" panose="020B0503020204020204" charset="-122"/>
            </a:endParaRPr>
          </a:p>
          <a:p>
            <a:pPr algn="ctr" defTabSz="913765">
              <a:lnSpc>
                <a:spcPct val="130000"/>
              </a:lnSpc>
            </a:pPr>
            <a:r>
              <a:rPr lang="en-US" altLang="zh-CN" sz="4400" dirty="0">
                <a:solidFill>
                  <a:srgbClr val="0070C0"/>
                </a:solidFill>
                <a:latin typeface="iCiel Cadena" pitchFamily="2" charset="-93"/>
                <a:ea typeface="微软雅黑" panose="020B0503020204020204" charset="-122"/>
                <a:sym typeface="微软雅黑" panose="020B0503020204020204" charset="-122"/>
              </a:rPr>
              <a:t>( </a:t>
            </a:r>
            <a:r>
              <a:rPr lang="en-US" altLang="zh-CN" sz="4400" dirty="0" err="1">
                <a:solidFill>
                  <a:srgbClr val="0070C0"/>
                </a:solidFill>
                <a:latin typeface="iCiel Cadena" pitchFamily="2" charset="-93"/>
                <a:ea typeface="微软雅黑" panose="020B0503020204020204" charset="-122"/>
                <a:sym typeface="微软雅黑" panose="020B0503020204020204" charset="-122"/>
              </a:rPr>
              <a:t>Tiết</a:t>
            </a:r>
            <a:r>
              <a:rPr lang="en-US" altLang="zh-CN" sz="4400" dirty="0">
                <a:solidFill>
                  <a:srgbClr val="0070C0"/>
                </a:solidFill>
                <a:latin typeface="iCiel Cadena" pitchFamily="2" charset="-93"/>
                <a:ea typeface="微软雅黑" panose="020B0503020204020204" charset="-122"/>
                <a:sym typeface="微软雅黑" panose="020B0503020204020204" charset="-122"/>
              </a:rPr>
              <a:t> 1 ) </a:t>
            </a:r>
            <a:endParaRPr lang="zh-CN" altLang="en-US" sz="4400" dirty="0">
              <a:solidFill>
                <a:srgbClr val="0070C0"/>
              </a:solidFill>
              <a:latin typeface="iCiel Cadena" pitchFamily="2" charset="-93"/>
              <a:ea typeface="微软雅黑" panose="020B0503020204020204" charset="-122"/>
              <a:sym typeface="微软雅黑" panose="020B0503020204020204" charset="-122"/>
            </a:endParaRPr>
          </a:p>
          <a:p>
            <a:pPr defTabSz="913765">
              <a:lnSpc>
                <a:spcPct val="150000"/>
              </a:lnSpc>
            </a:pPr>
            <a:endParaRPr lang="zh-CN" altLang="en-US" sz="4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95" y="4541473"/>
            <a:ext cx="7493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4236486"/>
            <a:ext cx="456995" cy="60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80876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3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9C500F6-50CE-477C-97C8-A31CF397D3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7142" y="-1132038"/>
            <a:ext cx="1792228" cy="21000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C19157-234E-4566-B3CD-F1E5C5989FE4}"/>
              </a:ext>
            </a:extLst>
          </p:cNvPr>
          <p:cNvSpPr txBox="1"/>
          <p:nvPr/>
        </p:nvSpPr>
        <p:spPr>
          <a:xfrm>
            <a:off x="1143000" y="30371"/>
            <a:ext cx="2971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1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51F1C6-B2EB-F80D-BFEC-28EBF0C36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/>
          <a:stretch/>
        </p:blipFill>
        <p:spPr>
          <a:xfrm>
            <a:off x="1295400" y="914400"/>
            <a:ext cx="3916782" cy="266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0AAB29-512D-E4F4-87F0-21EBFE69AC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r="3764"/>
          <a:stretch/>
        </p:blipFill>
        <p:spPr>
          <a:xfrm>
            <a:off x="6629400" y="968038"/>
            <a:ext cx="3916782" cy="26133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84792D-9CA6-7F19-83D5-FEC4FB2F23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"/>
          <a:stretch/>
        </p:blipFill>
        <p:spPr>
          <a:xfrm>
            <a:off x="3352800" y="3947019"/>
            <a:ext cx="4945115" cy="2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3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0.05371 L 0.09062 0.05371 C 0.14392 0.02778 0.09548 0.04792 0.16961 0.03264 C 0.17604 0.03125 0.18177 0.02755 0.18802 0.0257 C 0.19323 0.02408 0.19861 0.02338 0.20382 0.02223 C 0.24062 0.0257 0.2776 0.02709 0.31441 0.03264 C 0.31753 0.03311 0.31927 0.03843 0.32222 0.03959 C 0.32725 0.0419 0.33281 0.0419 0.33802 0.04329 C 0.34062 0.04676 0.3427 0.05116 0.346 0.05371 C 0.40885 0.10325 0.36475 0.06019 0.3934 0.08889 C 0.39514 0.09237 0.39635 0.09607 0.39843 0.09931 C 0.40086 0.10325 0.40347 0.10672 0.40625 0.10996 C 0.41423 0.11875 0.4276 0.12524 0.43524 0.13102 C 0.46336 0.15232 0.43784 0.14005 0.46944 0.15209 C 0.4783 0.15903 0.48611 0.16875 0.49583 0.17315 C 0.52291 0.18519 0.51146 0.18102 0.53003 0.18704 C 0.53611 0.18588 0.54271 0.18681 0.54843 0.18357 C 0.55364 0.18079 0.55677 0.17338 0.56163 0.16968 C 0.56736 0.16505 0.57396 0.16297 0.58003 0.15903 C 0.59062 0.15232 0.61163 0.13797 0.61163 0.13797 C 0.62205 0.14028 0.63333 0.13959 0.64323 0.14491 C 0.64896 0.14815 0.65243 0.15602 0.65625 0.1625 C 0.65955 0.16783 0.66146 0.17431 0.66423 0.1801 C 0.66753 0.18727 0.67118 0.19422 0.67465 0.20116 C 0.67552 0.20695 0.67552 0.2132 0.67743 0.21875 C 0.68177 0.23218 0.69375 0.24144 0.70104 0.25024 C 0.70468 0.25487 0.70729 0.26088 0.71163 0.26436 C 0.71458 0.2669 0.71857 0.26644 0.72205 0.26783 C 0.75607 0.28195 0.7342 0.27593 0.76163 0.28195 C 0.77743 0.27848 0.7934 0.27616 0.80885 0.2713 C 0.81614 0.26922 0.82291 0.26436 0.83003 0.26088 C 0.83264 0.2595 0.83524 0.25857 0.83784 0.25741 C 0.84409 0.25162 0.85069 0.24653 0.85625 0.23982 C 0.86718 0.22662 0.86093 0.22755 0.86944 0.21528 C 0.88038 0.19931 0.89288 0.17871 0.90885 0.16968 C 0.91649 0.16528 0.9243 0.16042 0.93264 0.15903 L 1.04305 0.14144 C 1.07187 0.10325 1.05573 0.10811 1.08784 0.11343 C 1.09132 0.11806 1.09514 0.12246 1.09843 0.12755 C 1.10225 0.13357 1.11389 0.16181 1.11423 0.1625 L 1.12205 0.20463 C 1.12673 0.2294 1.12691 0.23889 1.13784 0.26088 C 1.13958 0.26436 1.1408 0.26852 1.14305 0.2713 C 1.14531 0.27431 1.14843 0.27616 1.15104 0.27848 C 1.15573 0.28889 1.16562 0.31389 1.17465 0.31713 C 1.20503 0.32709 1.1592 0.31088 1.20104 0.33102 C 1.20521 0.33311 1.20972 0.33334 1.21423 0.33473 L 1.34305 0.32755 C 1.35191 0.32709 1.36111 0.32801 1.36944 0.32408 C 1.3842 0.31713 1.39705 0.30394 1.41146 0.29607 L 1.45625 0.2713 C 1.4625 0.26297 1.46475 0.25903 1.47465 0.25394 C 1.48021 0.25093 1.50086 0.24537 1.50885 0.24329 C 1.5276 0.23866 1.54097 0.23681 1.56146 0.23287 C 1.56684 0.23172 1.57205 0.22963 1.57725 0.22917 C 1.58871 0.22848 1.60017 0.22917 1.61146 0.22917 L 1.61423 0.22917 L 1.61423 0.22917 " pathEditMode="relative" ptsTypes="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9C500F6-50CE-477C-97C8-A31CF397D3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7142" y="-1132038"/>
            <a:ext cx="1792228" cy="21000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C19157-234E-4566-B3CD-F1E5C5989FE4}"/>
              </a:ext>
            </a:extLst>
          </p:cNvPr>
          <p:cNvSpPr txBox="1"/>
          <p:nvPr/>
        </p:nvSpPr>
        <p:spPr>
          <a:xfrm>
            <a:off x="28902" y="105104"/>
            <a:ext cx="1170589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1D00CC-95D8-4512-B981-16908B19D271}"/>
              </a:ext>
            </a:extLst>
          </p:cNvPr>
          <p:cNvSpPr txBox="1"/>
          <p:nvPr/>
        </p:nvSpPr>
        <p:spPr>
          <a:xfrm>
            <a:off x="1528598" y="5791200"/>
            <a:ext cx="75280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F253DE-DEEA-4163-86F2-5AB5C187077B}"/>
              </a:ext>
            </a:extLst>
          </p:cNvPr>
          <p:cNvSpPr txBox="1"/>
          <p:nvPr/>
        </p:nvSpPr>
        <p:spPr>
          <a:xfrm>
            <a:off x="9753600" y="5694100"/>
            <a:ext cx="6096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B54E26-617D-4F3C-98C7-BD9767384FC5}"/>
              </a:ext>
            </a:extLst>
          </p:cNvPr>
          <p:cNvSpPr txBox="1"/>
          <p:nvPr/>
        </p:nvSpPr>
        <p:spPr>
          <a:xfrm>
            <a:off x="5787389" y="5791200"/>
            <a:ext cx="6096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66F867-1F66-4796-E6AC-EBFEEAB2E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189" y="3425189"/>
            <a:ext cx="7621" cy="7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91AC68-2BB5-121C-B731-D368082B6D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b="5682"/>
          <a:stretch/>
        </p:blipFill>
        <p:spPr>
          <a:xfrm>
            <a:off x="228600" y="1295400"/>
            <a:ext cx="3634737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9352B9-3FFA-DCA8-4B80-9E6D6629A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189" y="3425189"/>
            <a:ext cx="7621" cy="76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2C2655-D0EE-5C5E-F0B3-765955E62B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79" y="1258614"/>
            <a:ext cx="3634737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4D53D4-FED0-92D0-6528-36C2F65C1C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0"/>
          <a:stretch/>
        </p:blipFill>
        <p:spPr>
          <a:xfrm>
            <a:off x="8392482" y="1295400"/>
            <a:ext cx="3494718" cy="4154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79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0.05371 L 0.09062 0.05371 C 0.14392 0.02778 0.09548 0.04792 0.16961 0.03264 C 0.17604 0.03125 0.18177 0.02755 0.18802 0.0257 C 0.19323 0.02408 0.19861 0.02338 0.20382 0.02223 C 0.24062 0.0257 0.2776 0.02709 0.31441 0.03264 C 0.31753 0.03311 0.31927 0.03843 0.32222 0.03959 C 0.32725 0.0419 0.33281 0.0419 0.33802 0.04329 C 0.34062 0.04676 0.3427 0.05116 0.346 0.05371 C 0.40885 0.10325 0.36475 0.06019 0.3934 0.08889 C 0.39514 0.09237 0.39635 0.09607 0.39843 0.09931 C 0.40086 0.10325 0.40347 0.10672 0.40625 0.10996 C 0.41423 0.11875 0.4276 0.12524 0.43524 0.13102 C 0.46336 0.15232 0.43784 0.14005 0.46944 0.15209 C 0.4783 0.15903 0.48611 0.16875 0.49583 0.17315 C 0.52291 0.18519 0.51146 0.18102 0.53003 0.18704 C 0.53611 0.18588 0.54271 0.18681 0.54843 0.18357 C 0.55364 0.18079 0.55677 0.17338 0.56163 0.16968 C 0.56736 0.16505 0.57396 0.16297 0.58003 0.15903 C 0.59062 0.15232 0.61163 0.13797 0.61163 0.13797 C 0.62205 0.14028 0.63333 0.13959 0.64323 0.14491 C 0.64896 0.14815 0.65243 0.15602 0.65625 0.1625 C 0.65955 0.16783 0.66146 0.17431 0.66423 0.1801 C 0.66753 0.18727 0.67118 0.19422 0.67465 0.20116 C 0.67552 0.20695 0.67552 0.2132 0.67743 0.21875 C 0.68177 0.23218 0.69375 0.24144 0.70104 0.25024 C 0.70468 0.25487 0.70729 0.26088 0.71163 0.26436 C 0.71458 0.2669 0.71857 0.26644 0.72205 0.26783 C 0.75607 0.28195 0.7342 0.27593 0.76163 0.28195 C 0.77743 0.27848 0.7934 0.27616 0.80885 0.2713 C 0.81614 0.26922 0.82291 0.26436 0.83003 0.26088 C 0.83264 0.2595 0.83524 0.25857 0.83784 0.25741 C 0.84409 0.25162 0.85069 0.24653 0.85625 0.23982 C 0.86718 0.22662 0.86093 0.22755 0.86944 0.21528 C 0.88038 0.19931 0.89288 0.17871 0.90885 0.16968 C 0.91649 0.16528 0.9243 0.16042 0.93264 0.15903 L 1.04305 0.14144 C 1.07187 0.10325 1.05573 0.10811 1.08784 0.11343 C 1.09132 0.11806 1.09514 0.12246 1.09843 0.12755 C 1.10225 0.13357 1.11389 0.16181 1.11423 0.1625 L 1.12205 0.20463 C 1.12673 0.2294 1.12691 0.23889 1.13784 0.26088 C 1.13958 0.26436 1.1408 0.26852 1.14305 0.2713 C 1.14531 0.27431 1.14843 0.27616 1.15104 0.27848 C 1.15573 0.28889 1.16562 0.31389 1.17465 0.31713 C 1.20503 0.32709 1.1592 0.31088 1.20104 0.33102 C 1.20521 0.33311 1.20972 0.33334 1.21423 0.33473 L 1.34305 0.32755 C 1.35191 0.32709 1.36111 0.32801 1.36944 0.32408 C 1.3842 0.31713 1.39705 0.30394 1.41146 0.29607 L 1.45625 0.2713 C 1.4625 0.26297 1.46475 0.25903 1.47465 0.25394 C 1.48021 0.25093 1.50086 0.24537 1.50885 0.24329 C 1.5276 0.23866 1.54097 0.23681 1.56146 0.23287 C 1.56684 0.23172 1.57205 0.22963 1.57725 0.22917 C 1.58871 0.22848 1.60017 0.22917 1.61146 0.22917 L 1.61423 0.22917 L 1.61423 0.22917 " pathEditMode="relative" ptsTypes="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7585"/>
            <a:ext cx="12192000" cy="4575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70B48D-7478-4B4E-8AD2-C068B9E37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604"/>
            <a:ext cx="10515600" cy="58527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B1DF39-0C52-4DF5-B9E5-2649D0BE8EA8}"/>
              </a:ext>
            </a:extLst>
          </p:cNvPr>
          <p:cNvSpPr txBox="1"/>
          <p:nvPr/>
        </p:nvSpPr>
        <p:spPr>
          <a:xfrm>
            <a:off x="2895600" y="3014322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600" b="1" dirty="0" err="1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b="1" dirty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600" b="1" dirty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393A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D01702-16D3-4D86-B24A-7DAEC86269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7142" y="-1132038"/>
            <a:ext cx="1792228" cy="21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2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0.05371 L 0.09062 0.05371 C 0.14392 0.02778 0.09548 0.04792 0.16961 0.03264 C 0.17604 0.03125 0.18177 0.02755 0.18802 0.0257 C 0.19323 0.02408 0.19861 0.02338 0.20382 0.02223 C 0.24062 0.0257 0.2776 0.02709 0.31441 0.03264 C 0.31753 0.03311 0.31927 0.03843 0.32222 0.03959 C 0.32725 0.0419 0.33281 0.0419 0.33802 0.04329 C 0.34062 0.04676 0.3427 0.05116 0.346 0.05371 C 0.40885 0.10325 0.36475 0.06019 0.3934 0.08889 C 0.39514 0.09237 0.39635 0.09607 0.39843 0.09931 C 0.40086 0.10325 0.40347 0.10672 0.40625 0.10996 C 0.41423 0.11875 0.4276 0.12524 0.43524 0.13102 C 0.46336 0.15232 0.43784 0.14005 0.46944 0.15209 C 0.4783 0.15903 0.48611 0.16875 0.49583 0.17315 C 0.52291 0.18519 0.51146 0.18102 0.53003 0.18704 C 0.53611 0.18588 0.54271 0.18681 0.54843 0.18357 C 0.55364 0.18079 0.55677 0.17338 0.56163 0.16968 C 0.56736 0.16505 0.57396 0.16297 0.58003 0.15903 C 0.59062 0.15232 0.61163 0.13797 0.61163 0.13797 C 0.62205 0.14028 0.63333 0.13959 0.64323 0.14491 C 0.64896 0.14815 0.65243 0.15602 0.65625 0.1625 C 0.65955 0.16783 0.66146 0.17431 0.66423 0.1801 C 0.66753 0.18727 0.67118 0.19422 0.67465 0.20116 C 0.67552 0.20695 0.67552 0.2132 0.67743 0.21875 C 0.68177 0.23218 0.69375 0.24144 0.70104 0.25024 C 0.70468 0.25487 0.70729 0.26088 0.71163 0.26436 C 0.71458 0.2669 0.71857 0.26644 0.72205 0.26783 C 0.75607 0.28195 0.7342 0.27593 0.76163 0.28195 C 0.77743 0.27848 0.7934 0.27616 0.80885 0.2713 C 0.81614 0.26922 0.82291 0.26436 0.83003 0.26088 C 0.83264 0.2595 0.83524 0.25857 0.83784 0.25741 C 0.84409 0.25162 0.85069 0.24653 0.85625 0.23982 C 0.86718 0.22662 0.86093 0.22755 0.86944 0.21528 C 0.88038 0.19931 0.89288 0.17871 0.90885 0.16968 C 0.91649 0.16528 0.9243 0.16042 0.93264 0.15903 L 1.04305 0.14144 C 1.07187 0.10325 1.05573 0.10811 1.08784 0.11343 C 1.09132 0.11806 1.09514 0.12246 1.09843 0.12755 C 1.10225 0.13357 1.11389 0.16181 1.11423 0.1625 L 1.12205 0.20463 C 1.12673 0.2294 1.12691 0.23889 1.13784 0.26088 C 1.13958 0.26436 1.1408 0.26852 1.14305 0.2713 C 1.14531 0.27431 1.14843 0.27616 1.15104 0.27848 C 1.15573 0.28889 1.16562 0.31389 1.17465 0.31713 C 1.20503 0.32709 1.1592 0.31088 1.20104 0.33102 C 1.20521 0.33311 1.20972 0.33334 1.21423 0.33473 L 1.34305 0.32755 C 1.35191 0.32709 1.36111 0.32801 1.36944 0.32408 C 1.3842 0.31713 1.39705 0.30394 1.41146 0.29607 L 1.45625 0.2713 C 1.4625 0.26297 1.46475 0.25903 1.47465 0.25394 C 1.48021 0.25093 1.50086 0.24537 1.50885 0.24329 C 1.5276 0.23866 1.54097 0.23681 1.56146 0.23287 C 1.56684 0.23172 1.57205 0.22963 1.57725 0.22917 C 1.58871 0.22848 1.60017 0.22917 1.61146 0.22917 L 1.61423 0.22917 L 1.61423 0.22917 " pathEditMode="relative" ptsTypes="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9C500F6-50CE-477C-97C8-A31CF397D3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7142" y="-1132038"/>
            <a:ext cx="1792228" cy="21000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C19157-234E-4566-B3CD-F1E5C5989FE4}"/>
              </a:ext>
            </a:extLst>
          </p:cNvPr>
          <p:cNvSpPr txBox="1"/>
          <p:nvPr/>
        </p:nvSpPr>
        <p:spPr>
          <a:xfrm>
            <a:off x="243051" y="143197"/>
            <a:ext cx="1170589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86709-FBCB-9830-01EF-EA973ECE5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92" y="1064206"/>
            <a:ext cx="3438215" cy="2550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AA91BF2-5A59-5079-2B87-8AD8398C8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1099175"/>
            <a:ext cx="3438214" cy="2550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CCC11-61BD-CE67-9E72-DFC14928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17117"/>
            <a:ext cx="2390668" cy="2735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2B9E43D6-0430-A6AD-5AB6-284C6EF84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17117"/>
            <a:ext cx="2390668" cy="2717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9169F8BE-DAF6-DA8F-3774-8B19F78A7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9" y="1040558"/>
            <a:ext cx="4029355" cy="2550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3 0.19537 L -0.19063 0.19561 C -0.1198 0.16945 -0.18412 0.18959 -0.08542 0.17431 C -0.07696 0.17292 -0.06928 0.16922 -0.06094 0.16737 C -0.05404 0.16575 -0.04688 0.16505 -0.03985 0.16389 C 0.00911 0.16737 0.05846 0.16875 0.10743 0.17431 C 0.11159 0.17477 0.11394 0.1801 0.11797 0.18125 C 0.12448 0.18357 0.13191 0.18357 0.13881 0.18496 C 0.14219 0.18843 0.14506 0.19283 0.14948 0.19537 C 0.23321 0.24491 0.17448 0.20186 0.21264 0.23056 C 0.21498 0.23403 0.21654 0.23774 0.21928 0.24075 C 0.22253 0.24491 0.22605 0.24838 0.22969 0.25162 C 0.24024 0.26042 0.25808 0.2669 0.26836 0.27269 C 0.3056 0.29399 0.27188 0.28172 0.31368 0.29352 C 0.3254 0.3007 0.33594 0.31042 0.34896 0.31482 C 0.3849 0.32662 0.36967 0.32269 0.39441 0.32871 C 0.40248 0.32755 0.41133 0.32825 0.41889 0.325 C 0.42592 0.32246 0.43008 0.31505 0.43646 0.31135 C 0.44415 0.30672 0.453 0.30463 0.46107 0.3007 C 0.47514 0.29399 0.50313 0.27963 0.50313 0.27987 C 0.51693 0.28195 0.53191 0.28125 0.54506 0.28635 C 0.55274 0.28982 0.55743 0.29769 0.56237 0.30417 C 0.5668 0.3095 0.56941 0.31598 0.57305 0.32176 C 0.57761 0.32894 0.58243 0.33565 0.58698 0.3426 C 0.58816 0.34838 0.58816 0.35463 0.59076 0.36019 C 0.59649 0.37385 0.61237 0.38311 0.62214 0.3919 C 0.62709 0.39653 0.63047 0.40255 0.6362 0.40602 C 0.64024 0.40857 0.64558 0.40811 0.65014 0.4095 C 0.69558 0.42338 0.66641 0.4176 0.70274 0.42338 C 0.72396 0.42014 0.74506 0.41783 0.76576 0.41297 C 0.7754 0.41065 0.78438 0.40602 0.79415 0.40255 C 0.7974 0.40116 0.80092 0.40024 0.80443 0.39908 C 0.81277 0.39329 0.82136 0.3882 0.82891 0.38149 C 0.84336 0.36829 0.83503 0.36922 0.84636 0.35695 C 0.86094 0.34098 0.87761 0.32037 0.89896 0.31135 C 0.90912 0.30672 0.91954 0.30209 0.9306 0.3007 L 1.07774 0.28311 C 1.11602 0.24491 1.09454 0.24977 1.13737 0.2551 C 1.14193 0.25973 1.14701 0.26412 1.15144 0.26922 C 1.15639 0.27524 1.17201 0.30348 1.1724 0.30417 L 1.18269 0.3463 C 1.18907 0.37107 1.18933 0.38056 1.20391 0.40255 C 1.20626 0.40602 1.20769 0.41019 1.21094 0.41297 C 1.21394 0.41598 1.2181 0.41783 1.22136 0.42014 C 1.22774 0.43056 1.24089 0.45533 1.25287 0.4588 C 1.29336 0.46875 1.23243 0.45255 1.28803 0.47269 C 1.29349 0.47477 1.29974 0.475 1.3056 0.47639 L 1.47722 0.46922 C 1.48907 0.46875 1.50118 0.46968 1.51224 0.46575 C 1.53204 0.4588 1.54909 0.44561 1.56823 0.43774 L 1.62787 0.41297 C 1.6362 0.40463 1.6392 0.4007 1.65235 0.39561 C 1.6599 0.3926 1.68737 0.38704 1.69805 0.38496 C 1.72305 0.38033 1.74089 0.37848 1.76797 0.37454 C 1.77514 0.37338 1.78204 0.3713 1.78907 0.37084 C 1.8043 0.37014 1.81954 0.37084 1.83464 0.37084 L 1.83829 0.37084 L 1.83829 0.37107 L -0.19063 0.19537 Z" pathEditMode="relative" rAng="0" ptsTypes="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45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67585"/>
            <a:ext cx="12192000" cy="4575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70B48D-7478-4B4E-8AD2-C068B9E37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0668000" cy="58527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D01702-16D3-4D86-B24A-7DAEC86269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7142" y="-1132038"/>
            <a:ext cx="1792228" cy="2100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67A920-2D1A-4644-92FC-3C8818DE43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418" y="-7278675"/>
            <a:ext cx="8458200" cy="845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A02607-8242-CD84-97CF-A5C9CA27770B}"/>
              </a:ext>
            </a:extLst>
          </p:cNvPr>
          <p:cNvSpPr txBox="1"/>
          <p:nvPr/>
        </p:nvSpPr>
        <p:spPr>
          <a:xfrm>
            <a:off x="2209800" y="34290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5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0.05371 L 0.09062 0.05371 C 0.14392 0.02778 0.09548 0.04792 0.16961 0.03264 C 0.17604 0.03125 0.18177 0.02755 0.18802 0.0257 C 0.19323 0.02408 0.19861 0.02338 0.20382 0.02223 C 0.24062 0.0257 0.2776 0.02709 0.31441 0.03264 C 0.31753 0.03311 0.31927 0.03843 0.32222 0.03959 C 0.32725 0.0419 0.33281 0.0419 0.33802 0.04329 C 0.34062 0.04676 0.3427 0.05116 0.346 0.05371 C 0.40885 0.10325 0.36475 0.06019 0.3934 0.08889 C 0.39514 0.09237 0.39635 0.09607 0.39843 0.09931 C 0.40086 0.10325 0.40347 0.10672 0.40625 0.10996 C 0.41423 0.11875 0.4276 0.12524 0.43524 0.13102 C 0.46336 0.15232 0.43784 0.14005 0.46944 0.15209 C 0.4783 0.15903 0.48611 0.16875 0.49583 0.17315 C 0.52291 0.18519 0.51146 0.18102 0.53003 0.18704 C 0.53611 0.18588 0.54271 0.18681 0.54843 0.18357 C 0.55364 0.18079 0.55677 0.17338 0.56163 0.16968 C 0.56736 0.16505 0.57396 0.16297 0.58003 0.15903 C 0.59062 0.15232 0.61163 0.13797 0.61163 0.13797 C 0.62205 0.14028 0.63333 0.13959 0.64323 0.14491 C 0.64896 0.14815 0.65243 0.15602 0.65625 0.1625 C 0.65955 0.16783 0.66146 0.17431 0.66423 0.1801 C 0.66753 0.18727 0.67118 0.19422 0.67465 0.20116 C 0.67552 0.20695 0.67552 0.2132 0.67743 0.21875 C 0.68177 0.23218 0.69375 0.24144 0.70104 0.25024 C 0.70468 0.25487 0.70729 0.26088 0.71163 0.26436 C 0.71458 0.2669 0.71857 0.26644 0.72205 0.26783 C 0.75607 0.28195 0.7342 0.27593 0.76163 0.28195 C 0.77743 0.27848 0.7934 0.27616 0.80885 0.2713 C 0.81614 0.26922 0.82291 0.26436 0.83003 0.26088 C 0.83264 0.2595 0.83524 0.25857 0.83784 0.25741 C 0.84409 0.25162 0.85069 0.24653 0.85625 0.23982 C 0.86718 0.22662 0.86093 0.22755 0.86944 0.21528 C 0.88038 0.19931 0.89288 0.17871 0.90885 0.16968 C 0.91649 0.16528 0.9243 0.16042 0.93264 0.15903 L 1.04305 0.14144 C 1.07187 0.10325 1.05573 0.10811 1.08784 0.11343 C 1.09132 0.11806 1.09514 0.12246 1.09843 0.12755 C 1.10225 0.13357 1.11389 0.16181 1.11423 0.1625 L 1.12205 0.20463 C 1.12673 0.2294 1.12691 0.23889 1.13784 0.26088 C 1.13958 0.26436 1.1408 0.26852 1.14305 0.2713 C 1.14531 0.27431 1.14843 0.27616 1.15104 0.27848 C 1.15573 0.28889 1.16562 0.31389 1.17465 0.31713 C 1.20503 0.32709 1.1592 0.31088 1.20104 0.33102 C 1.20521 0.33311 1.20972 0.33334 1.21423 0.33473 L 1.34305 0.32755 C 1.35191 0.32709 1.36111 0.32801 1.36944 0.32408 C 1.3842 0.31713 1.39705 0.30394 1.41146 0.29607 L 1.45625 0.2713 C 1.4625 0.26297 1.46475 0.25903 1.47465 0.25394 C 1.48021 0.25093 1.50086 0.24537 1.50885 0.24329 C 1.5276 0.23866 1.54097 0.23681 1.56146 0.23287 C 1.56684 0.23172 1.57205 0.22963 1.57725 0.22917 C 1.58871 0.22848 1.60017 0.22917 1.61146 0.22917 L 1.61423 0.22917 L 1.61423 0.22917 " pathEditMode="relative" ptsTypes="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09 0.10093 L -0.07309 0.10116 L -0.1375 0.10371 C -0.27205 0.10764 -0.22274 0.09537 -0.275 0.10926 L -0.30417 0.13704 L -0.31875 0.15093 C -0.32483 0.16482 -0.33177 0.17963 -0.33542 0.19537 C -0.33698 0.20139 -0.33715 0.20811 -0.3375 0.21482 C -0.34063 0.25301 -0.33924 0.29167 -0.34583 0.32848 C -0.34688 0.33426 -0.35434 0.33033 -0.35833 0.33172 L -0.38958 0.33982 L -0.45208 0.33727 C -0.4599 0.33635 -0.46754 0.33635 -0.475 0.33426 C -0.47813 0.33357 -0.48038 0.3301 -0.48333 0.32848 C -0.4875 0.32709 -0.49167 0.32662 -0.49583 0.32639 L -0.5375 0.31806 C -0.54445 0.31991 -0.55156 0.32061 -0.55833 0.32292 C -0.56389 0.325 -0.57708 0.33403 -0.58125 0.33727 C -0.58351 0.33866 -0.58542 0.34074 -0.5875 0.3426 C -0.59028 0.34445 -0.5934 0.34561 -0.59583 0.34815 C -0.59827 0.35024 -0.6 0.35394 -0.60208 0.35649 C -0.6224 0.3794 -0.61615 0.37408 -0.63125 0.38426 C -0.63333 0.38797 -0.63524 0.39167 -0.6375 0.39537 C -0.64011 0.39931 -0.6441 0.40162 -0.64583 0.40672 C -0.64774 0.41135 -0.64722 0.4176 -0.64792 0.42315 C -0.64861 0.42709 -0.64931 0.43079 -0.65 0.43449 C -0.6507 0.44283 -0.65174 0.4507 -0.65208 0.45926 C -0.65313 0.48125 -0.65278 0.50371 -0.65417 0.52593 C -0.65486 0.53334 -0.6566 0.54074 -0.65833 0.54815 C -0.66146 0.56019 -0.66528 0.57223 -0.66875 0.58426 C -0.67014 0.58889 -0.67014 0.59491 -0.67292 0.59815 C -0.67708 0.60278 -0.68142 0.60718 -0.68542 0.61204 C -0.68837 0.61551 -0.69063 0.62014 -0.69375 0.62315 C -0.71146 0.63912 -0.71649 0.64121 -0.73333 0.65093 C -0.73611 0.65463 -0.73872 0.65857 -0.74167 0.66204 C -0.74358 0.66412 -0.74653 0.66482 -0.74792 0.6676 C -0.74965 0.67061 -0.74931 0.675 -0.75 0.67871 C -0.75156 0.71297 -0.75122 0.72963 -0.75625 0.76204 C -0.75729 0.7676 -0.75868 0.77315 -0.76042 0.77871 C -0.76215 0.78357 -0.76476 0.78774 -0.76667 0.7926 C -0.76945 0.79908 -0.7717 0.80487 -0.77292 0.81204 C -0.77379 0.81644 -0.77465 0.82107 -0.775 0.82593 C -0.77691 0.8426 -0.77656 0.85186 -0.77917 0.8676 C -0.77969 0.87037 -0.78056 0.87315 -0.78125 0.87593 C -0.78264 0.88982 -0.78386 0.90371 -0.78542 0.9176 C -0.78663 0.92686 -0.7882 0.93612 -0.78958 0.94537 C -0.79202 0.96042 -0.79167 0.95139 -0.79167 0.96204 L -0.79375 0.96482 L -0.79375 0.96505 L -0.79375 0.96482 " pathEditMode="relative" rAng="0" ptsTypes="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42" y="43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4636</TotalTime>
  <Words>125</Words>
  <Application>Microsoft Office PowerPoint</Application>
  <PresentationFormat>Widescreen</PresentationFormat>
  <Paragraphs>23</Paragraphs>
  <Slides>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iCiel Cadena</vt:lpstr>
      <vt:lpstr>Times New Roman</vt:lpstr>
      <vt:lpstr>11_Office Theme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PHAM CHAU LINH</cp:lastModifiedBy>
  <cp:revision>297</cp:revision>
  <dcterms:created xsi:type="dcterms:W3CDTF">2020-08-13T08:18:23Z</dcterms:created>
  <dcterms:modified xsi:type="dcterms:W3CDTF">2022-08-02T13:01:49Z</dcterms:modified>
</cp:coreProperties>
</file>