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0" r:id="rId2"/>
    <p:sldId id="261" r:id="rId3"/>
    <p:sldId id="272" r:id="rId4"/>
    <p:sldId id="318" r:id="rId5"/>
    <p:sldId id="271" r:id="rId6"/>
    <p:sldId id="319" r:id="rId7"/>
    <p:sldId id="306" r:id="rId8"/>
    <p:sldId id="268" r:id="rId9"/>
    <p:sldId id="291" r:id="rId10"/>
    <p:sldId id="270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B6"/>
    <a:srgbClr val="F9CFE2"/>
    <a:srgbClr val="E2ECAE"/>
    <a:srgbClr val="D3EAD3"/>
    <a:srgbClr val="009F4F"/>
    <a:srgbClr val="0076C1"/>
    <a:srgbClr val="128ACE"/>
    <a:srgbClr val="1A90D0"/>
    <a:srgbClr val="C9E8A6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1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28D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179" y="3126322"/>
            <a:ext cx="6471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bổ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ích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729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Arial-SGK-TV" pitchFamily="2" charset="0"/>
                <a:cs typeface="Arial-SGK-TV" pitchFamily="2" charset="0"/>
              </a:rPr>
              <a:t>Kể về một trò chơi em được thầy cô hoặc người thân hướng dẫn.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628" y="2115127"/>
            <a:ext cx="741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Thầy dạy em trò chơi cướp cờ. </a:t>
            </a:r>
            <a:r>
              <a:rPr lang="vi-VN" sz="2400" i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400" i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i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chơi </a:t>
            </a:r>
            <a:r>
              <a:rPr lang="vi-VN" sz="2400" i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này giúp em chạy nhanh.</a:t>
            </a:r>
            <a:r>
              <a:rPr lang="vi-VN" sz="240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24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Kể với bạn về nghề nghiệp em biết.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3" y="1791457"/>
            <a:ext cx="2431914" cy="346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9" y="1791457"/>
            <a:ext cx="2426645" cy="3465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5" y="1874582"/>
            <a:ext cx="3061070" cy="32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7746" y="68716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Giờ ra chơi</a:t>
            </a:r>
            <a:endParaRPr lang="en-US" sz="2400" b="1" i="1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1329908"/>
            <a:ext cx="3971362" cy="1886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38" y="3932206"/>
            <a:ext cx="3971362" cy="2384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9" y="2273168"/>
            <a:ext cx="3971363" cy="22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7746" y="68716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Giờ ra chơi</a:t>
            </a:r>
            <a:endParaRPr lang="en-US" sz="2400" b="1" i="1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1219389"/>
            <a:ext cx="3305817" cy="1570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9" y="4469873"/>
            <a:ext cx="2899289" cy="1741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2" y="2747597"/>
            <a:ext cx="3001193" cy="1729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836" y="1325705"/>
            <a:ext cx="386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Arial-SGK-TV" pitchFamily="2" charset="0"/>
                <a:cs typeface="Arial-SGK-TV" pitchFamily="2" charset="0"/>
              </a:rPr>
              <a:t>Trống báo giờ ra chơi</a:t>
            </a:r>
            <a:br>
              <a:rPr lang="vi-VN" sz="2000">
                <a:latin typeface="Arial-SGK-TV" pitchFamily="2" charset="0"/>
                <a:cs typeface="Arial-SGK-TV" pitchFamily="2" charset="0"/>
              </a:rPr>
            </a:br>
            <a:r>
              <a:rPr lang="vi-VN" sz="2000">
                <a:latin typeface="Arial-SGK-TV" pitchFamily="2" charset="0"/>
                <a:cs typeface="Arial-SGK-TV" pitchFamily="2" charset="0"/>
              </a:rPr>
              <a:t>Từng đàn chim áo trắng</a:t>
            </a:r>
            <a:br>
              <a:rPr lang="vi-VN" sz="2000">
                <a:latin typeface="Arial-SGK-TV" pitchFamily="2" charset="0"/>
                <a:cs typeface="Arial-SGK-TV" pitchFamily="2" charset="0"/>
              </a:rPr>
            </a:br>
            <a:r>
              <a:rPr lang="vi-VN" sz="2000">
                <a:latin typeface="Arial-SGK-TV" pitchFamily="2" charset="0"/>
                <a:cs typeface="Arial-SGK-TV" pitchFamily="2" charset="0"/>
              </a:rPr>
              <a:t>Xếp sách vở mau thôi</a:t>
            </a:r>
            <a:br>
              <a:rPr lang="vi-VN" sz="2000">
                <a:latin typeface="Arial-SGK-TV" pitchFamily="2" charset="0"/>
                <a:cs typeface="Arial-SGK-TV" pitchFamily="2" charset="0"/>
              </a:rPr>
            </a:br>
            <a:r>
              <a:rPr lang="vi-VN" sz="2000">
                <a:latin typeface="Arial-SGK-TV" pitchFamily="2" charset="0"/>
                <a:cs typeface="Arial-SGK-TV" pitchFamily="2" charset="0"/>
              </a:rPr>
              <a:t>Ùa ra ngoài sân nắng.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636" y="2984415"/>
            <a:ext cx="386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Chỗ này những bạn gái</a:t>
            </a:r>
            <a:br>
              <a:rPr lang="en-US" sz="2000">
                <a:latin typeface="Arial-SGK-TV" pitchFamily="2" charset="0"/>
                <a:cs typeface="Arial-SGK-TV" pitchFamily="2" charset="0"/>
              </a:rPr>
            </a:br>
            <a:r>
              <a:rPr lang="en-US" sz="2000">
                <a:latin typeface="Arial-SGK-TV" pitchFamily="2" charset="0"/>
                <a:cs typeface="Arial-SGK-TV" pitchFamily="2" charset="0"/>
              </a:rPr>
              <a:t>Vui nhảy dây nhịp nhàng</a:t>
            </a:r>
            <a:br>
              <a:rPr lang="en-US" sz="2000">
                <a:latin typeface="Arial-SGK-TV" pitchFamily="2" charset="0"/>
                <a:cs typeface="Arial-SGK-TV" pitchFamily="2" charset="0"/>
              </a:rPr>
            </a:br>
            <a:r>
              <a:rPr lang="en-US" sz="2000">
                <a:latin typeface="Arial-SGK-TV" pitchFamily="2" charset="0"/>
                <a:cs typeface="Arial-SGK-TV" pitchFamily="2" charset="0"/>
              </a:rPr>
              <a:t>Vòng quay đều êm ái</a:t>
            </a:r>
            <a:br>
              <a:rPr lang="en-US" sz="2000">
                <a:latin typeface="Arial-SGK-TV" pitchFamily="2" charset="0"/>
                <a:cs typeface="Arial-SGK-TV" pitchFamily="2" charset="0"/>
              </a:rPr>
            </a:br>
            <a:r>
              <a:rPr lang="en-US" sz="2000">
                <a:latin typeface="Arial-SGK-TV" pitchFamily="2" charset="0"/>
                <a:cs typeface="Arial-SGK-TV" pitchFamily="2" charset="0"/>
              </a:rPr>
              <a:t>Chao nghiêng cánh lá </a:t>
            </a:r>
            <a:r>
              <a:rPr lang="en-US" sz="2000" smtClean="0">
                <a:latin typeface="Arial-SGK-TV" pitchFamily="2" charset="0"/>
                <a:cs typeface="Arial-SGK-TV" pitchFamily="2" charset="0"/>
              </a:rPr>
              <a:t>bàng</a:t>
            </a:r>
            <a:r>
              <a:rPr lang="vi-VN" sz="200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1492" y="4801276"/>
            <a:ext cx="31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/>
              <a:t>Đằng kia những bạn trai</a:t>
            </a:r>
            <a:br>
              <a:rPr lang="vi-VN" sz="2000"/>
            </a:br>
            <a:r>
              <a:rPr lang="vi-VN" sz="2000"/>
              <a:t>Đá cầu bay vun vút</a:t>
            </a:r>
            <a:br>
              <a:rPr lang="vi-VN" sz="2000"/>
            </a:br>
            <a:r>
              <a:rPr lang="vi-VN" sz="2000"/>
              <a:t>Dưới nắng hồng ban mai</a:t>
            </a:r>
            <a:br>
              <a:rPr lang="vi-VN" sz="2000"/>
            </a:br>
            <a:r>
              <a:rPr lang="vi-VN" sz="2000"/>
              <a:t>Niềm vui dâng náo nức...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7396" y="6188391"/>
            <a:ext cx="268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</a:t>
            </a:r>
            <a:r>
              <a:rPr lang="en-US" i="1"/>
              <a:t>Theo </a:t>
            </a:r>
            <a:r>
              <a:rPr lang="en-US"/>
              <a:t>Nguyễn Lãm Thắng)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814" y="1321439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1.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9799" y="298924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20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522" y="479924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3.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Đọc từng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khổ thơ trong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nhóm.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7746" y="68716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Giờ ra chơi</a:t>
            </a:r>
            <a:endParaRPr lang="en-US" sz="2400" b="1" i="1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1219389"/>
            <a:ext cx="3305817" cy="1570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9" y="4469873"/>
            <a:ext cx="2899289" cy="1741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2" y="2747597"/>
            <a:ext cx="3001193" cy="1729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836" y="1325705"/>
            <a:ext cx="386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Arial-SGK-TV" pitchFamily="2" charset="0"/>
                <a:cs typeface="Arial-SGK-TV" pitchFamily="2" charset="0"/>
              </a:rPr>
              <a:t>Trống báo giờ ra chơi</a:t>
            </a:r>
            <a:br>
              <a:rPr lang="vi-VN" sz="2000">
                <a:latin typeface="Arial-SGK-TV" pitchFamily="2" charset="0"/>
                <a:cs typeface="Arial-SGK-TV" pitchFamily="2" charset="0"/>
              </a:rPr>
            </a:br>
            <a:r>
              <a:rPr lang="vi-VN" sz="2000">
                <a:latin typeface="Arial-SGK-TV" pitchFamily="2" charset="0"/>
                <a:cs typeface="Arial-SGK-TV" pitchFamily="2" charset="0"/>
              </a:rPr>
              <a:t>Từng đàn chim áo trắng</a:t>
            </a:r>
            <a:br>
              <a:rPr lang="vi-VN" sz="2000">
                <a:latin typeface="Arial-SGK-TV" pitchFamily="2" charset="0"/>
                <a:cs typeface="Arial-SGK-TV" pitchFamily="2" charset="0"/>
              </a:rPr>
            </a:br>
            <a:r>
              <a:rPr lang="vi-VN" sz="2000">
                <a:latin typeface="Arial-SGK-TV" pitchFamily="2" charset="0"/>
                <a:cs typeface="Arial-SGK-TV" pitchFamily="2" charset="0"/>
              </a:rPr>
              <a:t>Xếp sách vở mau thôi</a:t>
            </a:r>
            <a:br>
              <a:rPr lang="vi-VN" sz="2000">
                <a:latin typeface="Arial-SGK-TV" pitchFamily="2" charset="0"/>
                <a:cs typeface="Arial-SGK-TV" pitchFamily="2" charset="0"/>
              </a:rPr>
            </a:br>
            <a:r>
              <a:rPr lang="vi-VN" sz="2000">
                <a:latin typeface="Arial-SGK-TV" pitchFamily="2" charset="0"/>
                <a:cs typeface="Arial-SGK-TV" pitchFamily="2" charset="0"/>
              </a:rPr>
              <a:t>Ùa ra ngoài sân nắng.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636" y="2984415"/>
            <a:ext cx="386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Chỗ này những bạn gái</a:t>
            </a:r>
            <a:br>
              <a:rPr lang="en-US" sz="2000">
                <a:latin typeface="Arial-SGK-TV" pitchFamily="2" charset="0"/>
                <a:cs typeface="Arial-SGK-TV" pitchFamily="2" charset="0"/>
              </a:rPr>
            </a:br>
            <a:r>
              <a:rPr lang="en-US" sz="2000">
                <a:latin typeface="Arial-SGK-TV" pitchFamily="2" charset="0"/>
                <a:cs typeface="Arial-SGK-TV" pitchFamily="2" charset="0"/>
              </a:rPr>
              <a:t>Vui nhảy dây nhịp nhàng</a:t>
            </a:r>
            <a:br>
              <a:rPr lang="en-US" sz="2000">
                <a:latin typeface="Arial-SGK-TV" pitchFamily="2" charset="0"/>
                <a:cs typeface="Arial-SGK-TV" pitchFamily="2" charset="0"/>
              </a:rPr>
            </a:br>
            <a:r>
              <a:rPr lang="en-US" sz="2000">
                <a:latin typeface="Arial-SGK-TV" pitchFamily="2" charset="0"/>
                <a:cs typeface="Arial-SGK-TV" pitchFamily="2" charset="0"/>
              </a:rPr>
              <a:t>Vòng quay đều êm ái</a:t>
            </a:r>
            <a:br>
              <a:rPr lang="en-US" sz="2000">
                <a:latin typeface="Arial-SGK-TV" pitchFamily="2" charset="0"/>
                <a:cs typeface="Arial-SGK-TV" pitchFamily="2" charset="0"/>
              </a:rPr>
            </a:br>
            <a:r>
              <a:rPr lang="en-US" sz="2000">
                <a:latin typeface="Arial-SGK-TV" pitchFamily="2" charset="0"/>
                <a:cs typeface="Arial-SGK-TV" pitchFamily="2" charset="0"/>
              </a:rPr>
              <a:t>Chao nghiêng cánh lá </a:t>
            </a:r>
            <a:r>
              <a:rPr lang="en-US" sz="2000" smtClean="0">
                <a:latin typeface="Arial-SGK-TV" pitchFamily="2" charset="0"/>
                <a:cs typeface="Arial-SGK-TV" pitchFamily="2" charset="0"/>
              </a:rPr>
              <a:t>bàng</a:t>
            </a:r>
            <a:r>
              <a:rPr lang="vi-VN" sz="200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1492" y="4801276"/>
            <a:ext cx="31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/>
              <a:t>Đằng kia những bạn trai</a:t>
            </a:r>
            <a:br>
              <a:rPr lang="vi-VN" sz="2000"/>
            </a:br>
            <a:r>
              <a:rPr lang="vi-VN" sz="2000"/>
              <a:t>Đá cầu bay vun vút</a:t>
            </a:r>
            <a:br>
              <a:rPr lang="vi-VN" sz="2000"/>
            </a:br>
            <a:r>
              <a:rPr lang="vi-VN" sz="2000"/>
              <a:t>Dưới nắng hồng ban mai</a:t>
            </a:r>
            <a:br>
              <a:rPr lang="vi-VN" sz="2000"/>
            </a:br>
            <a:r>
              <a:rPr lang="vi-VN" sz="2000"/>
              <a:t>Niềm vui dâng náo nức...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7396" y="6188391"/>
            <a:ext cx="268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</a:t>
            </a:r>
            <a:r>
              <a:rPr lang="en-US" i="1"/>
              <a:t>Theo </a:t>
            </a:r>
            <a:r>
              <a:rPr lang="en-US"/>
              <a:t>Nguyễn Lãm Thắng)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814" y="1321439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1.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9799" y="298924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20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522" y="479924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3.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Đọc từng đoạn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trong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nhóm.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378" y="1671868"/>
            <a:ext cx="554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spc="-5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Kể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tên các trò chơi có trong bài. </a:t>
            </a:r>
            <a:endParaRPr lang="en-US" sz="2400" spc="-5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378" y="3020420"/>
            <a:ext cx="774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50" dirty="0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spc="-5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Các bạn học sinh cảm thấy thế nào khi chơi trò chơi? </a:t>
            </a:r>
            <a:endParaRPr lang="en-US" sz="2400" spc="-5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5378" y="2346144"/>
            <a:ext cx="677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Các trò chơi có trong bài là nhảy dây và đá cầu</a:t>
            </a:r>
            <a:r>
              <a:rPr lang="vi-VN" sz="240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en-US" sz="24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5377" y="3694696"/>
            <a:ext cx="742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Những trò chơi mang lại cho các bạn cảm </a:t>
            </a:r>
            <a:r>
              <a:rPr lang="vi-VN" sz="2400" i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400" i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i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vui </a:t>
            </a:r>
            <a:r>
              <a:rPr lang="vi-VN" sz="2400" i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vẻ, thoải mái,..</a:t>
            </a:r>
            <a:r>
              <a:rPr lang="vi-VN" sz="240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en-US" sz="24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5378" y="4738304"/>
            <a:ext cx="774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2400" spc="-5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Đọc thuộc một khổ thơ em thích. </a:t>
            </a:r>
            <a:endParaRPr lang="en-US" sz="2400" spc="-5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49676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Tô và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viết.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31" y="2441795"/>
            <a:ext cx="1812204" cy="30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72" y="2441796"/>
            <a:ext cx="1756011" cy="3071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6627" y="1475459"/>
            <a:ext cx="749676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Arial-SGK-TV" pitchFamily="2" charset="0"/>
                <a:cs typeface="Arial-SGK-TV" pitchFamily="2" charset="0"/>
              </a:rPr>
              <a:t>– Tô chữ hoa: Ô, Ơ.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627" y="5447095"/>
            <a:ext cx="749676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– Viết: Ông Ích Khiêm.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13" y="2057324"/>
            <a:ext cx="6549756" cy="4190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6627" y="758461"/>
            <a:ext cx="722602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Viết một câu nói về các bạn trong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tranh.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1388746"/>
            <a:ext cx="370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M: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Các bạn chơi rất vui.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2957</TotalTime>
  <Words>248</Words>
  <Application>Microsoft Office PowerPoint</Application>
  <PresentationFormat>On-screen Show (4:3)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165</cp:revision>
  <dcterms:created xsi:type="dcterms:W3CDTF">2019-11-27T07:37:57Z</dcterms:created>
  <dcterms:modified xsi:type="dcterms:W3CDTF">2025-03-01T09:57:47Z</dcterms:modified>
</cp:coreProperties>
</file>