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7" r:id="rId2"/>
    <p:sldId id="261" r:id="rId3"/>
    <p:sldId id="272" r:id="rId4"/>
    <p:sldId id="290" r:id="rId5"/>
    <p:sldId id="271" r:id="rId6"/>
    <p:sldId id="308" r:id="rId7"/>
    <p:sldId id="306" r:id="rId8"/>
    <p:sldId id="268" r:id="rId9"/>
    <p:sldId id="291" r:id="rId10"/>
    <p:sldId id="270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009F4F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5" d="100"/>
          <a:sy n="65" d="100"/>
        </p:scale>
        <p:origin x="13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29A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012" y="3126322"/>
            <a:ext cx="707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dối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hại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thân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3831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Vì sao không nên nói dối?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1975819"/>
            <a:ext cx="8963065" cy="3011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25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Nhìn tranh, đoán xem câu chuyện giữa hai anh em kết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thúc ra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sao?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0" y="1256017"/>
            <a:ext cx="7646657" cy="4932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1685" y="63741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dối</a:t>
            </a:r>
            <a:endParaRPr lang="en-US" sz="2400" b="1" i="1" dirty="0">
              <a:solidFill>
                <a:srgbClr val="0076C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74" y="1278553"/>
            <a:ext cx="7850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/>
            <a:r>
              <a:rPr lang="vi-VN" sz="2200" dirty="0">
                <a:latin typeface="Arial-SGK-TV" pitchFamily="2" charset="0"/>
                <a:cs typeface="Arial-SGK-TV" pitchFamily="2" charset="0"/>
              </a:rPr>
              <a:t>1. Một cậu bé chăn cừu đã nghĩ ra cách nói dối để đánh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lừa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mọi </a:t>
            </a:r>
            <a:r>
              <a:rPr lang="vi-VN" sz="2200" dirty="0">
                <a:latin typeface="Arial-SGK-TV" pitchFamily="2" charset="0"/>
                <a:cs typeface="Arial-SGK-TV" pitchFamily="2" charset="0"/>
              </a:rPr>
              <a:t>người. Khi đàn cừu của cậu đang ăn cỏ thì cậu kêu cứu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: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73" y="3719987"/>
            <a:ext cx="785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/>
            <a:r>
              <a:rPr lang="vi-VN" sz="2200" dirty="0">
                <a:latin typeface="Arial-SGK-TV" pitchFamily="2" charset="0"/>
                <a:cs typeface="Arial-SGK-TV" pitchFamily="2" charset="0"/>
              </a:rPr>
              <a:t>2. Cậu bé làm như vậy mấy lần nữa. Lần nào những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bị </a:t>
            </a:r>
            <a:r>
              <a:rPr lang="vi-VN" sz="2200" dirty="0">
                <a:latin typeface="Arial-SGK-TV" pitchFamily="2" charset="0"/>
                <a:cs typeface="Arial-SGK-TV" pitchFamily="2" charset="0"/>
              </a:rPr>
              <a:t>cậu đánh lừa cũng tức giận.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17" y="4638788"/>
            <a:ext cx="7850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/>
            <a:r>
              <a:rPr lang="vi-VN" sz="2200" dirty="0">
                <a:latin typeface="Arial-SGK-TV" pitchFamily="2" charset="0"/>
                <a:cs typeface="Arial-SGK-TV" pitchFamily="2" charset="0"/>
              </a:rPr>
              <a:t>3. Thế rồi một hôm, chó sói đến thật. Cậu bé cũng kêu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như </a:t>
            </a:r>
            <a:r>
              <a:rPr lang="vi-VN" sz="2200" dirty="0">
                <a:latin typeface="Arial-SGK-TV" pitchFamily="2" charset="0"/>
                <a:cs typeface="Arial-SGK-TV" pitchFamily="2" charset="0"/>
              </a:rPr>
              <a:t>mọi lần. Nhưng lần này không ai đến nữa. Chó sói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sợ </a:t>
            </a:r>
            <a:r>
              <a:rPr lang="vi-VN" sz="2200" dirty="0">
                <a:latin typeface="Arial-SGK-TV" pitchFamily="2" charset="0"/>
                <a:cs typeface="Arial-SGK-TV" pitchFamily="2" charset="0"/>
              </a:rPr>
              <a:t>gì cả. Nó cắn chết cả đàn cừu của cậu bé.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4592" y="5807255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Lép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Tôn-xtôi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) 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518" y="2291142"/>
            <a:ext cx="7850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/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vi-VN" sz="2200" dirty="0">
                <a:latin typeface="Arial-SGK-TV" pitchFamily="2" charset="0"/>
                <a:cs typeface="Arial-SGK-TV" pitchFamily="2" charset="0"/>
              </a:rPr>
              <a:t>Cứu tôi với, có chó sói! </a:t>
            </a:r>
            <a:endParaRPr lang="en-US" sz="2200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74" y="2801186"/>
            <a:ext cx="7850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/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Các </a:t>
            </a:r>
            <a:r>
              <a:rPr lang="vi-VN" sz="2200" dirty="0">
                <a:latin typeface="Arial-SGK-TV" pitchFamily="2" charset="0"/>
                <a:cs typeface="Arial-SGK-TV" pitchFamily="2" charset="0"/>
              </a:rPr>
              <a:t>bác nông dân làm ở gần đó vội chạy đến. Nhưng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chẳng </a:t>
            </a:r>
            <a:r>
              <a:rPr lang="vi-VN" sz="2200" dirty="0">
                <a:latin typeface="Arial-SGK-TV" pitchFamily="2" charset="0"/>
                <a:cs typeface="Arial-SGK-TV" pitchFamily="2" charset="0"/>
              </a:rPr>
              <a:t>thấy có chó sói. Họ bực cậu bé lắm.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1685" y="63741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b="1" i="1" dirty="0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6C1"/>
                </a:solidFill>
                <a:latin typeface="Arial-SGK-TV" pitchFamily="2" charset="0"/>
                <a:cs typeface="Arial-SGK-TV" pitchFamily="2" charset="0"/>
              </a:rPr>
              <a:t>dối</a:t>
            </a:r>
            <a:endParaRPr lang="en-US" sz="2400" b="1" i="1" dirty="0">
              <a:solidFill>
                <a:srgbClr val="0076C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Đọc từng đoạn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trong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nhóm.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bực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701896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cừu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sói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thịt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49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-SGK-TV" pitchFamily="2" charset="0"/>
                <a:cs typeface="Arial-SGK-TV" pitchFamily="2" charset="0"/>
              </a:rPr>
              <a:t>a) Chép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một đoạn trong bài 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Cậu bé nói dối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(từ 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Thế rồi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...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đến </a:t>
            </a: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chẳng 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sợ gì cả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627" y="2540733"/>
            <a:ext cx="7496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50000"/>
              </a:lnSpc>
            </a:pP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Thế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rồi một hôm, chó sói đến thật. Cậu bé cũng kêu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cứu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như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mọi lần. Nhưng lần này không ai đến nữa. Chó sói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sợ </a:t>
            </a:r>
            <a:r>
              <a:rPr lang="vi-VN" sz="2400" dirty="0">
                <a:latin typeface="Arial-SGK-TV" pitchFamily="2" charset="0"/>
                <a:cs typeface="Arial-SGK-TV" pitchFamily="2" charset="0"/>
              </a:rPr>
              <a:t>gì cả.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7226028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Tìm thẻ từ viết đúng. 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" y="2019386"/>
            <a:ext cx="8403983" cy="30914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1254" y="3362036"/>
            <a:ext cx="1809219" cy="655782"/>
          </a:xfrm>
          <a:prstGeom prst="ellipse">
            <a:avLst/>
          </a:prstGeom>
          <a:noFill/>
          <a:ln w="38100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87420" y="3046758"/>
            <a:ext cx="1542473" cy="655782"/>
          </a:xfrm>
          <a:prstGeom prst="ellipse">
            <a:avLst/>
          </a:prstGeom>
          <a:noFill/>
          <a:ln w="38100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79275" y="4453807"/>
            <a:ext cx="1542473" cy="655782"/>
          </a:xfrm>
          <a:prstGeom prst="ellipse">
            <a:avLst/>
          </a:prstGeom>
          <a:noFill/>
          <a:ln w="38100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50182" y="4453807"/>
            <a:ext cx="2078182" cy="655782"/>
          </a:xfrm>
          <a:prstGeom prst="ellipse">
            <a:avLst/>
          </a:prstGeom>
          <a:noFill/>
          <a:ln w="38100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3861" y="341657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2400" smtClean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ue diêm</a:t>
            </a:r>
            <a:endParaRPr lang="en-US" sz="240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80760" y="3374649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6627" y="5426505"/>
            <a:ext cx="4746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SGK-TV" pitchFamily="2" charset="0"/>
                <a:cs typeface="Arial-SGK-TV" pitchFamily="2" charset="0"/>
              </a:rPr>
              <a:t>Chép ba từ ngữ tìm được vào vở.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3" grpId="0" animBg="1"/>
      <p:bldP spid="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2494</TotalTime>
  <Words>308</Words>
  <Application>Microsoft Office PowerPoint</Application>
  <PresentationFormat>On-screen Show (4:3)</PresentationFormat>
  <Paragraphs>32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145</cp:revision>
  <dcterms:created xsi:type="dcterms:W3CDTF">2019-11-27T07:37:57Z</dcterms:created>
  <dcterms:modified xsi:type="dcterms:W3CDTF">2025-03-01T09:56:32Z</dcterms:modified>
</cp:coreProperties>
</file>