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5" r:id="rId3"/>
    <p:sldId id="261" r:id="rId4"/>
    <p:sldId id="281" r:id="rId5"/>
    <p:sldId id="279" r:id="rId6"/>
    <p:sldId id="286" r:id="rId7"/>
    <p:sldId id="272" r:id="rId8"/>
    <p:sldId id="282" r:id="rId9"/>
    <p:sldId id="277" r:id="rId10"/>
    <p:sldId id="268" r:id="rId11"/>
    <p:sldId id="278" r:id="rId12"/>
    <p:sldId id="283" r:id="rId13"/>
    <p:sldId id="284" r:id="rId14"/>
    <p:sldId id="270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FFFFFF"/>
    <a:srgbClr val="C5E0B4"/>
    <a:srgbClr val="70AD47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1777C-C29D-43CC-84F4-F2E1340B4FBA}"/>
              </a:ext>
            </a:extLst>
          </p:cNvPr>
          <p:cNvSpPr/>
          <p:nvPr/>
        </p:nvSpPr>
        <p:spPr>
          <a:xfrm>
            <a:off x="319367" y="2339788"/>
            <a:ext cx="8505265" cy="1936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Chép đoạn văn sau: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308" y="255672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E3F50-3A5A-4DC6-972B-792FD321B6D4}"/>
              </a:ext>
            </a:extLst>
          </p:cNvPr>
          <p:cNvSpPr txBox="1"/>
          <p:nvPr/>
        </p:nvSpPr>
        <p:spPr>
          <a:xfrm>
            <a:off x="3941777" y="256773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FAE3C-A504-4FCD-A403-DF98D31AB6A7}"/>
              </a:ext>
            </a:extLst>
          </p:cNvPr>
          <p:cNvSpPr txBox="1"/>
          <p:nvPr/>
        </p:nvSpPr>
        <p:spPr>
          <a:xfrm>
            <a:off x="8073021" y="25404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E351A-7DE1-4D78-AE97-BC015E4C1E7A}"/>
              </a:ext>
            </a:extLst>
          </p:cNvPr>
          <p:cNvSpPr txBox="1"/>
          <p:nvPr/>
        </p:nvSpPr>
        <p:spPr>
          <a:xfrm>
            <a:off x="966627" y="298481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4369A3-28C6-4D14-989C-E745C7460CFD}"/>
              </a:ext>
            </a:extLst>
          </p:cNvPr>
          <p:cNvSpPr txBox="1"/>
          <p:nvPr/>
        </p:nvSpPr>
        <p:spPr>
          <a:xfrm>
            <a:off x="2966363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6A5FA1-2B1E-483F-826C-54245D444CEC}"/>
              </a:ext>
            </a:extLst>
          </p:cNvPr>
          <p:cNvSpPr txBox="1"/>
          <p:nvPr/>
        </p:nvSpPr>
        <p:spPr>
          <a:xfrm>
            <a:off x="5853716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A4E01B-6D8D-4CFE-B1C0-0320F58D6F42}"/>
              </a:ext>
            </a:extLst>
          </p:cNvPr>
          <p:cNvSpPr txBox="1"/>
          <p:nvPr/>
        </p:nvSpPr>
        <p:spPr>
          <a:xfrm>
            <a:off x="7025383" y="298480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21" grpId="0"/>
      <p:bldP spid="23" grpId="0"/>
      <p:bldP spid="26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Chọn (1) hoặc (2).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C2D84-D6C1-4E59-B543-A233F519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496" r="4785"/>
          <a:stretch/>
        </p:blipFill>
        <p:spPr>
          <a:xfrm>
            <a:off x="289112" y="1116116"/>
            <a:ext cx="8377517" cy="5103160"/>
          </a:xfrm>
          <a:prstGeom prst="roundRect">
            <a:avLst>
              <a:gd name="adj" fmla="val 24931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C61DA-122C-4A36-B48A-7728EE29B5D5}"/>
              </a:ext>
            </a:extLst>
          </p:cNvPr>
          <p:cNvSpPr txBox="1"/>
          <p:nvPr/>
        </p:nvSpPr>
        <p:spPr>
          <a:xfrm>
            <a:off x="826993" y="605112"/>
            <a:ext cx="703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DB09E-95F1-44A5-9070-CC70104E5127}"/>
              </a:ext>
            </a:extLst>
          </p:cNvPr>
          <p:cNvSpPr txBox="1"/>
          <p:nvPr/>
        </p:nvSpPr>
        <p:spPr>
          <a:xfrm>
            <a:off x="2134721" y="5948091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7B2D7-D459-4D0D-887B-7B36A6279BF8}"/>
              </a:ext>
            </a:extLst>
          </p:cNvPr>
          <p:cNvSpPr txBox="1"/>
          <p:nvPr/>
        </p:nvSpPr>
        <p:spPr>
          <a:xfrm>
            <a:off x="1620366" y="3059213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B342-BB99-431D-93D1-EF77C662A0B6}"/>
              </a:ext>
            </a:extLst>
          </p:cNvPr>
          <p:cNvSpPr txBox="1"/>
          <p:nvPr/>
        </p:nvSpPr>
        <p:spPr>
          <a:xfrm>
            <a:off x="1228164" y="4598902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bút trì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02D03-B4C0-4ACC-88EC-91196C608879}"/>
              </a:ext>
            </a:extLst>
          </p:cNvPr>
          <p:cNvSpPr txBox="1"/>
          <p:nvPr/>
        </p:nvSpPr>
        <p:spPr>
          <a:xfrm>
            <a:off x="2478729" y="3873377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chỉ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F2789-7ED9-4A61-9E76-155FFDBBB3D1}"/>
              </a:ext>
            </a:extLst>
          </p:cNvPr>
          <p:cNvSpPr txBox="1"/>
          <p:nvPr/>
        </p:nvSpPr>
        <p:spPr>
          <a:xfrm>
            <a:off x="3019982" y="5069084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trỉ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5FA4B-2E11-4FE2-AE0F-B5298F4908D4}"/>
              </a:ext>
            </a:extLst>
          </p:cNvPr>
          <p:cNvSpPr txBox="1"/>
          <p:nvPr/>
        </p:nvSpPr>
        <p:spPr>
          <a:xfrm>
            <a:off x="4056513" y="3048859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chanh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C6391-56F4-42BF-87DA-8CB51D37D868}"/>
              </a:ext>
            </a:extLst>
          </p:cNvPr>
          <p:cNvSpPr txBox="1"/>
          <p:nvPr/>
        </p:nvSpPr>
        <p:spPr>
          <a:xfrm>
            <a:off x="4336666" y="4127671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tranh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5DC0-0AE0-4A1C-8760-FA5E8C459B2D}"/>
              </a:ext>
            </a:extLst>
          </p:cNvPr>
          <p:cNvSpPr txBox="1"/>
          <p:nvPr/>
        </p:nvSpPr>
        <p:spPr>
          <a:xfrm>
            <a:off x="6091510" y="33785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chống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98BE9-D620-4B59-9A24-A12B81F780CD}"/>
              </a:ext>
            </a:extLst>
          </p:cNvPr>
          <p:cNvSpPr txBox="1"/>
          <p:nvPr/>
        </p:nvSpPr>
        <p:spPr>
          <a:xfrm>
            <a:off x="6048933" y="48723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trống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F8E1B2-ED33-41EF-B212-DB58E0002FC6}"/>
              </a:ext>
            </a:extLst>
          </p:cNvPr>
          <p:cNvSpPr/>
          <p:nvPr/>
        </p:nvSpPr>
        <p:spPr>
          <a:xfrm>
            <a:off x="1297077" y="2793699"/>
            <a:ext cx="1729016" cy="96328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9D0B9-0961-45B0-854C-6E258A18EE6E}"/>
              </a:ext>
            </a:extLst>
          </p:cNvPr>
          <p:cNvSpPr/>
          <p:nvPr/>
        </p:nvSpPr>
        <p:spPr>
          <a:xfrm rot="2700000">
            <a:off x="1208887" y="475902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4ABCEF-7DDE-45B5-ACD6-A5F4DD08F506}"/>
              </a:ext>
            </a:extLst>
          </p:cNvPr>
          <p:cNvSpPr/>
          <p:nvPr/>
        </p:nvSpPr>
        <p:spPr>
          <a:xfrm rot="8100000">
            <a:off x="1208887" y="475902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634A7D-1E83-4FAA-9B9B-C36D5C00D7B8}"/>
              </a:ext>
            </a:extLst>
          </p:cNvPr>
          <p:cNvSpPr/>
          <p:nvPr/>
        </p:nvSpPr>
        <p:spPr>
          <a:xfrm>
            <a:off x="2310635" y="3627721"/>
            <a:ext cx="1725706" cy="92169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957E80-602F-413A-B970-1C7CEFE40FA8}"/>
              </a:ext>
            </a:extLst>
          </p:cNvPr>
          <p:cNvSpPr/>
          <p:nvPr/>
        </p:nvSpPr>
        <p:spPr>
          <a:xfrm rot="2700000">
            <a:off x="3133494" y="528421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6C9B3-F143-4C85-BE83-CD34A71D1B46}"/>
              </a:ext>
            </a:extLst>
          </p:cNvPr>
          <p:cNvSpPr/>
          <p:nvPr/>
        </p:nvSpPr>
        <p:spPr>
          <a:xfrm rot="8100000">
            <a:off x="3133494" y="52842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E67C13-C4BA-46BC-B6B5-7EBFCF3548EC}"/>
              </a:ext>
            </a:extLst>
          </p:cNvPr>
          <p:cNvSpPr/>
          <p:nvPr/>
        </p:nvSpPr>
        <p:spPr>
          <a:xfrm>
            <a:off x="4053708" y="390224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60C8D7-2BCF-4057-AEE0-756E5E7A4552}"/>
              </a:ext>
            </a:extLst>
          </p:cNvPr>
          <p:cNvSpPr/>
          <p:nvPr/>
        </p:nvSpPr>
        <p:spPr>
          <a:xfrm rot="2700000">
            <a:off x="4400332" y="3235597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246592-A557-4A2D-8633-B008EE16D247}"/>
              </a:ext>
            </a:extLst>
          </p:cNvPr>
          <p:cNvSpPr/>
          <p:nvPr/>
        </p:nvSpPr>
        <p:spPr>
          <a:xfrm rot="8100000">
            <a:off x="4400332" y="323559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1DBBD9-4581-4963-9AA3-7B250C6F63A3}"/>
              </a:ext>
            </a:extLst>
          </p:cNvPr>
          <p:cNvSpPr/>
          <p:nvPr/>
        </p:nvSpPr>
        <p:spPr>
          <a:xfrm>
            <a:off x="5661195" y="459988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A8E466-8B5C-4181-8569-FCE6874CB4C8}"/>
              </a:ext>
            </a:extLst>
          </p:cNvPr>
          <p:cNvSpPr/>
          <p:nvPr/>
        </p:nvSpPr>
        <p:spPr>
          <a:xfrm rot="2700000">
            <a:off x="6279776" y="357635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429432-E939-4CDE-85EC-D13F2E11B3A4}"/>
              </a:ext>
            </a:extLst>
          </p:cNvPr>
          <p:cNvSpPr/>
          <p:nvPr/>
        </p:nvSpPr>
        <p:spPr>
          <a:xfrm rot="8100000">
            <a:off x="6279776" y="357635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01983A-F224-42D2-9D78-64E4915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77" y="3580482"/>
            <a:ext cx="3365541" cy="2187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9EF7-6919-4983-B7B4-7872A02BE9A2}"/>
              </a:ext>
            </a:extLst>
          </p:cNvPr>
          <p:cNvSpPr txBox="1"/>
          <p:nvPr/>
        </p:nvSpPr>
        <p:spPr>
          <a:xfrm>
            <a:off x="826993" y="605112"/>
            <a:ext cx="703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Đặt tên cho tranh.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E00AF-EA51-4C42-9613-D540825A5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36" y="1353003"/>
            <a:ext cx="2724786" cy="182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03F30-6D98-45B9-B5CF-A9663AF0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4" y="3388799"/>
            <a:ext cx="2878406" cy="2264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B82A9-D495-487B-952D-FC34B726F478}"/>
              </a:ext>
            </a:extLst>
          </p:cNvPr>
          <p:cNvSpPr txBox="1"/>
          <p:nvPr/>
        </p:nvSpPr>
        <p:spPr>
          <a:xfrm>
            <a:off x="2555909" y="5904681"/>
            <a:ext cx="40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2" y="1139895"/>
            <a:ext cx="2413882" cy="22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6397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Nói một câu về cách giữ gìn đồ dùng học tập.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687" y="2630564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3" y="940222"/>
            <a:ext cx="757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Hỏi – đáp: Khi vào lớp 1, bạn được sắm sửa những gì để đi học?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F0D-F2DB-45CB-A6DD-846AFE69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4" y="2705721"/>
            <a:ext cx="8330203" cy="20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422" y="1196842"/>
            <a:ext cx="3971122" cy="520811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8673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0546" y="595921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Luynh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39 L 0.30086 -0.18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đoạn trong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Huynh)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2475941" y="2857048"/>
            <a:ext cx="91440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67478" y="4245173"/>
            <a:ext cx="8229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3478475" y="1457906"/>
            <a:ext cx="100584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4558128" y="1457906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645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Lúc đầu, bút nhận xét thế nào về thước kẻ?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Huynh)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45444" y="2085867"/>
            <a:ext cx="2785262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444" y="999902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Em học được gì ở bút hoặc thước kẻ?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69124"/>
            <a:ext cx="378853" cy="49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746</Words>
  <Application>Microsoft Office PowerPoint</Application>
  <PresentationFormat>On-screen Show (4:3)</PresentationFormat>
  <Paragraphs>77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80</cp:revision>
  <dcterms:created xsi:type="dcterms:W3CDTF">2019-11-27T07:37:57Z</dcterms:created>
  <dcterms:modified xsi:type="dcterms:W3CDTF">2025-02-21T07:10:39Z</dcterms:modified>
</cp:coreProperties>
</file>