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77" r:id="rId4"/>
    <p:sldId id="278" r:id="rId5"/>
    <p:sldId id="282" r:id="rId6"/>
    <p:sldId id="283" r:id="rId7"/>
    <p:sldId id="279" r:id="rId8"/>
    <p:sldId id="280" r:id="rId9"/>
    <p:sldId id="264" r:id="rId10"/>
    <p:sldId id="269" r:id="rId11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780" y="138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24.jpeg"/><Relationship Id="rId18" Type="http://schemas.openxmlformats.org/officeDocument/2006/relationships/image" Target="../media/image28.jpeg"/><Relationship Id="rId3" Type="http://schemas.openxmlformats.org/officeDocument/2006/relationships/image" Target="../media/image16.jpeg"/><Relationship Id="rId21" Type="http://schemas.openxmlformats.org/officeDocument/2006/relationships/image" Target="../media/image30.jpeg"/><Relationship Id="rId7" Type="http://schemas.openxmlformats.org/officeDocument/2006/relationships/image" Target="../media/image19.jpeg"/><Relationship Id="rId12" Type="http://schemas.openxmlformats.org/officeDocument/2006/relationships/image" Target="../media/image23.jpeg"/><Relationship Id="rId17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11" Type="http://schemas.openxmlformats.org/officeDocument/2006/relationships/image" Target="../media/image22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32.jpeg"/><Relationship Id="rId10" Type="http://schemas.openxmlformats.org/officeDocument/2006/relationships/image" Target="../media/image21.png"/><Relationship Id="rId19" Type="http://schemas.openxmlformats.org/officeDocument/2006/relationships/image" Target="../media/image29.jpeg"/><Relationship Id="rId4" Type="http://schemas.openxmlformats.org/officeDocument/2006/relationships/image" Target="../media/image17.jpeg"/><Relationship Id="rId9" Type="http://schemas.openxmlformats.org/officeDocument/2006/relationships/image" Target="../media/image20.png"/><Relationship Id="rId14" Type="http://schemas.openxmlformats.org/officeDocument/2006/relationships/image" Target="../media/image25.jpeg"/><Relationship Id="rId22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001151" y="4582395"/>
            <a:ext cx="10429351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8: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 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6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3" y="625029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367755" y="5104641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616881" y="1111704"/>
            <a:ext cx="511983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8: BẢNG NHÂN 6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 Box 14"/>
          <p:cNvSpPr txBox="1">
            <a:spLocks noChangeArrowheads="1"/>
          </p:cNvSpPr>
          <p:nvPr/>
        </p:nvSpPr>
        <p:spPr bwMode="auto">
          <a:xfrm>
            <a:off x="4819185" y="2130038"/>
            <a:ext cx="4157334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6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lấy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lần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9" name="AutoShape 6"/>
          <p:cNvSpPr>
            <a:spLocks/>
          </p:cNvSpPr>
          <p:nvPr/>
        </p:nvSpPr>
        <p:spPr bwMode="auto">
          <a:xfrm>
            <a:off x="4850623" y="2130038"/>
            <a:ext cx="141766" cy="790749"/>
          </a:xfrm>
          <a:prstGeom prst="rightBrace">
            <a:avLst>
              <a:gd name="adj1" fmla="val 75000"/>
              <a:gd name="adj2" fmla="val 50000"/>
            </a:avLst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0" name="AutoShape 6"/>
          <p:cNvSpPr>
            <a:spLocks/>
          </p:cNvSpPr>
          <p:nvPr/>
        </p:nvSpPr>
        <p:spPr bwMode="auto">
          <a:xfrm>
            <a:off x="4865514" y="3612494"/>
            <a:ext cx="126875" cy="1721506"/>
          </a:xfrm>
          <a:prstGeom prst="rightBrace">
            <a:avLst>
              <a:gd name="adj1" fmla="val 75000"/>
              <a:gd name="adj2" fmla="val 50000"/>
            </a:avLst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5" name="AutoShape 6"/>
          <p:cNvSpPr>
            <a:spLocks/>
          </p:cNvSpPr>
          <p:nvPr/>
        </p:nvSpPr>
        <p:spPr bwMode="auto">
          <a:xfrm>
            <a:off x="4865514" y="6025707"/>
            <a:ext cx="141766" cy="2508693"/>
          </a:xfrm>
          <a:prstGeom prst="rightBrace">
            <a:avLst>
              <a:gd name="adj1" fmla="val 75000"/>
              <a:gd name="adj2" fmla="val 50000"/>
            </a:avLst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5141278" y="3866747"/>
            <a:ext cx="3780307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6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lấy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2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lần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6" name="Text Box 14"/>
          <p:cNvSpPr txBox="1">
            <a:spLocks noChangeArrowheads="1"/>
          </p:cNvSpPr>
          <p:nvPr/>
        </p:nvSpPr>
        <p:spPr bwMode="auto">
          <a:xfrm>
            <a:off x="4874118" y="6279960"/>
            <a:ext cx="4047467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6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lấy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3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lần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7" name="Text Box 14"/>
          <p:cNvSpPr txBox="1">
            <a:spLocks noChangeArrowheads="1"/>
          </p:cNvSpPr>
          <p:nvPr/>
        </p:nvSpPr>
        <p:spPr bwMode="auto">
          <a:xfrm>
            <a:off x="4850623" y="2724724"/>
            <a:ext cx="4157334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Vậy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6 x 1 = 6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8" name="Text Box 14"/>
          <p:cNvSpPr txBox="1">
            <a:spLocks noChangeArrowheads="1"/>
          </p:cNvSpPr>
          <p:nvPr/>
        </p:nvSpPr>
        <p:spPr bwMode="auto">
          <a:xfrm>
            <a:off x="4655001" y="4653101"/>
            <a:ext cx="4157334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Vậy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6 x 2 = 12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9" name="Text Box 14"/>
          <p:cNvSpPr txBox="1">
            <a:spLocks noChangeArrowheads="1"/>
          </p:cNvSpPr>
          <p:nvPr/>
        </p:nvSpPr>
        <p:spPr bwMode="auto">
          <a:xfrm>
            <a:off x="5141278" y="7339704"/>
            <a:ext cx="361207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Vậy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6 x 3 = 18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0" name="Text Box 14"/>
          <p:cNvSpPr txBox="1">
            <a:spLocks noChangeArrowheads="1"/>
          </p:cNvSpPr>
          <p:nvPr/>
        </p:nvSpPr>
        <p:spPr bwMode="auto">
          <a:xfrm>
            <a:off x="11262519" y="2381666"/>
            <a:ext cx="3124200" cy="199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6 x 1 = 6</a:t>
            </a:r>
          </a:p>
          <a:p>
            <a:pPr lvl="0" algn="ctr" eaLnBrk="1" hangingPunct="1"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6 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2 = 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12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6 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3 = 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18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31493" r="11276" b="4871"/>
          <a:stretch/>
        </p:blipFill>
        <p:spPr>
          <a:xfrm>
            <a:off x="1731972" y="1844255"/>
            <a:ext cx="3071494" cy="12331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0431" y="3568372"/>
            <a:ext cx="2826193" cy="18453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8178" y="6089428"/>
            <a:ext cx="2743337" cy="2444972"/>
          </a:xfrm>
          <a:prstGeom prst="rect">
            <a:avLst/>
          </a:prstGeom>
        </p:spPr>
      </p:pic>
      <p:sp>
        <p:nvSpPr>
          <p:cNvPr id="22" name="TextBox 4"/>
          <p:cNvSpPr txBox="1"/>
          <p:nvPr/>
        </p:nvSpPr>
        <p:spPr>
          <a:xfrm>
            <a:off x="5109091" y="-31419"/>
            <a:ext cx="5788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21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9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năm2022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00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0" grpId="0" animBg="1"/>
      <p:bldP spid="45" grpId="0" animBg="1"/>
      <p:bldP spid="46" grpId="0"/>
      <p:bldP spid="56" grpId="0"/>
      <p:bldP spid="57" grpId="0"/>
      <p:bldP spid="58" grpId="0"/>
      <p:bldP spid="5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616881" y="1111704"/>
            <a:ext cx="511983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8: BẢNG NHÂN 6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Text Box 14"/>
          <p:cNvSpPr txBox="1">
            <a:spLocks noChangeArrowheads="1"/>
          </p:cNvSpPr>
          <p:nvPr/>
        </p:nvSpPr>
        <p:spPr bwMode="auto">
          <a:xfrm>
            <a:off x="10607983" y="1910548"/>
            <a:ext cx="3550136" cy="217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 6 x 1 =  6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  6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x 2 =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12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</a:endParaRP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  6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x 3 =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18</a:t>
            </a:r>
          </a:p>
        </p:txBody>
      </p:sp>
      <p:sp>
        <p:nvSpPr>
          <p:cNvPr id="9" name="Rectangle 8"/>
          <p:cNvSpPr/>
          <p:nvPr/>
        </p:nvSpPr>
        <p:spPr>
          <a:xfrm>
            <a:off x="13094372" y="3935474"/>
            <a:ext cx="8466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24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192144" y="4599195"/>
            <a:ext cx="8777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30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258190" y="5279797"/>
            <a:ext cx="9095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36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273521" y="5919215"/>
            <a:ext cx="9602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42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192143" y="6642369"/>
            <a:ext cx="10416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48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3232832" y="7287935"/>
            <a:ext cx="10009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54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3321013" y="7975851"/>
            <a:ext cx="8371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60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215089" y="3935474"/>
            <a:ext cx="205843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6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4 =   </a:t>
            </a:r>
          </a:p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6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5 = </a:t>
            </a:r>
          </a:p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6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6 = </a:t>
            </a:r>
          </a:p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6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7 = </a:t>
            </a:r>
          </a:p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6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8 = </a:t>
            </a:r>
          </a:p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6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9 = </a:t>
            </a:r>
          </a:p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6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10 =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07037" y="6903214"/>
            <a:ext cx="29242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6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= 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18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3461" y="1934790"/>
            <a:ext cx="6907291" cy="5154949"/>
          </a:xfrm>
          <a:prstGeom prst="rect">
            <a:avLst/>
          </a:prstGeom>
        </p:spPr>
      </p:pic>
      <p:sp>
        <p:nvSpPr>
          <p:cNvPr id="21" name="TextBox 4"/>
          <p:cNvSpPr txBox="1"/>
          <p:nvPr/>
        </p:nvSpPr>
        <p:spPr>
          <a:xfrm>
            <a:off x="5109091" y="-31419"/>
            <a:ext cx="5788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21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9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năm2022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05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5" grpId="0"/>
      <p:bldP spid="26" grpId="0"/>
      <p:bldP spid="27" grpId="0"/>
      <p:bldP spid="28" grpId="0"/>
      <p:bldP spid="29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616881" y="1111704"/>
            <a:ext cx="511983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8: BẢNG NHÂN 6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Text Box 14"/>
          <p:cNvSpPr txBox="1">
            <a:spLocks noChangeArrowheads="1"/>
          </p:cNvSpPr>
          <p:nvPr/>
        </p:nvSpPr>
        <p:spPr bwMode="auto">
          <a:xfrm>
            <a:off x="10607983" y="1910548"/>
            <a:ext cx="3550136" cy="217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  6 x 1 =  6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   6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2 =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    6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3 =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18</a:t>
            </a:r>
          </a:p>
        </p:txBody>
      </p:sp>
      <p:sp>
        <p:nvSpPr>
          <p:cNvPr id="9" name="Rectangle 8"/>
          <p:cNvSpPr/>
          <p:nvPr/>
        </p:nvSpPr>
        <p:spPr>
          <a:xfrm>
            <a:off x="13094372" y="3935474"/>
            <a:ext cx="8466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24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192144" y="4599195"/>
            <a:ext cx="8777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30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258190" y="5279797"/>
            <a:ext cx="9095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36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273521" y="5919215"/>
            <a:ext cx="9602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192143" y="6642369"/>
            <a:ext cx="10416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3232832" y="7287935"/>
            <a:ext cx="10009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54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3321013" y="7975851"/>
            <a:ext cx="8371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60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124831" y="3935474"/>
            <a:ext cx="238749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6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4 =   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6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5 = 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6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6 = 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6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7 = 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6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8 = 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6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9 = 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6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10 =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1319" y="2341770"/>
            <a:ext cx="7467600" cy="4346886"/>
          </a:xfrm>
          <a:prstGeom prst="rect">
            <a:avLst/>
          </a:prstGeom>
        </p:spPr>
      </p:pic>
      <p:sp>
        <p:nvSpPr>
          <p:cNvPr id="19" name="TextBox 4"/>
          <p:cNvSpPr txBox="1"/>
          <p:nvPr/>
        </p:nvSpPr>
        <p:spPr>
          <a:xfrm>
            <a:off x="5109091" y="-31419"/>
            <a:ext cx="5788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21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9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năm2022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09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5" grpId="0"/>
      <p:bldP spid="26" grpId="0"/>
      <p:bldP spid="27" grpId="0"/>
      <p:bldP spid="28" grpId="0"/>
      <p:bldP spid="2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616881" y="1111704"/>
            <a:ext cx="511983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8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: BẢNG NHÂN 6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3719" y="2241464"/>
            <a:ext cx="13106400" cy="5454736"/>
          </a:xfrm>
          <a:prstGeom prst="rect">
            <a:avLst/>
          </a:prstGeom>
        </p:spPr>
      </p:pic>
      <p:sp>
        <p:nvSpPr>
          <p:cNvPr id="10" name="TextBox 4"/>
          <p:cNvSpPr txBox="1"/>
          <p:nvPr/>
        </p:nvSpPr>
        <p:spPr>
          <a:xfrm>
            <a:off x="5109091" y="-31419"/>
            <a:ext cx="5788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21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9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năm2022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12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616881" y="1111704"/>
            <a:ext cx="511983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8: BẢNG NHÂN 6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Text Box 14"/>
          <p:cNvSpPr txBox="1">
            <a:spLocks noChangeArrowheads="1"/>
          </p:cNvSpPr>
          <p:nvPr/>
        </p:nvSpPr>
        <p:spPr bwMode="auto">
          <a:xfrm>
            <a:off x="4451415" y="1829116"/>
            <a:ext cx="4297234" cy="6916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6  x  1   =  6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6  x  2   =  12</a:t>
            </a:r>
            <a:endParaRPr lang="en-US" sz="4400" b="1" noProof="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 6 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3   =  18</a:t>
            </a:r>
          </a:p>
          <a:p>
            <a:pPr lvl="0" algn="ctr" eaLnBrk="1" hangingPunct="1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6 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   =  24  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lvl="0" algn="ctr" eaLnBrk="1" hangingPunct="1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6  x 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5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=  30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lvl="0" algn="ctr" eaLnBrk="1" hangingPunct="1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6  x 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6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=  36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lvl="0" algn="ctr" eaLnBrk="1" hangingPunct="1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6  x  7   =  42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lvl="0" algn="ctr" eaLnBrk="1" hangingPunct="1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6  x  8  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=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48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lvl="0" algn="ctr" eaLnBrk="1" hangingPunct="1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6 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   =  54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lvl="0" algn="ctr" eaLnBrk="1" hangingPunct="1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6 x  10  =  60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1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991" y="1887084"/>
            <a:ext cx="746919" cy="73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075" y="2583527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075" y="3247461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109" y="3866640"/>
            <a:ext cx="713804" cy="70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483" y="8019220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70" y="4662191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691" y="5287204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724" y="6057990"/>
            <a:ext cx="609601" cy="60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269" y="6659972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116" y="7367513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4"/>
          <p:cNvSpPr txBox="1"/>
          <p:nvPr/>
        </p:nvSpPr>
        <p:spPr>
          <a:xfrm>
            <a:off x="5109091" y="-31419"/>
            <a:ext cx="5788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21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9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năm2022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6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60466" y="1719456"/>
            <a:ext cx="3486853" cy="681454"/>
            <a:chOff x="1470819" y="1943100"/>
            <a:chExt cx="2746555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41338" y="1943100"/>
                <a:ext cx="4295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8" y="1947446"/>
              <a:ext cx="209885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Tính </a:t>
              </a:r>
              <a:r>
                <a:rPr kumimoji="0" lang="en-US" sz="3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nhẩm</a:t>
              </a: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: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756504" y="1090114"/>
            <a:ext cx="524970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8: BẢNG NHÂN 6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574813"/>
              </p:ext>
            </p:extLst>
          </p:nvPr>
        </p:nvGraphicFramePr>
        <p:xfrm>
          <a:off x="2256156" y="2778861"/>
          <a:ext cx="11908633" cy="4239235"/>
        </p:xfrm>
        <a:graphic>
          <a:graphicData uri="http://schemas.openxmlformats.org/drawingml/2006/table">
            <a:tbl>
              <a:tblPr firstRow="1" firstCol="1" bandRow="1"/>
              <a:tblGrid>
                <a:gridCol w="3665500">
                  <a:extLst>
                    <a:ext uri="{9D8B030D-6E8A-4147-A177-3AD203B41FA5}">
                      <a16:colId xmlns:a16="http://schemas.microsoft.com/office/drawing/2014/main" val="1030960274"/>
                    </a:ext>
                  </a:extLst>
                </a:gridCol>
                <a:gridCol w="3736165">
                  <a:extLst>
                    <a:ext uri="{9D8B030D-6E8A-4147-A177-3AD203B41FA5}">
                      <a16:colId xmlns:a16="http://schemas.microsoft.com/office/drawing/2014/main" val="3088472474"/>
                    </a:ext>
                  </a:extLst>
                </a:gridCol>
                <a:gridCol w="4031126">
                  <a:extLst>
                    <a:ext uri="{9D8B030D-6E8A-4147-A177-3AD203B41FA5}">
                      <a16:colId xmlns:a16="http://schemas.microsoft.com/office/drawing/2014/main" val="3072663314"/>
                    </a:ext>
                  </a:extLst>
                </a:gridCol>
                <a:gridCol w="475842">
                  <a:extLst>
                    <a:ext uri="{9D8B030D-6E8A-4147-A177-3AD203B41FA5}">
                      <a16:colId xmlns:a16="http://schemas.microsoft.com/office/drawing/2014/main" val="1802633635"/>
                    </a:ext>
                  </a:extLst>
                </a:gridCol>
              </a:tblGrid>
              <a:tr h="77339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x 8 =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5419397"/>
                  </a:ext>
                </a:extLst>
              </a:tr>
              <a:tr h="77339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x 6 =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=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0486494"/>
                  </a:ext>
                </a:extLst>
              </a:tr>
              <a:tr h="222755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=</a:t>
                      </a:r>
                    </a:p>
                    <a:p>
                      <a:pPr marL="0" marR="0" lvl="0" indent="0" algn="l" defTabSz="145252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4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x 7 =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=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x 10 =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5252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4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x 4 =</a:t>
                      </a:r>
                      <a:endParaRPr kumimoji="0" lang="en-US" sz="4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145252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4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x 6 =</a:t>
                      </a:r>
                      <a:endParaRPr kumimoji="0" lang="en-US" sz="4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8023859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3947319" y="2895600"/>
            <a:ext cx="76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47319" y="400776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19849" y="4967249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056553" y="5992672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776354" y="2916032"/>
            <a:ext cx="80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708237" y="3866174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756961" y="4967063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902955" y="5948787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567319" y="2916033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488751" y="3974470"/>
            <a:ext cx="8699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393691" y="4967064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480504" y="5906209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TextBox 4"/>
          <p:cNvSpPr txBox="1"/>
          <p:nvPr/>
        </p:nvSpPr>
        <p:spPr>
          <a:xfrm>
            <a:off x="5109091" y="-31419"/>
            <a:ext cx="5788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21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9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năm2022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37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2" grpId="0"/>
      <p:bldP spid="33" grpId="0"/>
      <p:bldP spid="34" grpId="0"/>
      <p:bldP spid="36" grpId="0"/>
      <p:bldP spid="37" grpId="0"/>
      <p:bldP spid="39" grpId="0"/>
      <p:bldP spid="41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  <a:endParaRPr lang="en-US" sz="2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</a:t>
            </a:r>
          </a:p>
          <a:p>
            <a:pPr algn="ctr"/>
            <a:r>
              <a:rPr lang="en-US" sz="2000" smtClean="0"/>
              <a:t>hai chiều</a:t>
            </a:r>
            <a:endParaRPr lang="en-US" sz="2000"/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</a:t>
            </a:r>
          </a:p>
          <a:p>
            <a:pPr algn="ctr"/>
            <a:r>
              <a:rPr lang="en-US" sz="2000" smtClean="0"/>
              <a:t>đường ưu tiên</a:t>
            </a:r>
            <a:endParaRPr lang="en-US" sz="2000"/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trẻ em </a:t>
            </a:r>
          </a:p>
          <a:p>
            <a:pPr algn="ctr"/>
            <a:r>
              <a:rPr lang="en-US" sz="2000" smtClean="0"/>
              <a:t>đi qua</a:t>
            </a:r>
            <a:endParaRPr lang="en-US" sz="2000"/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bộ</a:t>
            </a:r>
            <a:endParaRPr lang="en-US" sz="2000"/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 </a:t>
            </a:r>
          </a:p>
          <a:p>
            <a:pPr algn="ctr"/>
            <a:r>
              <a:rPr lang="en-US" sz="2000" smtClean="0"/>
              <a:t>đường có đèn đỏ</a:t>
            </a:r>
            <a:endParaRPr lang="en-US" sz="2000"/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xe đạp</a:t>
            </a:r>
            <a:endParaRPr lang="en-US" sz="2000"/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ô tô</a:t>
            </a:r>
            <a:endParaRPr lang="en-US" sz="2000"/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máy</a:t>
            </a:r>
            <a:endParaRPr lang="en-US" sz="2000"/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đạp</a:t>
            </a:r>
            <a:endParaRPr lang="en-US" sz="2000"/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người đi bộ</a:t>
            </a:r>
            <a:endParaRPr lang="en-US" sz="2000"/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cấm</a:t>
            </a:r>
          </a:p>
          <a:p>
            <a:pPr algn="ctr"/>
            <a:r>
              <a:rPr lang="en-US" sz="2000" smtClean="0"/>
              <a:t>Các loại xe</a:t>
            </a:r>
            <a:endParaRPr lang="en-US" sz="2000"/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đi ngược chiều</a:t>
            </a:r>
            <a:endParaRPr lang="en-US" sz="2000"/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 smtClean="0"/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thẳng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phải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rẽ trái </a:t>
            </a:r>
          </a:p>
          <a:p>
            <a:pPr algn="ctr"/>
            <a:r>
              <a:rPr lang="en-US" sz="2000" smtClean="0"/>
              <a:t>hoặc phải</a:t>
            </a:r>
            <a:endParaRPr lang="en-US" sz="2000"/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phải</a:t>
            </a:r>
            <a:endParaRPr lang="en-US" sz="2000"/>
          </a:p>
        </p:txBody>
      </p:sp>
      <p:sp>
        <p:nvSpPr>
          <p:cNvPr id="53" name="TextBox 4"/>
          <p:cNvSpPr txBox="1"/>
          <p:nvPr/>
        </p:nvSpPr>
        <p:spPr>
          <a:xfrm>
            <a:off x="5109091" y="-31419"/>
            <a:ext cx="5788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21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9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năm2022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2483</TotalTime>
  <Words>537</Words>
  <Application>Microsoft Office PowerPoint</Application>
  <PresentationFormat>Custom</PresentationFormat>
  <Paragraphs>140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209</cp:revision>
  <dcterms:created xsi:type="dcterms:W3CDTF">2022-07-10T01:37:20Z</dcterms:created>
  <dcterms:modified xsi:type="dcterms:W3CDTF">2022-09-19T08:57:26Z</dcterms:modified>
</cp:coreProperties>
</file>