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6" r:id="rId3"/>
    <p:sldMasterId id="2147483688" r:id="rId4"/>
    <p:sldMasterId id="2147483700" r:id="rId5"/>
    <p:sldMasterId id="2147483724" r:id="rId6"/>
    <p:sldMasterId id="2147483736" r:id="rId7"/>
  </p:sldMasterIdLst>
  <p:notesMasterIdLst>
    <p:notesMasterId r:id="rId23"/>
  </p:notesMasterIdLst>
  <p:sldIdLst>
    <p:sldId id="553" r:id="rId8"/>
    <p:sldId id="257" r:id="rId9"/>
    <p:sldId id="258" r:id="rId10"/>
    <p:sldId id="260" r:id="rId11"/>
    <p:sldId id="261" r:id="rId12"/>
    <p:sldId id="262" r:id="rId13"/>
    <p:sldId id="263" r:id="rId14"/>
    <p:sldId id="265" r:id="rId15"/>
    <p:sldId id="298" r:id="rId16"/>
    <p:sldId id="273" r:id="rId17"/>
    <p:sldId id="299" r:id="rId18"/>
    <p:sldId id="490" r:id="rId19"/>
    <p:sldId id="539" r:id="rId20"/>
    <p:sldId id="540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7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5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8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1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9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1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0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5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4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3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978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37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36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197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727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59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649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18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26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850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53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2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2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4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81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8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7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70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9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4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93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45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880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032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088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1"/>
            <a:ext cx="4929188" cy="303053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270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46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907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0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571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643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2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02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191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8685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3"/>
            <a:ext cx="85344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599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1864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969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>
              <a:defRPr/>
            </a:pPr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l" defTabSz="1219170">
                <a:defRPr/>
              </a:pPr>
              <a:t>10/24/2024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219170">
              <a:defRPr/>
            </a:pPr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1219170">
                <a:defRPr/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03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9290" indent="-25781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4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388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1219170">
              <a:buClr>
                <a:srgbClr val="000000"/>
              </a:buClr>
            </a:pPr>
            <a:fld id="{B61BEF0D-F0BB-DE4B-95CE-6DB70DBA9567}" type="datetimeFigureOut">
              <a:rPr lang="en-US" kern="0" smtClean="0">
                <a:solidFill>
                  <a:srgbClr val="146194">
                    <a:lumMod val="50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10/24/2024</a:t>
            </a:fld>
            <a:endParaRPr lang="en-US" kern="0" dirty="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 dirty="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1219170">
              <a:buClr>
                <a:srgbClr val="000000"/>
              </a:buClr>
            </a:pPr>
            <a:fld id="{D57F1E4F-1CFF-5643-939E-217C01CDF565}" type="slidenum">
              <a:rPr lang="en-US" kern="0" smtClean="0">
                <a:solidFill>
                  <a:srgbClr val="146194">
                    <a:lumMod val="50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 dirty="0">
              <a:solidFill>
                <a:srgbClr val="146194">
                  <a:lumMod val="50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754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slide" Target="slide7.xml"/><Relationship Id="rId2" Type="http://schemas.openxmlformats.org/officeDocument/2006/relationships/image" Target="../media/image5.png"/><Relationship Id="rId16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212" y="268748"/>
            <a:ext cx="852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TH&amp;THCS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Y CAN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8047" y="3358318"/>
            <a:ext cx="9255616" cy="192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7200" b="1" kern="0" dirty="0">
                <a:ln/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CHÀO MỪNG CÁC CON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vi-VN" sz="7200" b="1" kern="0" dirty="0">
                <a:ln/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ĐẾN VỚI TIẾT </a:t>
            </a:r>
            <a:r>
              <a:rPr lang="vi-VN" sz="7200" b="1" kern="0" dirty="0">
                <a:ln/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7200" b="1" kern="0" dirty="0">
                <a:ln/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endParaRPr lang="en-US" sz="7200" b="1" kern="0" dirty="0">
              <a:ln/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974" y="5785659"/>
            <a:ext cx="578196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Đỗ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endParaRPr lang="en-US" sz="3733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6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031528"/>
            <a:ext cx="4866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Trang sách còn có lửa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Trang sách có ao sâu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Mà giấy không hề ướt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491CD692-9B6B-469A-A827-924368ADD6A1}"/>
              </a:ext>
            </a:extLst>
          </p:cNvPr>
          <p:cNvSpPr txBox="1"/>
          <p:nvPr/>
        </p:nvSpPr>
        <p:spPr>
          <a:xfrm>
            <a:off x="6096000" y="2031528"/>
            <a:ext cx="5297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Trang sách không nói được</a:t>
            </a:r>
          </a:p>
          <a:p>
            <a:pPr lvl="0" algn="just">
              <a:defRPr/>
            </a:pPr>
            <a:r>
              <a:rPr lang="vi-VN" sz="32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Sao em nghe điều gì</a:t>
            </a:r>
          </a:p>
          <a:p>
            <a:pPr lvl="0" algn="just">
              <a:defRPr/>
            </a:pPr>
            <a:r>
              <a:rPr lang="vi-VN" sz="32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Dạt dào như sóng vỗ</a:t>
            </a:r>
          </a:p>
          <a:p>
            <a:pPr lvl="0" algn="just">
              <a:defRPr/>
            </a:pPr>
            <a:r>
              <a:rPr lang="vi-VN" sz="320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Một chân trời đang đi.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B856-2646-415A-934D-91A0328D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453640"/>
            <a:ext cx="10515600" cy="1325563"/>
          </a:xfrm>
        </p:spPr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8F9C6-7DE4-44F0-9FEC-A032296FC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779203"/>
            <a:ext cx="7014410" cy="445165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ED46469-7C58-40E8-B9F1-43A01CF7C11E}"/>
              </a:ext>
            </a:extLst>
          </p:cNvPr>
          <p:cNvSpPr/>
          <p:nvPr/>
        </p:nvSpPr>
        <p:spPr>
          <a:xfrm>
            <a:off x="3826042" y="1985211"/>
            <a:ext cx="2033337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3. Chọn a hoặc b</a:t>
            </a:r>
            <a:br>
              <a:rPr lang="en-US">
                <a:latin typeface="Arial-Rounded" panose="020B0500000000000000" charset="0"/>
                <a:cs typeface="Arial-Rounded" panose="020B0500000000000000" charset="0"/>
              </a:rPr>
            </a:b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75640" y="750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13079" y="1952446"/>
            <a:ext cx="11350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Dao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Hay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sang hay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thì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</a:p>
          <a:p>
            <a:pPr marL="571500" lvl="0" indent="-571500">
              <a:buFontTx/>
              <a:buChar char="-"/>
              <a:defRPr/>
            </a:pPr>
            <a:r>
              <a:rPr lang="vi-VN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Lật từng trang, từng trang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Giấy trắng sờ mát rượi</a:t>
            </a:r>
            <a:endParaRPr lang="en-US" sz="44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  T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hơm tho mùi giấy mới</a:t>
            </a:r>
          </a:p>
          <a:p>
            <a:pPr lvl="0">
              <a:defRPr/>
            </a:pPr>
            <a:r>
              <a:rPr lang="en-US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  </a:t>
            </a:r>
            <a:r>
              <a:rPr lang="vi-VN" sz="44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Nắn nót bàn tay xinh.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5240" y="2206728"/>
            <a:ext cx="281500" cy="421163"/>
          </a:xfrm>
          <a:prstGeom prst="rect">
            <a:avLst/>
          </a:prstGeom>
        </p:spPr>
      </p:pic>
      <p:pic>
        <p:nvPicPr>
          <p:cNvPr id="12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26" y="2803392"/>
            <a:ext cx="300185" cy="477807"/>
          </a:xfrm>
          <a:prstGeom prst="rect">
            <a:avLst/>
          </a:prstGeom>
        </p:spPr>
      </p:pic>
      <p:pic>
        <p:nvPicPr>
          <p:cNvPr id="15" name="Content Placeholder 8" descr="0083">
            <a:extLst>
              <a:ext uri="{FF2B5EF4-FFF2-40B4-BE49-F238E27FC236}">
                <a16:creationId xmlns:a16="http://schemas.microsoft.com/office/drawing/2014/main" id="{4FCDEB62-A5BA-4570-8F76-6ECE9047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7" y="3429000"/>
            <a:ext cx="319361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DD4B9F04-ECDA-4559-84DB-93AAB321E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6" y="5438273"/>
            <a:ext cx="319361" cy="477807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FB9C1AA7-9F19-4A77-80C2-32C96340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02" y="5438272"/>
            <a:ext cx="319361" cy="47780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FA16-66D1-4A7B-9744-2AFC1955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BFF0-C1D9-45E4-94F6-FAA8B797F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7F30B-481A-4C87-931D-C645324E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231" y="2082188"/>
            <a:ext cx="7535537" cy="295229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5DE589-1512-45BE-A7FB-1F807DAD6675}"/>
              </a:ext>
            </a:extLst>
          </p:cNvPr>
          <p:cNvSpPr/>
          <p:nvPr/>
        </p:nvSpPr>
        <p:spPr>
          <a:xfrm>
            <a:off x="5662669" y="2710149"/>
            <a:ext cx="4076241" cy="495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69E713-9F55-4727-890C-BAA5BB451382}"/>
              </a:ext>
            </a:extLst>
          </p:cNvPr>
          <p:cNvSpPr/>
          <p:nvPr/>
        </p:nvSpPr>
        <p:spPr>
          <a:xfrm>
            <a:off x="5662669" y="3310453"/>
            <a:ext cx="4076241" cy="495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5F6BD2-88F9-4C25-94A9-F70739B67832}"/>
              </a:ext>
            </a:extLst>
          </p:cNvPr>
          <p:cNvSpPr/>
          <p:nvPr/>
        </p:nvSpPr>
        <p:spPr>
          <a:xfrm>
            <a:off x="5662669" y="3924586"/>
            <a:ext cx="4616068" cy="495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C02D79D-BB27-4A91-BF4D-52C30F17D029}"/>
              </a:ext>
            </a:extLst>
          </p:cNvPr>
          <p:cNvSpPr/>
          <p:nvPr/>
        </p:nvSpPr>
        <p:spPr>
          <a:xfrm>
            <a:off x="5662669" y="4495827"/>
            <a:ext cx="4616068" cy="495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5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972" y="3066708"/>
            <a:ext cx="4250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 các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12191999" cy="5806440"/>
          </a:xfrm>
        </p:spPr>
      </p:pic>
      <p:sp>
        <p:nvSpPr>
          <p:cNvPr id="5" name="Title 1"/>
          <p:cNvSpPr txBox="1"/>
          <p:nvPr/>
        </p:nvSpPr>
        <p:spPr>
          <a:xfrm>
            <a:off x="0" y="-24974"/>
            <a:ext cx="12192000" cy="1165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82296" tIns="41148" rIns="82296" bIns="41148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6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 THI BƠI LỘI</a:t>
            </a:r>
          </a:p>
        </p:txBody>
      </p:sp>
      <p:pic>
        <p:nvPicPr>
          <p:cNvPr id="6" name="360 Độ Thể Thao - nhacchuong.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84960" y="557956"/>
            <a:ext cx="73152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/>
          <a:stretch>
            <a:fillRect/>
          </a:stretch>
        </p:blipFill>
        <p:spPr bwMode="auto">
          <a:xfrm>
            <a:off x="0" y="1"/>
            <a:ext cx="12192000" cy="6137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4" r="-7931"/>
          <a:stretch>
            <a:fillRect/>
          </a:stretch>
        </p:blipFill>
        <p:spPr bwMode="auto">
          <a:xfrm>
            <a:off x="0" y="3530712"/>
            <a:ext cx="13228320" cy="300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06" b="100000" l="3875" r="71250">
                        <a14:foregroundMark x1="11500" y1="87040" x2="16000" y2="85289"/>
                        <a14:foregroundMark x1="13500" y1="73730" x2="17875" y2="73380"/>
                        <a14:backgroundMark x1="4500" y1="62697" x2="31875" y2="53940"/>
                        <a14:backgroundMark x1="51125" y1="46585" x2="64875" y2="41506"/>
                        <a14:backgroundMark x1="14000" y1="95972" x2="68375" y2="77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44372" r="39696" b="7180"/>
          <a:stretch>
            <a:fillRect/>
          </a:stretch>
        </p:blipFill>
        <p:spPr bwMode="auto">
          <a:xfrm>
            <a:off x="-121920" y="3909696"/>
            <a:ext cx="1988821" cy="136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43" l="778" r="100000">
                        <a14:foregroundMark x1="36333" y1="58152" x2="47778" y2="56522"/>
                        <a14:backgroundMark x1="27111" y1="63152" x2="31889" y2="62500"/>
                        <a14:backgroundMark x1="35556" y1="61522" x2="43333" y2="63152"/>
                        <a14:backgroundMark x1="47444" y1="62826" x2="51778" y2="64457"/>
                        <a14:backgroundMark x1="46111" y1="61848" x2="46111" y2="64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0" y="4671960"/>
            <a:ext cx="2919160" cy="298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4" b="100000" l="500" r="59125">
                        <a14:foregroundMark x1="24500" y1="85263" x2="23625" y2="95338"/>
                        <a14:foregroundMark x1="10500" y1="71729" x2="8500" y2="77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226" b="-10166"/>
          <a:stretch>
            <a:fillRect/>
          </a:stretch>
        </p:blipFill>
        <p:spPr bwMode="auto">
          <a:xfrm>
            <a:off x="2529840" y="342901"/>
            <a:ext cx="1650643" cy="24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0677" l="57875" r="100000">
                        <a14:foregroundMark x1="78750" y1="49173" x2="79000" y2="60752"/>
                        <a14:foregroundMark x1="74750" y1="48271" x2="74000" y2="52782"/>
                        <a14:foregroundMark x1="73125" y1="48421" x2="73375" y2="51429"/>
                        <a14:foregroundMark x1="81750" y1="57444" x2="85625" y2="6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61" b="28509"/>
          <a:stretch>
            <a:fillRect/>
          </a:stretch>
        </p:blipFill>
        <p:spPr bwMode="auto">
          <a:xfrm>
            <a:off x="4381500" y="804173"/>
            <a:ext cx="1229717" cy="170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54375">
                        <a14:foregroundMark x1="23750" y1="53919" x2="23250" y2="65796"/>
                        <a14:foregroundMark x1="18875" y1="54869" x2="19500" y2="65321"/>
                        <a14:foregroundMark x1="20000" y1="52257" x2="17500" y2="57482"/>
                        <a14:foregroundMark x1="19500" y1="79335" x2="23250" y2="85511"/>
                        <a14:foregroundMark x1="30375" y1="55344" x2="39875" y2="78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47556" b="-8653"/>
          <a:stretch>
            <a:fillRect/>
          </a:stretch>
        </p:blipFill>
        <p:spPr bwMode="auto">
          <a:xfrm>
            <a:off x="6114703" y="743708"/>
            <a:ext cx="1732666" cy="204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>
            <a:hlinkClick r:id="rId14" action="ppaction://hlinksldjump"/>
          </p:cNvPr>
          <p:cNvSpPr/>
          <p:nvPr/>
        </p:nvSpPr>
        <p:spPr>
          <a:xfrm>
            <a:off x="2779918" y="2830151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9" name="Flowchart: Connector 18">
            <a:hlinkClick r:id="rId15" action="ppaction://hlinksldjump"/>
          </p:cNvPr>
          <p:cNvSpPr/>
          <p:nvPr/>
        </p:nvSpPr>
        <p:spPr>
          <a:xfrm>
            <a:off x="3646674" y="2837488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0" name="Flowchart: Connector 19">
            <a:hlinkClick r:id="rId16" action="ppaction://hlinksldjump"/>
          </p:cNvPr>
          <p:cNvSpPr/>
          <p:nvPr/>
        </p:nvSpPr>
        <p:spPr>
          <a:xfrm>
            <a:off x="4497595" y="2863700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1" name="Flowchart: Connector 20">
            <a:hlinkClick r:id="rId17" action="ppaction://hlinksldjump"/>
          </p:cNvPr>
          <p:cNvSpPr/>
          <p:nvPr/>
        </p:nvSpPr>
        <p:spPr>
          <a:xfrm>
            <a:off x="5302607" y="2863700"/>
            <a:ext cx="617220" cy="667010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1386932" y="4568034"/>
            <a:ext cx="1072105" cy="44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A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11446020" y="5849935"/>
            <a:ext cx="953927" cy="44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44444E-6 L 0.5 -4.44444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-4.44444E-6 L 0.75 -4.44444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5 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111E-6 L 0.5 1.1111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1.11111E-6 L 0.75 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1"/>
            <a:ext cx="9144000" cy="230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376904"/>
            <a:ext cx="8412479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32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em đã học bài gì?</a:t>
            </a:r>
            <a:endParaRPr lang="en-US" sz="168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20980" y="3629152"/>
            <a:ext cx="5875020" cy="2482346"/>
          </a:xfrm>
          <a:prstGeom prst="cloudCallout">
            <a:avLst>
              <a:gd name="adj1" fmla="val 87219"/>
              <a:gd name="adj2" fmla="val -133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8926487" y="562077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19666"/>
            <a:ext cx="9509760" cy="226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663989"/>
            <a:ext cx="8961119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sách là hàng chữ lớn ở khoảng giữa....</a:t>
            </a:r>
            <a:endParaRPr lang="en-US" sz="192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41303" y="3524575"/>
            <a:ext cx="5612130" cy="2644993"/>
          </a:xfrm>
          <a:prstGeom prst="cloudCallout">
            <a:avLst>
              <a:gd name="adj1" fmla="val 66042"/>
              <a:gd name="adj2" fmla="val -663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 sách</a:t>
            </a: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44608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411481"/>
            <a:ext cx="9784080" cy="212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8320" y="753160"/>
            <a:ext cx="9326879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2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viết sách được gọi là:</a:t>
            </a:r>
            <a:endParaRPr lang="en-US" sz="168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0" y="3703321"/>
            <a:ext cx="5141102" cy="2671812"/>
          </a:xfrm>
          <a:prstGeom prst="cloudCallout">
            <a:avLst>
              <a:gd name="adj1" fmla="val 95494"/>
              <a:gd name="adj2" fmla="val -133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</a:t>
            </a:r>
            <a:endParaRPr lang="en-US" sz="6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08922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113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"/>
            <a:ext cx="10241280" cy="248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61" l="0" r="99400">
                        <a14:foregroundMark x1="39400" y1="16803" x2="39400" y2="23258"/>
                        <a14:foregroundMark x1="39800" y1="17623" x2="42200" y2="24180"/>
                        <a14:foregroundMark x1="56800" y1="17623" x2="59500" y2="2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>
            <a:fillRect/>
          </a:stretch>
        </p:blipFill>
        <p:spPr bwMode="auto">
          <a:xfrm>
            <a:off x="7467600" y="3524576"/>
            <a:ext cx="2743200" cy="2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41120" y="274638"/>
            <a:ext cx="95097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 sau trang bìa là gì......</a:t>
            </a:r>
            <a:endParaRPr lang="en-US" sz="192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-121920" y="3819931"/>
            <a:ext cx="4160520" cy="2482346"/>
          </a:xfrm>
          <a:prstGeom prst="cloudCallout">
            <a:avLst>
              <a:gd name="adj1" fmla="val 95494"/>
              <a:gd name="adj2" fmla="val -1335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 lục</a:t>
            </a:r>
            <a:endParaRPr lang="en-US" sz="6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11252984" y="6030914"/>
            <a:ext cx="939016" cy="7723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26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1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51839" y="-17570"/>
            <a:ext cx="12243839" cy="233227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0B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83" tIns="54842" rIns="109683" bIns="54842" rtlCol="0" anchor="ctr"/>
          <a:lstStyle/>
          <a:p>
            <a:pPr algn="ctr"/>
            <a:endParaRPr lang="en-US" sz="1685"/>
          </a:p>
        </p:txBody>
      </p:sp>
      <p:sp>
        <p:nvSpPr>
          <p:cNvPr id="5" name="Flowchart: Document 17"/>
          <p:cNvSpPr/>
          <p:nvPr/>
        </p:nvSpPr>
        <p:spPr>
          <a:xfrm>
            <a:off x="512618" y="443346"/>
            <a:ext cx="10543309" cy="109787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83" tIns="54842" rIns="109683" bIns="54842"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2024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" y="214073"/>
            <a:ext cx="1609836" cy="1327150"/>
          </a:xfrm>
          <a:prstGeom prst="rect">
            <a:avLst/>
          </a:prstGeom>
          <a:noFill/>
        </p:spPr>
        <p:txBody>
          <a:bodyPr wrap="square" lIns="109669" tIns="54835" rIns="109669" bIns="54835" rtlCol="0">
            <a:spAutoFit/>
          </a:bodyPr>
          <a:lstStyle/>
          <a:p>
            <a:pPr algn="ctr"/>
            <a:r>
              <a:rPr lang="en-US" sz="7920" b="1" dirty="0">
                <a:solidFill>
                  <a:srgbClr val="FF0066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8480" y="3024728"/>
            <a:ext cx="7680960" cy="1170172"/>
            <a:chOff x="9566064" y="964372"/>
            <a:chExt cx="5446164" cy="698253"/>
          </a:xfrm>
          <a:solidFill>
            <a:schemeClr val="tx2"/>
          </a:solidFill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3" tIns="54856" rIns="109713" bIns="54856" spcCol="0" rtlCol="0" anchor="ctr"/>
            <a:lstStyle/>
            <a:p>
              <a:pPr algn="ctr"/>
              <a:endParaRPr lang="en-US" sz="1685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3" tIns="54856" rIns="109713" bIns="54856" spcCol="0" rtlCol="0" anchor="ctr"/>
            <a:lstStyle/>
            <a:p>
              <a:pPr algn="ctr"/>
              <a:endParaRPr lang="en-US" sz="1685"/>
            </a:p>
          </p:txBody>
        </p:sp>
      </p:grpSp>
      <p:sp>
        <p:nvSpPr>
          <p:cNvPr id="15" name="Rectangle 10"/>
          <p:cNvSpPr/>
          <p:nvPr/>
        </p:nvSpPr>
        <p:spPr>
          <a:xfrm>
            <a:off x="3109346" y="3110810"/>
            <a:ext cx="7099068" cy="911316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-1" fmla="*/ 0 w 5334002"/>
              <a:gd name="connsiteY0-2" fmla="*/ 0 h 724766"/>
              <a:gd name="connsiteX1-3" fmla="*/ 5334000 w 5334002"/>
              <a:gd name="connsiteY1-4" fmla="*/ 0 h 724766"/>
              <a:gd name="connsiteX2-5" fmla="*/ 4869873 w 5334002"/>
              <a:gd name="connsiteY2-6" fmla="*/ 506124 h 724766"/>
              <a:gd name="connsiteX3-7" fmla="*/ 5334000 w 5334002"/>
              <a:gd name="connsiteY3-8" fmla="*/ 724766 h 724766"/>
              <a:gd name="connsiteX4-9" fmla="*/ 0 w 5334002"/>
              <a:gd name="connsiteY4-10" fmla="*/ 724766 h 724766"/>
              <a:gd name="connsiteX5" fmla="*/ 0 w 5334002"/>
              <a:gd name="connsiteY5" fmla="*/ 0 h 724766"/>
              <a:gd name="connsiteX0-11" fmla="*/ 0 w 5334002"/>
              <a:gd name="connsiteY0-12" fmla="*/ 0 h 724766"/>
              <a:gd name="connsiteX1-13" fmla="*/ 5334000 w 5334002"/>
              <a:gd name="connsiteY1-14" fmla="*/ 0 h 724766"/>
              <a:gd name="connsiteX2-15" fmla="*/ 4849092 w 5334002"/>
              <a:gd name="connsiteY2-16" fmla="*/ 454170 h 724766"/>
              <a:gd name="connsiteX3-17" fmla="*/ 5334000 w 5334002"/>
              <a:gd name="connsiteY3-18" fmla="*/ 724766 h 724766"/>
              <a:gd name="connsiteX4-19" fmla="*/ 0 w 5334002"/>
              <a:gd name="connsiteY4-20" fmla="*/ 724766 h 724766"/>
              <a:gd name="connsiteX5-21" fmla="*/ 0 w 5334002"/>
              <a:gd name="connsiteY5-22" fmla="*/ 0 h 7247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3" tIns="54856" rIns="109713" bIns="54856" spcCol="0" rtlCol="0" anchor="ctr"/>
          <a:lstStyle/>
          <a:p>
            <a:pPr algn="ctr"/>
            <a:endParaRPr lang="en-US" sz="1685"/>
          </a:p>
        </p:txBody>
      </p:sp>
      <p:sp>
        <p:nvSpPr>
          <p:cNvPr id="16" name="Rectangle 16"/>
          <p:cNvSpPr/>
          <p:nvPr/>
        </p:nvSpPr>
        <p:spPr>
          <a:xfrm rot="269291">
            <a:off x="2128567" y="3207533"/>
            <a:ext cx="1427364" cy="1046653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/>
          </a:p>
        </p:txBody>
      </p:sp>
      <p:sp>
        <p:nvSpPr>
          <p:cNvPr id="17" name="Rectangle 16"/>
          <p:cNvSpPr/>
          <p:nvPr/>
        </p:nvSpPr>
        <p:spPr>
          <a:xfrm rot="489815">
            <a:off x="2366472" y="3320534"/>
            <a:ext cx="1046237" cy="817644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/>
          </a:p>
        </p:txBody>
      </p:sp>
      <p:grpSp>
        <p:nvGrpSpPr>
          <p:cNvPr id="18" name="Group 17"/>
          <p:cNvGrpSpPr/>
          <p:nvPr/>
        </p:nvGrpSpPr>
        <p:grpSpPr>
          <a:xfrm>
            <a:off x="2807281" y="2883437"/>
            <a:ext cx="1422940" cy="1366063"/>
            <a:chOff x="1148781" y="997763"/>
            <a:chExt cx="992332" cy="992332"/>
          </a:xfrm>
          <a:solidFill>
            <a:srgbClr val="E3667B"/>
          </a:solidFill>
        </p:grpSpPr>
        <p:sp>
          <p:nvSpPr>
            <p:cNvPr id="19" name="Oval 18"/>
            <p:cNvSpPr/>
            <p:nvPr/>
          </p:nvSpPr>
          <p:spPr>
            <a:xfrm>
              <a:off x="1148781" y="997763"/>
              <a:ext cx="992332" cy="992332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5"/>
            </a:p>
          </p:txBody>
        </p:sp>
        <p:sp>
          <p:nvSpPr>
            <p:cNvPr id="20" name="Oval 19"/>
            <p:cNvSpPr/>
            <p:nvPr/>
          </p:nvSpPr>
          <p:spPr>
            <a:xfrm>
              <a:off x="1187746" y="997763"/>
              <a:ext cx="914400" cy="9144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5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80042" y="3237547"/>
            <a:ext cx="5519650" cy="773430"/>
          </a:xfrm>
          <a:prstGeom prst="rect">
            <a:avLst/>
          </a:prstGeom>
          <a:noFill/>
        </p:spPr>
        <p:txBody>
          <a:bodyPr wrap="square" lIns="109669" tIns="54835" rIns="109669" bIns="54835" rtlCol="0">
            <a:spAutoFit/>
          </a:bodyPr>
          <a:lstStyle/>
          <a:p>
            <a:pPr algn="ctr"/>
            <a:r>
              <a:rPr lang="en-US" sz="432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3224" y="2867371"/>
            <a:ext cx="1690366" cy="1364615"/>
          </a:xfrm>
          <a:prstGeom prst="rect">
            <a:avLst/>
          </a:prstGeom>
          <a:noFill/>
        </p:spPr>
        <p:txBody>
          <a:bodyPr wrap="square" lIns="109669" tIns="54835" rIns="109669" bIns="54835" rtlCol="0">
            <a:spAutoFit/>
          </a:bodyPr>
          <a:lstStyle/>
          <a:p>
            <a:pPr algn="ctr"/>
            <a:r>
              <a:rPr lang="en-US" sz="288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28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48626" y="1556684"/>
              <a:ext cx="740332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5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302</Words>
  <Application>Microsoft Office PowerPoint</Application>
  <PresentationFormat>Widescreen</PresentationFormat>
  <Paragraphs>62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Microsoft YaHei</vt:lpstr>
      <vt:lpstr>Arial</vt:lpstr>
      <vt:lpstr>Arial Rounded MT Bold</vt:lpstr>
      <vt:lpstr>Arial-Rounded</vt:lpstr>
      <vt:lpstr>Calibri</vt:lpstr>
      <vt:lpstr>Calibri Light</vt:lpstr>
      <vt:lpstr>Century Gothic</vt:lpstr>
      <vt:lpstr>等线</vt:lpstr>
      <vt:lpstr>HP001 4 hang 1 ô ly</vt:lpstr>
      <vt:lpstr>黑体</vt:lpstr>
      <vt:lpstr>SimSun</vt:lpstr>
      <vt:lpstr>Times New Roman</vt:lpstr>
      <vt:lpstr>UTM Avo</vt:lpstr>
      <vt:lpstr>Wingdings 3</vt:lpstr>
      <vt:lpstr>1_Office Theme</vt:lpstr>
      <vt:lpstr>6_Office Theme</vt:lpstr>
      <vt:lpstr>4_Office Theme</vt:lpstr>
      <vt:lpstr>1_Default Design</vt:lpstr>
      <vt:lpstr>1_Office 主题​​</vt:lpstr>
      <vt:lpstr>Office Theme</vt:lpstr>
      <vt:lpstr>1_Slice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học</vt:lpstr>
      <vt:lpstr>3. Chọn a hoặc 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13</cp:revision>
  <dcterms:created xsi:type="dcterms:W3CDTF">2021-05-25T10:05:27Z</dcterms:created>
  <dcterms:modified xsi:type="dcterms:W3CDTF">2024-10-24T14:33:45Z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