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693" r:id="rId4"/>
    <p:sldMasterId id="2147483707" r:id="rId5"/>
    <p:sldMasterId id="2147483719" r:id="rId6"/>
    <p:sldMasterId id="2147483724" r:id="rId7"/>
  </p:sldMasterIdLst>
  <p:notesMasterIdLst>
    <p:notesMasterId r:id="rId25"/>
  </p:notesMasterIdLst>
  <p:sldIdLst>
    <p:sldId id="257" r:id="rId8"/>
    <p:sldId id="258" r:id="rId9"/>
    <p:sldId id="523" r:id="rId10"/>
    <p:sldId id="483" r:id="rId11"/>
    <p:sldId id="2007577097" r:id="rId12"/>
    <p:sldId id="305" r:id="rId13"/>
    <p:sldId id="2007577129" r:id="rId14"/>
    <p:sldId id="2007577109" r:id="rId15"/>
    <p:sldId id="2007577110" r:id="rId16"/>
    <p:sldId id="2007577111" r:id="rId17"/>
    <p:sldId id="2007577112" r:id="rId18"/>
    <p:sldId id="2007577130" r:id="rId19"/>
    <p:sldId id="2007577131" r:id="rId20"/>
    <p:sldId id="2007577132" r:id="rId21"/>
    <p:sldId id="2007577133" r:id="rId22"/>
    <p:sldId id="2007577134" r:id="rId23"/>
    <p:sldId id="34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7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3" d="100"/>
          <a:sy n="73" d="100"/>
        </p:scale>
        <p:origin x="61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C7085-DF6D-4E9B-BE1E-AC3593DC2572}"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BE143-9602-45EA-AFC2-183C481A2E9B}" type="slidenum">
              <a:rPr lang="en-US" smtClean="0"/>
              <a:t>‹#›</a:t>
            </a:fld>
            <a:endParaRPr lang="en-US"/>
          </a:p>
        </p:txBody>
      </p:sp>
    </p:spTree>
    <p:extLst>
      <p:ext uri="{BB962C8B-B14F-4D97-AF65-F5344CB8AC3E}">
        <p14:creationId xmlns:p14="http://schemas.microsoft.com/office/powerpoint/2010/main" val="3211700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40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99BFE-4B07-4ECF-9948-6CEA9A37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061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00916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99BFE-4B07-4ECF-9948-6CEA9A37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41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21A6-E52E-4040-90CA-3A2F877D1C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B084FD-1F30-4818-916B-87F0F8971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34689E-B98C-4B0D-A42D-983F055618A7}"/>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5" name="Footer Placeholder 4">
            <a:extLst>
              <a:ext uri="{FF2B5EF4-FFF2-40B4-BE49-F238E27FC236}">
                <a16:creationId xmlns:a16="http://schemas.microsoft.com/office/drawing/2014/main" id="{7F895614-29E4-4642-8405-0899A8ADB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722A8-6ABF-45E4-B96E-4686CF693D4E}"/>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659524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01B9D-04FB-4BEE-AFAF-6DB197EFA4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91E7DF-6514-4572-BBDB-A4D0AA0AF6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0112B-D4EE-460E-AEF1-72C09F019E4E}"/>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5" name="Footer Placeholder 4">
            <a:extLst>
              <a:ext uri="{FF2B5EF4-FFF2-40B4-BE49-F238E27FC236}">
                <a16:creationId xmlns:a16="http://schemas.microsoft.com/office/drawing/2014/main" id="{2B45174B-B51E-4E61-A9E9-15F65D506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1E11A-DBBF-4078-A113-720492631D9B}"/>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385555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E4FFC-1752-4F0E-9796-C3A3B49743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040CE9-8403-443F-AB0F-99BA707975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2BA56-626F-4A2F-BB50-530CB031BC15}"/>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5" name="Footer Placeholder 4">
            <a:extLst>
              <a:ext uri="{FF2B5EF4-FFF2-40B4-BE49-F238E27FC236}">
                <a16:creationId xmlns:a16="http://schemas.microsoft.com/office/drawing/2014/main" id="{6170DD55-231D-4897-B999-0006D1EB5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D8655-FE49-45D7-99E9-A7F39882D147}"/>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530685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26647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9430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6130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54217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5487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94128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76718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97688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2703-FFD7-472F-B995-32CC67017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F66BD2-465E-4FB2-BA57-8F8B0E22A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6E680-2910-4504-BB60-DFB6793ADF67}"/>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5" name="Footer Placeholder 4">
            <a:extLst>
              <a:ext uri="{FF2B5EF4-FFF2-40B4-BE49-F238E27FC236}">
                <a16:creationId xmlns:a16="http://schemas.microsoft.com/office/drawing/2014/main" id="{CACB3545-7C54-4C38-974C-549901866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3CBA3-7255-454D-B93D-58BA081C31B5}"/>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1720563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0456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37467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13163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40587841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69333384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270238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75390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80317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56081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1255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BDC9-1A50-4D61-A139-A88352215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CB5B2-4F7E-4A2F-B4D4-C147EE0A32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2F4CC-AEFD-417B-9D5F-7E5AD8ABB6F4}"/>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5" name="Footer Placeholder 4">
            <a:extLst>
              <a:ext uri="{FF2B5EF4-FFF2-40B4-BE49-F238E27FC236}">
                <a16:creationId xmlns:a16="http://schemas.microsoft.com/office/drawing/2014/main" id="{E0B36A49-254C-4482-8EAA-701B159D9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AADEB-09A4-4373-B658-0B4E7891C835}"/>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196414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80738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1678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14883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92803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31269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13641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63833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81764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50895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387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BEFE-2BB2-43EA-B78A-4E4640FB1F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C5CB2D-0092-41CE-9EFE-E8FC734796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EDCAEA-4992-4FDC-ACBF-55D27AAE22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F8E6D5-D469-474E-9A4E-3FDCDEE6ECD9}"/>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6" name="Footer Placeholder 5">
            <a:extLst>
              <a:ext uri="{FF2B5EF4-FFF2-40B4-BE49-F238E27FC236}">
                <a16:creationId xmlns:a16="http://schemas.microsoft.com/office/drawing/2014/main" id="{95A31523-A426-4497-8E7E-87F43BEE2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27E8A-C9F3-4A70-A6FA-512C76D64768}"/>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3313157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22248570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883282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88889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607383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66784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06483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440726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84875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9375131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783741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E29C-B9C2-428A-AA0E-8673509188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86331-72F7-4212-8EC0-1A7CE19572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AD1C25-959F-41B2-BD28-CC30E3C671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670371-5207-4425-B6EF-4D370343E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944682-B823-406E-8C23-9D684E6B0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4ACEC-EE62-420C-9972-B46010F4B8A6}"/>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8" name="Footer Placeholder 7">
            <a:extLst>
              <a:ext uri="{FF2B5EF4-FFF2-40B4-BE49-F238E27FC236}">
                <a16:creationId xmlns:a16="http://schemas.microsoft.com/office/drawing/2014/main" id="{246E2B03-8D45-43C7-AC5C-F6093790D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833307-9B7B-4F70-8B42-6EF67CE34EFA}"/>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3657575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86286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56186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45726"/>
      </p:ext>
    </p:extLst>
  </p:cSld>
  <p:clrMapOvr>
    <a:masterClrMapping/>
  </p:clrMapOvr>
  <p:transition spd="slow">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10/28/2024</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018602751"/>
      </p:ext>
    </p:extLst>
  </p:cSld>
  <p:clrMapOvr>
    <a:masterClrMapping/>
  </p:clrMapOvr>
  <p:transition spd="slow">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10/28/2024</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3844758040"/>
      </p:ext>
    </p:extLst>
  </p:cSld>
  <p:clrMapOvr>
    <a:masterClrMapping/>
  </p:clrMapOvr>
  <p:transition spd="slow">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843032"/>
      </p:ext>
    </p:extLst>
  </p:cSld>
  <p:clrMapOvr>
    <a:masterClrMapping/>
  </p:clrMapOvr>
  <p:transition spd="slow">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797785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9323231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035513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76669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922A-EE99-4986-9426-375E6CDD74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D18FF7-C91C-4CAA-90BD-7F6E32E85134}"/>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4" name="Footer Placeholder 3">
            <a:extLst>
              <a:ext uri="{FF2B5EF4-FFF2-40B4-BE49-F238E27FC236}">
                <a16:creationId xmlns:a16="http://schemas.microsoft.com/office/drawing/2014/main" id="{A6BE4465-FA81-43DE-A2D4-C0A534DE8A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83E81F-C06B-499F-B4D4-C83E4A513590}"/>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3290870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81183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649195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272998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2799331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0546998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738712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533546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5394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CD75C-1FC4-4856-98B1-5738F06A0EA7}"/>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3" name="Footer Placeholder 2">
            <a:extLst>
              <a:ext uri="{FF2B5EF4-FFF2-40B4-BE49-F238E27FC236}">
                <a16:creationId xmlns:a16="http://schemas.microsoft.com/office/drawing/2014/main" id="{23194219-D24D-491C-8CA0-8EDAB5F701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99125-D132-4593-9451-E7EA6D920CF0}"/>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2918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A708-8706-4638-8811-FA696F79D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2B0A46-E9AB-46BB-8A1B-4BAEE8DE1F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ABD8DD-6E3E-47E7-921F-0365CF5EC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B2152-95A3-4A79-8E70-C0D3350173DF}"/>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6" name="Footer Placeholder 5">
            <a:extLst>
              <a:ext uri="{FF2B5EF4-FFF2-40B4-BE49-F238E27FC236}">
                <a16:creationId xmlns:a16="http://schemas.microsoft.com/office/drawing/2014/main" id="{90BAEA3D-1D75-479D-A194-C9AD2C544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424C0-0340-4A43-90CE-68830A9651A2}"/>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1684500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DCC6-4715-4F8C-8607-CC8F41F6B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C1B9E1-16EC-45DA-9044-2619A0AE3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676F62-4FA7-47DE-AA2D-6F615B94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A7541A-F78B-4DA1-B94E-60AADCDB4C04}"/>
              </a:ext>
            </a:extLst>
          </p:cNvPr>
          <p:cNvSpPr>
            <a:spLocks noGrp="1"/>
          </p:cNvSpPr>
          <p:nvPr>
            <p:ph type="dt" sz="half" idx="10"/>
          </p:nvPr>
        </p:nvSpPr>
        <p:spPr/>
        <p:txBody>
          <a:bodyPr/>
          <a:lstStyle/>
          <a:p>
            <a:fld id="{BA3E14D3-2AE1-4E4A-8EB1-A62DF7B72650}" type="datetimeFigureOut">
              <a:rPr lang="en-US" smtClean="0"/>
              <a:t>10/28/2024</a:t>
            </a:fld>
            <a:endParaRPr lang="en-US"/>
          </a:p>
        </p:txBody>
      </p:sp>
      <p:sp>
        <p:nvSpPr>
          <p:cNvPr id="6" name="Footer Placeholder 5">
            <a:extLst>
              <a:ext uri="{FF2B5EF4-FFF2-40B4-BE49-F238E27FC236}">
                <a16:creationId xmlns:a16="http://schemas.microsoft.com/office/drawing/2014/main" id="{37E97758-44DC-4594-984B-957AB37AA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E8DF08-F4A2-48C9-9FF8-4AF70F4B251F}"/>
              </a:ext>
            </a:extLst>
          </p:cNvPr>
          <p:cNvSpPr>
            <a:spLocks noGrp="1"/>
          </p:cNvSpPr>
          <p:nvPr>
            <p:ph type="sldNum" sz="quarter" idx="12"/>
          </p:nvPr>
        </p:nvSpPr>
        <p:spPr/>
        <p:txBody>
          <a:bodyPr/>
          <a:lstStyle/>
          <a:p>
            <a:fld id="{52FFA630-34EB-4244-8247-022D9570135E}" type="slidenum">
              <a:rPr lang="en-US" smtClean="0"/>
              <a:t>‹#›</a:t>
            </a:fld>
            <a:endParaRPr lang="en-US"/>
          </a:p>
        </p:txBody>
      </p:sp>
    </p:spTree>
    <p:extLst>
      <p:ext uri="{BB962C8B-B14F-4D97-AF65-F5344CB8AC3E}">
        <p14:creationId xmlns:p14="http://schemas.microsoft.com/office/powerpoint/2010/main" val="79750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9.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0.jpeg"/><Relationship Id="rId5" Type="http://schemas.openxmlformats.org/officeDocument/2006/relationships/theme" Target="../theme/theme6.xml"/><Relationship Id="rId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EB8BB5-B0AA-4A37-A70D-25226F225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A7CE5-2B96-44CC-BD4B-B4A23B4120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1BD14-A063-48BD-84FB-5F4F2D61C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E14D3-2AE1-4E4A-8EB1-A62DF7B72650}" type="datetimeFigureOut">
              <a:rPr lang="en-US" smtClean="0"/>
              <a:t>10/28/2024</a:t>
            </a:fld>
            <a:endParaRPr lang="en-US"/>
          </a:p>
        </p:txBody>
      </p:sp>
      <p:sp>
        <p:nvSpPr>
          <p:cNvPr id="5" name="Footer Placeholder 4">
            <a:extLst>
              <a:ext uri="{FF2B5EF4-FFF2-40B4-BE49-F238E27FC236}">
                <a16:creationId xmlns:a16="http://schemas.microsoft.com/office/drawing/2014/main" id="{78551029-9698-4983-91D0-1D0364E6E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1F3808-142B-410E-8E6E-C6807F5014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FFA630-34EB-4244-8247-022D9570135E}" type="slidenum">
              <a:rPr lang="en-US" smtClean="0"/>
              <a:t>‹#›</a:t>
            </a:fld>
            <a:endParaRPr lang="en-US"/>
          </a:p>
        </p:txBody>
      </p:sp>
    </p:spTree>
    <p:extLst>
      <p:ext uri="{BB962C8B-B14F-4D97-AF65-F5344CB8AC3E}">
        <p14:creationId xmlns:p14="http://schemas.microsoft.com/office/powerpoint/2010/main" val="409788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10/28/2024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734843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7201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44957872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27572642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79560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10/28/2024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300799169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slide" Target="slide11.xml"/><Relationship Id="rId1" Type="http://schemas.openxmlformats.org/officeDocument/2006/relationships/slideLayout" Target="../slideLayouts/slideLayout33.xml"/><Relationship Id="rId5" Type="http://schemas.microsoft.com/office/2007/relationships/hdphoto" Target="../media/hdphoto3.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 Target="slide11.xml"/><Relationship Id="rId1" Type="http://schemas.openxmlformats.org/officeDocument/2006/relationships/slideLayout" Target="../slideLayouts/slideLayout33.xml"/><Relationship Id="rId5" Type="http://schemas.microsoft.com/office/2007/relationships/hdphoto" Target="../media/hdphoto2.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0.png"/><Relationship Id="rId1" Type="http://schemas.openxmlformats.org/officeDocument/2006/relationships/slideLayout" Target="../slideLayouts/slideLayout33.xml"/><Relationship Id="rId5" Type="http://schemas.microsoft.com/office/2007/relationships/hdphoto" Target="../media/hdphoto2.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6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9.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slide" Target="slide11.xml"/><Relationship Id="rId1" Type="http://schemas.openxmlformats.org/officeDocument/2006/relationships/slideLayout" Target="../slideLayouts/slideLayout33.xml"/><Relationship Id="rId5" Type="http://schemas.microsoft.com/office/2007/relationships/hdphoto" Target="../media/hdphoto2.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11.xml"/><Relationship Id="rId1" Type="http://schemas.openxmlformats.org/officeDocument/2006/relationships/slideLayout" Target="../slideLayouts/slideLayout33.xml"/><Relationship Id="rId5" Type="http://schemas.microsoft.com/office/2007/relationships/hdphoto" Target="../media/hdphoto3.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038979" y="2601144"/>
            <a:ext cx="4906376" cy="3980824"/>
          </a:xfrm>
          <a:prstGeom prst="rect">
            <a:avLst/>
          </a:prstGeom>
        </p:spPr>
      </p:pic>
      <p:pic>
        <p:nvPicPr>
          <p:cNvPr id="4" name="19"/>
          <p:cNvPicPr>
            <a:picLocks noChangeAspect="1"/>
          </p:cNvPicPr>
          <p:nvPr/>
        </p:nvPicPr>
        <p:blipFill>
          <a:blip r:embed="rId5" cstate="screen"/>
          <a:stretch>
            <a:fillRect/>
          </a:stretch>
        </p:blipFill>
        <p:spPr>
          <a:xfrm flipH="1">
            <a:off x="8559037" y="4084497"/>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937056" y="-196994"/>
            <a:ext cx="9803219" cy="3679353"/>
          </a:xfrm>
          <a:prstGeom prst="rect">
            <a:avLst/>
          </a:prstGeom>
        </p:spPr>
      </p:pic>
      <p:grpSp>
        <p:nvGrpSpPr>
          <p:cNvPr id="7" name="57"/>
          <p:cNvGrpSpPr/>
          <p:nvPr/>
        </p:nvGrpSpPr>
        <p:grpSpPr>
          <a:xfrm>
            <a:off x="6756819" y="3169720"/>
            <a:ext cx="804180" cy="374559"/>
            <a:chOff x="217691" y="6414967"/>
            <a:chExt cx="804180" cy="374559"/>
          </a:xfrm>
        </p:grpSpPr>
        <p:grpSp>
          <p:nvGrpSpPr>
            <p:cNvPr id="8" name="Group 4"/>
            <p:cNvGrpSpPr>
              <a:grpSpLocks noChangeAspect="1"/>
            </p:cNvGrpSpPr>
            <p:nvPr/>
          </p:nvGrpSpPr>
          <p:grpSpPr bwMode="auto">
            <a:xfrm>
              <a:off x="217691" y="6414967"/>
              <a:ext cx="443922" cy="374559"/>
              <a:chOff x="3746" y="2079"/>
              <a:chExt cx="192" cy="162"/>
            </a:xfrm>
            <a:solidFill>
              <a:srgbClr val="A5CB01"/>
            </a:solidFill>
          </p:grpSpPr>
          <p:sp>
            <p:nvSpPr>
              <p:cNvPr id="14"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p:cNvGrpSpPr>
              <a:grpSpLocks noChangeAspect="1"/>
            </p:cNvGrpSpPr>
            <p:nvPr/>
          </p:nvGrpSpPr>
          <p:grpSpPr bwMode="auto">
            <a:xfrm>
              <a:off x="657417" y="6421203"/>
              <a:ext cx="364454" cy="307508"/>
              <a:chOff x="3746" y="2079"/>
              <a:chExt cx="192" cy="162"/>
            </a:xfrm>
            <a:solidFill>
              <a:srgbClr val="A5CB01"/>
            </a:solidFill>
          </p:grpSpPr>
          <p:sp>
            <p:nvSpPr>
              <p:cNvPr id="10"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stretch>
            <a:fillRect/>
          </a:stretch>
        </p:blipFill>
        <p:spPr>
          <a:xfrm>
            <a:off x="7222131" y="450639"/>
            <a:ext cx="4465329" cy="2328677"/>
          </a:xfrm>
          <a:prstGeom prst="rect">
            <a:avLst/>
          </a:prstGeom>
        </p:spPr>
      </p:pic>
      <p:sp>
        <p:nvSpPr>
          <p:cNvPr id="6" name="Rectangle 5"/>
          <p:cNvSpPr/>
          <p:nvPr/>
        </p:nvSpPr>
        <p:spPr>
          <a:xfrm>
            <a:off x="2038979" y="712362"/>
            <a:ext cx="7329805"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endParaRPr kumimoji="0" lang="en-US" altLang="zh-CN" sz="4800" b="1" i="1" u="none" strike="noStrike" kern="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t</a:t>
            </a:r>
            <a:r>
              <a:rPr lang="en-US" altLang="zh-CN" sz="48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iết</a:t>
            </a:r>
            <a:r>
              <a:rPr lang="en-US" altLang="zh-CN" sz="48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8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học</a:t>
            </a:r>
            <a:r>
              <a:rPr lang="en-US" altLang="zh-CN" sz="48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noProof="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Đạo</a:t>
            </a:r>
            <a:r>
              <a:rPr kumimoji="0" lang="en-US" altLang="zh-CN" sz="4800" b="1" i="1" u="none" strike="noStrike" kern="0" cap="none" spc="0" normalizeH="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Đức</a:t>
            </a:r>
            <a:r>
              <a:rPr kumimoji="0" lang="en-US" altLang="zh-CN" sz="48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2</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18" name="Picture 17" descr="logothao"/>
          <p:cNvPicPr>
            <a:picLocks noChangeAspect="1"/>
          </p:cNvPicPr>
          <p:nvPr/>
        </p:nvPicPr>
        <p:blipFill>
          <a:blip r:embed="rId8"/>
          <a:stretch>
            <a:fillRect/>
          </a:stretch>
        </p:blipFill>
        <p:spPr>
          <a:xfrm>
            <a:off x="10277810" y="-221635"/>
            <a:ext cx="2080161" cy="2080161"/>
          </a:xfrm>
          <a:prstGeom prst="rect">
            <a:avLst/>
          </a:prstGeom>
        </p:spPr>
      </p:pic>
      <p:pic>
        <p:nvPicPr>
          <p:cNvPr id="24" name="Picture 9" descr="E:\0000000我图PPT\00001PNG素材\儿童卡通\tr.png">
            <a:extLst>
              <a:ext uri="{FF2B5EF4-FFF2-40B4-BE49-F238E27FC236}">
                <a16:creationId xmlns:a16="http://schemas.microsoft.com/office/drawing/2014/main" id="{ACA0DB5F-4724-4F2B-B654-4FC1D4BD76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58491" y="3790910"/>
            <a:ext cx="4153989"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GV</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Đỗ</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Thị</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Thành</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par>
                                <p:cTn id="39" presetID="2" presetClass="entr" presetSubtype="8" fill="hold" nodeType="withEffect">
                                  <p:stCondLst>
                                    <p:cond delay="50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750" fill="hold"/>
                                        <p:tgtEl>
                                          <p:spTgt spid="24"/>
                                        </p:tgtEl>
                                        <p:attrNameLst>
                                          <p:attrName>ppt_x</p:attrName>
                                        </p:attrNameLst>
                                      </p:cBhvr>
                                      <p:tavLst>
                                        <p:tav tm="0">
                                          <p:val>
                                            <p:strVal val="0-#ppt_w/2"/>
                                          </p:val>
                                        </p:tav>
                                        <p:tav tm="100000">
                                          <p:val>
                                            <p:strVal val="#ppt_x"/>
                                          </p:val>
                                        </p:tav>
                                      </p:tavLst>
                                    </p:anim>
                                    <p:anim calcmode="lin" valueType="num">
                                      <p:cBhvr additive="base">
                                        <p:cTn id="4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105919B-61E4-457C-9BA5-9729BD559696}"/>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F3FE2F10-E0C9-4213-B675-92EB6E649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40" y="112989"/>
            <a:ext cx="10345109" cy="6745011"/>
          </a:xfrm>
          <a:prstGeom prst="rect">
            <a:avLst/>
          </a:prstGeom>
        </p:spPr>
      </p:pic>
      <p:pic>
        <p:nvPicPr>
          <p:cNvPr id="8" name="Picture 7">
            <a:extLst>
              <a:ext uri="{FF2B5EF4-FFF2-40B4-BE49-F238E27FC236}">
                <a16:creationId xmlns:a16="http://schemas.microsoft.com/office/drawing/2014/main" id="{CB663E59-86F0-46D3-9FCB-1FB4364EB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
        <p:nvSpPr>
          <p:cNvPr id="6" name="TextBox 5">
            <a:extLst>
              <a:ext uri="{FF2B5EF4-FFF2-40B4-BE49-F238E27FC236}">
                <a16:creationId xmlns:a16="http://schemas.microsoft.com/office/drawing/2014/main" id="{08134819-DBD1-4E22-A7DF-FD6E9396E091}"/>
              </a:ext>
            </a:extLst>
          </p:cNvPr>
          <p:cNvSpPr txBox="1"/>
          <p:nvPr/>
        </p:nvSpPr>
        <p:spPr>
          <a:xfrm>
            <a:off x="253482" y="6200487"/>
            <a:ext cx="10463767" cy="584775"/>
          </a:xfrm>
          <a:prstGeom prst="rect">
            <a:avLst/>
          </a:prstGeom>
          <a:noFill/>
        </p:spPr>
        <p:txBody>
          <a:bodyPr wrap="square" rtlCol="0">
            <a:spAutoFit/>
          </a:bodyPr>
          <a:lstStyle/>
          <a:p>
            <a:pPr algn="ctr"/>
            <a:r>
              <a:rPr lang="en-US" sz="3200" dirty="0" smtClean="0">
                <a:latin typeface="UTM Avo" panose="02040603050506020204" pitchFamily="18" charset="0"/>
              </a:rPr>
              <a:t>T</a:t>
            </a:r>
            <a:r>
              <a:rPr lang="vi-VN" sz="3200" dirty="0" smtClean="0">
                <a:latin typeface="UTM Avo" panose="02040603050506020204" pitchFamily="18" charset="0"/>
              </a:rPr>
              <a:t>iến thường</a:t>
            </a:r>
            <a:r>
              <a:rPr lang="en-US" sz="3200" dirty="0" smtClean="0">
                <a:latin typeface="UTM Avo" panose="02040603050506020204" pitchFamily="18" charset="0"/>
              </a:rPr>
              <a:t> </a:t>
            </a:r>
            <a:r>
              <a:rPr lang="en-US" sz="3200" dirty="0" err="1">
                <a:latin typeface="UTM Avo" panose="02040603050506020204" pitchFamily="18" charset="0"/>
              </a:rPr>
              <a:t>chơi</a:t>
            </a:r>
            <a:r>
              <a:rPr lang="en-US" sz="3200" dirty="0">
                <a:latin typeface="UTM Avo" panose="02040603050506020204" pitchFamily="18" charset="0"/>
              </a:rPr>
              <a:t> </a:t>
            </a:r>
            <a:r>
              <a:rPr lang="en-US" sz="3200" dirty="0" err="1">
                <a:latin typeface="UTM Avo" panose="02040603050506020204" pitchFamily="18" charset="0"/>
              </a:rPr>
              <a:t>đồ</a:t>
            </a:r>
            <a:r>
              <a:rPr lang="en-US" sz="3200" dirty="0">
                <a:latin typeface="UTM Avo" panose="02040603050506020204" pitchFamily="18" charset="0"/>
              </a:rPr>
              <a:t> </a:t>
            </a:r>
            <a:r>
              <a:rPr lang="en-US" sz="3200" dirty="0" err="1" smtClean="0">
                <a:latin typeface="UTM Avo" panose="02040603050506020204" pitchFamily="18" charset="0"/>
              </a:rPr>
              <a:t>chơi</a:t>
            </a:r>
            <a:r>
              <a:rPr lang="vi-VN" sz="3200" dirty="0" smtClean="0">
                <a:latin typeface="UTM Avo" panose="02040603050506020204" pitchFamily="18" charset="0"/>
              </a:rPr>
              <a:t> trong giờ học</a:t>
            </a:r>
            <a:endParaRPr lang="en-US" sz="3200" dirty="0">
              <a:latin typeface="UTM Avo" panose="02040603050506020204" pitchFamily="18" charset="0"/>
            </a:endParaRPr>
          </a:p>
        </p:txBody>
      </p:sp>
    </p:spTree>
    <p:extLst>
      <p:ext uri="{BB962C8B-B14F-4D97-AF65-F5344CB8AC3E}">
        <p14:creationId xmlns:p14="http://schemas.microsoft.com/office/powerpoint/2010/main" val="391596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B87E2AB-BE8B-439A-BB89-73C2360CE07D}"/>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32A4119D-EFC1-4527-9CF1-483D4BF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488" y="106179"/>
            <a:ext cx="9854382" cy="5979031"/>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2340C6B9-F4DD-4C68-868B-6A1A88605C9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287941" y="-120398"/>
            <a:ext cx="1863218" cy="1863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E4E437-510C-46A8-ABF6-9D466468C647}"/>
              </a:ext>
            </a:extLst>
          </p:cNvPr>
          <p:cNvSpPr txBox="1"/>
          <p:nvPr/>
        </p:nvSpPr>
        <p:spPr>
          <a:xfrm>
            <a:off x="198134" y="6184565"/>
            <a:ext cx="10494448" cy="553998"/>
          </a:xfrm>
          <a:prstGeom prst="rect">
            <a:avLst/>
          </a:prstGeom>
          <a:noFill/>
        </p:spPr>
        <p:txBody>
          <a:bodyPr wrap="square" rtlCol="0">
            <a:spAutoFit/>
          </a:bodyPr>
          <a:lstStyle/>
          <a:p>
            <a:pPr algn="ctr"/>
            <a:r>
              <a:rPr lang="vi-VN" sz="3000" dirty="0" smtClean="0">
                <a:latin typeface="UTM Avo" panose="02040603050506020204" pitchFamily="18" charset="0"/>
              </a:rPr>
              <a:t>Hùng luôn đặt báo thức để dậy đúng giờ</a:t>
            </a:r>
            <a:endParaRPr lang="en-US" sz="3000" dirty="0">
              <a:latin typeface="UTM Avo" panose="02040603050506020204" pitchFamily="18" charset="0"/>
            </a:endParaRPr>
          </a:p>
        </p:txBody>
      </p:sp>
    </p:spTree>
    <p:extLst>
      <p:ext uri="{BB962C8B-B14F-4D97-AF65-F5344CB8AC3E}">
        <p14:creationId xmlns:p14="http://schemas.microsoft.com/office/powerpoint/2010/main" val="29796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vi-VN" sz="3200" b="1" dirty="0" smtClean="0">
                <a:solidFill>
                  <a:srgbClr val="C00000"/>
                </a:solidFill>
              </a:rPr>
              <a:t>Bài tập 2: Dự đoán điều có thể xảy ra </a:t>
            </a:r>
            <a:br>
              <a:rPr lang="vi-VN" sz="3200" b="1" dirty="0" smtClean="0">
                <a:solidFill>
                  <a:srgbClr val="C00000"/>
                </a:solidFill>
              </a:rPr>
            </a:br>
            <a:endParaRPr lang="en-US" sz="3200" b="1" dirty="0">
              <a:solidFill>
                <a:srgbClr val="C00000"/>
              </a:solidFill>
            </a:endParaRPr>
          </a:p>
        </p:txBody>
      </p:sp>
      <p:sp>
        <p:nvSpPr>
          <p:cNvPr id="7" name="Subtitle 6"/>
          <p:cNvSpPr>
            <a:spLocks noGrp="1"/>
          </p:cNvSpPr>
          <p:nvPr>
            <p:ph type="subTitle" idx="4294967295"/>
          </p:nvPr>
        </p:nvSpPr>
        <p:spPr>
          <a:xfrm>
            <a:off x="434110" y="3982419"/>
            <a:ext cx="4483100" cy="1981200"/>
          </a:xfrm>
        </p:spPr>
        <p:txBody>
          <a:bodyPr>
            <a:normAutofit fontScale="92500"/>
          </a:bodyPr>
          <a:lstStyle/>
          <a:p>
            <a:pPr algn="ctr">
              <a:buFont typeface="Courier New" pitchFamily="49" charset="0"/>
              <a:buChar char="o"/>
            </a:pPr>
            <a:r>
              <a:rPr lang="vi-VN" b="1" dirty="0" smtClean="0">
                <a:solidFill>
                  <a:srgbClr val="C00000"/>
                </a:solidFill>
              </a:rPr>
              <a:t>Ít thời gian nghỉ ngơi</a:t>
            </a:r>
          </a:p>
          <a:p>
            <a:pPr algn="ctr">
              <a:buFont typeface="Courier New" pitchFamily="49" charset="0"/>
              <a:buChar char="o"/>
            </a:pPr>
            <a:r>
              <a:rPr lang="vi-VN" b="1" dirty="0" smtClean="0">
                <a:solidFill>
                  <a:srgbClr val="C00000"/>
                </a:solidFill>
              </a:rPr>
              <a:t>Ảnh hưởng đến sức khỏe</a:t>
            </a:r>
          </a:p>
          <a:p>
            <a:pPr algn="ctr">
              <a:buFont typeface="Courier New" pitchFamily="49" charset="0"/>
              <a:buChar char="o"/>
            </a:pPr>
            <a:r>
              <a:rPr lang="vi-VN" b="1" dirty="0" smtClean="0">
                <a:solidFill>
                  <a:srgbClr val="C00000"/>
                </a:solidFill>
              </a:rPr>
              <a:t>Dễ bị ngủ quên, thức dậy muộn vào sáng hôm sau</a:t>
            </a:r>
            <a:endParaRPr lang="en-US" b="1" dirty="0">
              <a:solidFill>
                <a:srgbClr val="C0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376" y="1290540"/>
            <a:ext cx="4808637" cy="241574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417" y="1143652"/>
            <a:ext cx="4740051" cy="3153008"/>
          </a:xfrm>
          <a:prstGeom prst="rect">
            <a:avLst/>
          </a:prstGeom>
        </p:spPr>
      </p:pic>
      <p:sp>
        <p:nvSpPr>
          <p:cNvPr id="13" name="Subtitle 6"/>
          <p:cNvSpPr txBox="1">
            <a:spLocks/>
          </p:cNvSpPr>
          <p:nvPr/>
        </p:nvSpPr>
        <p:spPr>
          <a:xfrm>
            <a:off x="5595480" y="4296660"/>
            <a:ext cx="4483100" cy="1981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Courier New" pitchFamily="49" charset="0"/>
              <a:buChar char="o"/>
            </a:pPr>
            <a:r>
              <a:rPr lang="vi-VN" b="1" dirty="0" smtClean="0">
                <a:solidFill>
                  <a:srgbClr val="C00000"/>
                </a:solidFill>
              </a:rPr>
              <a:t>Làm được nhiều việc</a:t>
            </a:r>
          </a:p>
          <a:p>
            <a:pPr algn="ctr">
              <a:buFont typeface="Courier New" pitchFamily="49" charset="0"/>
              <a:buChar char="o"/>
            </a:pPr>
            <a:r>
              <a:rPr lang="vi-VN" b="1" dirty="0" smtClean="0">
                <a:solidFill>
                  <a:srgbClr val="C00000"/>
                </a:solidFill>
              </a:rPr>
              <a:t>Công việc hiệu quả</a:t>
            </a:r>
          </a:p>
          <a:p>
            <a:pPr algn="ctr">
              <a:buFont typeface="Courier New" pitchFamily="49" charset="0"/>
              <a:buChar char="o"/>
            </a:pPr>
            <a:r>
              <a:rPr lang="vi-VN" b="1" dirty="0" smtClean="0">
                <a:solidFill>
                  <a:srgbClr val="C00000"/>
                </a:solidFill>
              </a:rPr>
              <a:t>Sức khỏe tốt</a:t>
            </a:r>
            <a:endParaRPr lang="en-US" b="1" dirty="0">
              <a:solidFill>
                <a:srgbClr val="C00000"/>
              </a:solidFill>
            </a:endParaRPr>
          </a:p>
        </p:txBody>
      </p:sp>
    </p:spTree>
    <p:extLst>
      <p:ext uri="{BB962C8B-B14F-4D97-AF65-F5344CB8AC3E}">
        <p14:creationId xmlns:p14="http://schemas.microsoft.com/office/powerpoint/2010/main" val="129653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365" y="195192"/>
            <a:ext cx="10393208" cy="913417"/>
          </a:xfrm>
        </p:spPr>
        <p:txBody>
          <a:bodyPr>
            <a:normAutofit fontScale="90000"/>
          </a:bodyPr>
          <a:lstStyle/>
          <a:p>
            <a:r>
              <a:rPr lang="vi-VN" sz="3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Bài tập 3: a. Em đưa ra lời khuyên gì cho bạn trong tranh?</a:t>
            </a:r>
            <a:br>
              <a:rPr lang="vi-VN" sz="3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br>
            <a:r>
              <a:rPr lang="vi-VN"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a:t>
            </a:r>
            <a:r>
              <a:rPr lang="vi-VN" sz="3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a:t>
            </a:r>
            <a:r>
              <a:rPr lang="vi-VN"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b</a:t>
            </a:r>
            <a:r>
              <a:rPr lang="vi-VN" sz="3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Vì sao em đưa ra lời khuyên đó ?</a:t>
            </a:r>
            <a:endParaRPr lang="en-US" sz="32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36" y="1453809"/>
            <a:ext cx="3970364" cy="42034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900" y="1711095"/>
            <a:ext cx="3946216" cy="408647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140" y="1642683"/>
            <a:ext cx="3416792" cy="3825695"/>
          </a:xfrm>
          <a:prstGeom prst="rect">
            <a:avLst/>
          </a:prstGeom>
        </p:spPr>
      </p:pic>
    </p:spTree>
    <p:extLst>
      <p:ext uri="{BB962C8B-B14F-4D97-AF65-F5344CB8AC3E}">
        <p14:creationId xmlns:p14="http://schemas.microsoft.com/office/powerpoint/2010/main" val="3661609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1912" y="793019"/>
            <a:ext cx="4507938" cy="3342011"/>
          </a:xfrm>
        </p:spPr>
        <p:txBody>
          <a:bodyPr>
            <a:normAutofit/>
          </a:bodyPr>
          <a:lstStyle/>
          <a:p>
            <a:pPr>
              <a:lnSpc>
                <a:spcPct val="150000"/>
              </a:lnSpc>
            </a:pPr>
            <a:r>
              <a:rPr lang="vi-VN" sz="2800" b="1" dirty="0" smtClean="0">
                <a:solidFill>
                  <a:srgbClr val="C00000"/>
                </a:solidFill>
              </a:rPr>
              <a:t>Cậu nên tập trung vẽ tranh xong rồi xem tivi nhé! Như vậy sẽ tiết kiệm thời gian mà vẫn hoàn thành hết công việc  đấy!</a:t>
            </a:r>
            <a:endParaRPr lang="en-US" sz="2800" b="1" dirty="0">
              <a:solidFill>
                <a:srgbClr val="C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68" y="105568"/>
            <a:ext cx="6071596" cy="62260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373" y="4135030"/>
            <a:ext cx="3819439" cy="2063782"/>
          </a:xfrm>
          <a:prstGeom prst="rect">
            <a:avLst/>
          </a:prstGeom>
        </p:spPr>
      </p:pic>
    </p:spTree>
    <p:extLst>
      <p:ext uri="{BB962C8B-B14F-4D97-AF65-F5344CB8AC3E}">
        <p14:creationId xmlns:p14="http://schemas.microsoft.com/office/powerpoint/2010/main" val="397592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1721" y="3051681"/>
            <a:ext cx="5284098" cy="2572284"/>
          </a:xfrm>
        </p:spPr>
        <p:txBody>
          <a:bodyPr>
            <a:noAutofit/>
          </a:bodyPr>
          <a:lstStyle/>
          <a:p>
            <a:r>
              <a:rPr lang="vi-VN" sz="3600" b="1" dirty="0" smtClean="0">
                <a:solidFill>
                  <a:srgbClr val="C00000"/>
                </a:solidFill>
              </a:rPr>
              <a:t>Cậu cứ tập trung làm lần lượt từng việc một nhé! Chẳng hạn cậu rửa bát xong rồi quyét nhà, sau đó gấp quần áo. Vậy là xong ngay thôi!</a:t>
            </a:r>
            <a:endParaRPr lang="en-US" sz="3600" b="1" dirty="0">
              <a:solidFill>
                <a:srgbClr val="C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01" y="461246"/>
            <a:ext cx="5866726" cy="602047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327" y="461246"/>
            <a:ext cx="2534864" cy="21498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2" descr="Hình ảnh Mặt Cười PNG, Vector, PSD, và biểu tượng để tải về miễn phí |  pngtree">
            <a:extLst>
              <a:ext uri="{FF2B5EF4-FFF2-40B4-BE49-F238E27FC236}">
                <a16:creationId xmlns:a16="http://schemas.microsoft.com/office/drawing/2014/main" id="{48ED3AE9-9F5C-4488-9256-C851230C429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9811472" y="5221359"/>
            <a:ext cx="1863218" cy="1341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66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199" y="1391830"/>
            <a:ext cx="5324559" cy="2362873"/>
          </a:xfrm>
        </p:spPr>
        <p:txBody>
          <a:bodyPr>
            <a:normAutofit fontScale="90000"/>
          </a:bodyPr>
          <a:lstStyle/>
          <a:p>
            <a:pPr algn="ctr"/>
            <a:r>
              <a:rPr lang="vi-VN" sz="3600" b="1" dirty="0" smtClean="0">
                <a:solidFill>
                  <a:srgbClr val="C00000"/>
                </a:solidFill>
              </a:rPr>
              <a:t>Cậu hãy giành chút thời gian giúp đỡ bố mẹ nhé! Bố mẹ đi làm cả ngày vất vả rồi. Rồi sau đó chơi điện tử lúc nào cũng được mà.</a:t>
            </a:r>
            <a:endParaRPr lang="en-US" sz="3600" b="1" dirty="0">
              <a:solidFill>
                <a:srgbClr val="C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33" y="485522"/>
            <a:ext cx="5195086" cy="599549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1731" y="4442527"/>
            <a:ext cx="6878230" cy="2038487"/>
          </a:xfrm>
          <a:prstGeom prst="rect">
            <a:avLst/>
          </a:prstGeom>
        </p:spPr>
      </p:pic>
    </p:spTree>
    <p:extLst>
      <p:ext uri="{BB962C8B-B14F-4D97-AF65-F5344CB8AC3E}">
        <p14:creationId xmlns:p14="http://schemas.microsoft.com/office/powerpoint/2010/main" val="103604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186117" y="-70400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9651" y="1002223"/>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Hẹn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gặp</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lại</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7"/>
          <p:cNvSpPr>
            <a:spLocks noChangeArrowheads="1"/>
          </p:cNvSpPr>
          <p:nvPr/>
        </p:nvSpPr>
        <p:spPr bwMode="auto">
          <a:xfrm>
            <a:off x="400847" y="2411340"/>
            <a:ext cx="8613242" cy="1915903"/>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marL="0" marR="0" lvl="0" indent="0" algn="ctr" defTabSz="914332" rtl="0" eaLnBrk="1" fontAlgn="auto" latinLnBrk="0" hangingPunct="1">
              <a:lnSpc>
                <a:spcPct val="100000"/>
              </a:lnSpc>
              <a:spcBef>
                <a:spcPct val="0"/>
              </a:spcBef>
              <a:spcAft>
                <a:spcPts val="0"/>
              </a:spcAft>
              <a:buClrTx/>
              <a:buSzTx/>
              <a:buFont typeface="Arial" pitchFamily="34" charset="0"/>
              <a:buNone/>
              <a:tabLst/>
              <a:defRPr/>
            </a:pPr>
            <a:r>
              <a:rPr kumimoji="0" lang="en-US" altLang="zh-CN" sz="6000" b="1" i="0" u="none" strike="noStrike" kern="1200" cap="none" spc="0" normalizeH="0" baseline="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Bài</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smtClean="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5: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Quý</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trọng</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thời</a:t>
            </a:r>
            <a:r>
              <a:rPr kumimoji="0" lang="en-US" altLang="zh-CN" sz="6000" b="1" i="0" u="none" strike="noStrike" kern="1200" cap="none" spc="0" normalizeH="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smtClean="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gian</a:t>
            </a:r>
            <a:r>
              <a:rPr kumimoji="0" lang="en-US" altLang="zh-CN" sz="6000" b="1" i="0" u="none" strike="noStrike" kern="1200" cap="none" spc="0" normalizeH="0" noProof="0" dirty="0" smtClean="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a:t>
            </a:r>
            <a:r>
              <a:rPr kumimoji="0" lang="en-US" altLang="zh-CN" sz="6000" b="1" i="0" u="none" strike="noStrike" kern="1200" cap="none" spc="0" normalizeH="0" noProof="0" dirty="0" err="1" smtClean="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Tiết</a:t>
            </a:r>
            <a:r>
              <a:rPr kumimoji="0" lang="en-US" altLang="zh-CN" sz="6000" b="1" i="0" u="none" strike="noStrike" kern="1200" cap="none" spc="0" normalizeH="0" noProof="0" dirty="0" smtClean="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rPr>
              <a:t> 2)</a:t>
            </a:r>
            <a:endParaRPr kumimoji="0" lang="zh-CN" altLang="en-US" sz="6000" b="1" i="0" u="none" strike="noStrike" kern="1200" cap="none" spc="0" normalizeH="0" baseline="0" noProof="0" dirty="0">
              <a:ln>
                <a:noFill/>
              </a:ln>
              <a:solidFill>
                <a:schemeClr val="accent4">
                  <a:lumMod val="75000"/>
                </a:schemeClr>
              </a:solidFill>
              <a:effectLst>
                <a:glow rad="127000">
                  <a:prstClr val="white"/>
                </a:glow>
              </a:effectLst>
              <a:uLnTx/>
              <a:uFillTx/>
              <a:latin typeface="UTM Avo" panose="02040603050506020204" pitchFamily="18" charset="0"/>
              <a:ea typeface="微软雅黑" panose="020B0503020204020204" pitchFamily="34" charset="-122"/>
              <a:cs typeface="Arial" panose="020B0604020202020204" pitchFamily="34" charset="0"/>
              <a:sym typeface="Calibri" pitchFamily="34"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954" y="201195"/>
            <a:ext cx="3419573" cy="5821199"/>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47" y="3369292"/>
            <a:ext cx="2036252" cy="3488708"/>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08273" y="-1948972"/>
            <a:ext cx="609600" cy="609600"/>
          </a:xfrm>
          <a:prstGeom prst="rect">
            <a:avLst/>
          </a:prstGeom>
        </p:spPr>
      </p:pic>
      <p:sp>
        <p:nvSpPr>
          <p:cNvPr id="3" name="Cloud 2">
            <a:extLst>
              <a:ext uri="{FF2B5EF4-FFF2-40B4-BE49-F238E27FC236}">
                <a16:creationId xmlns:a16="http://schemas.microsoft.com/office/drawing/2014/main" id="{BA89188E-3F93-418D-AF2E-29E64A21F7FC}"/>
              </a:ext>
            </a:extLst>
          </p:cNvPr>
          <p:cNvSpPr/>
          <p:nvPr/>
        </p:nvSpPr>
        <p:spPr>
          <a:xfrm>
            <a:off x="259413" y="391868"/>
            <a:ext cx="2319120" cy="110578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D9D35E66-C80D-4CFD-ABA1-CEECC65CC9DB}"/>
              </a:ext>
            </a:extLst>
          </p:cNvPr>
          <p:cNvPicPr>
            <a:picLocks noChangeAspect="1"/>
          </p:cNvPicPr>
          <p:nvPr/>
        </p:nvPicPr>
        <p:blipFill>
          <a:blip r:embed="rId8"/>
          <a:stretch>
            <a:fillRect/>
          </a:stretch>
        </p:blipFill>
        <p:spPr>
          <a:xfrm>
            <a:off x="3662362" y="499776"/>
            <a:ext cx="4867275" cy="752475"/>
          </a:xfrm>
          <a:prstGeom prst="rect">
            <a:avLst/>
          </a:prstGeom>
        </p:spPr>
      </p:pic>
      <p:sp>
        <p:nvSpPr>
          <p:cNvPr id="8" name="Cloud 7">
            <a:extLst>
              <a:ext uri="{FF2B5EF4-FFF2-40B4-BE49-F238E27FC236}">
                <a16:creationId xmlns:a16="http://schemas.microsoft.com/office/drawing/2014/main" id="{FAF951A8-2BB8-4EAE-8520-36CFF6F2195B}"/>
              </a:ext>
            </a:extLst>
          </p:cNvPr>
          <p:cNvSpPr/>
          <p:nvPr/>
        </p:nvSpPr>
        <p:spPr>
          <a:xfrm>
            <a:off x="1652869" y="931899"/>
            <a:ext cx="2319120" cy="1105786"/>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Cloud 8">
            <a:extLst>
              <a:ext uri="{FF2B5EF4-FFF2-40B4-BE49-F238E27FC236}">
                <a16:creationId xmlns:a16="http://schemas.microsoft.com/office/drawing/2014/main" id="{DD3452AC-AF31-4E99-B655-4E6F06B9CCBC}"/>
              </a:ext>
            </a:extLst>
          </p:cNvPr>
          <p:cNvSpPr/>
          <p:nvPr/>
        </p:nvSpPr>
        <p:spPr>
          <a:xfrm>
            <a:off x="26108" y="1351687"/>
            <a:ext cx="2036252" cy="843487"/>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9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9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750" fill="hold"/>
                                        <p:tgtEl>
                                          <p:spTgt spid="4"/>
                                        </p:tgtEl>
                                        <p:attrNameLst>
                                          <p:attrName>ppt_w</p:attrName>
                                        </p:attrNameLst>
                                      </p:cBhvr>
                                      <p:tavLst>
                                        <p:tav tm="0">
                                          <p:val>
                                            <p:fltVal val="0"/>
                                          </p:val>
                                        </p:tav>
                                        <p:tav tm="100000">
                                          <p:val>
                                            <p:strVal val="#ppt_w"/>
                                          </p:val>
                                        </p:tav>
                                      </p:tavLst>
                                    </p:anim>
                                    <p:anim calcmode="lin" valueType="num">
                                      <p:cBhvr>
                                        <p:cTn id="19" dur="750" fill="hold"/>
                                        <p:tgtEl>
                                          <p:spTgt spid="4"/>
                                        </p:tgtEl>
                                        <p:attrNameLst>
                                          <p:attrName>ppt_h</p:attrName>
                                        </p:attrNameLst>
                                      </p:cBhvr>
                                      <p:tavLst>
                                        <p:tav tm="0">
                                          <p:val>
                                            <p:fltVal val="0"/>
                                          </p:val>
                                        </p:tav>
                                        <p:tav tm="100000">
                                          <p:val>
                                            <p:strVal val="#ppt_h"/>
                                          </p:val>
                                        </p:tav>
                                      </p:tavLst>
                                    </p:anim>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1"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2670272" y="1027791"/>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4"/>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72480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E94917-F982-4F25-A653-213FE786BC27}"/>
              </a:ext>
            </a:extLst>
          </p:cNvPr>
          <p:cNvPicPr>
            <a:picLocks noChangeAspect="1"/>
          </p:cNvPicPr>
          <p:nvPr/>
        </p:nvPicPr>
        <p:blipFill>
          <a:blip r:embed="rId3"/>
          <a:stretch>
            <a:fillRect/>
          </a:stretch>
        </p:blipFill>
        <p:spPr>
          <a:xfrm>
            <a:off x="378578" y="73667"/>
            <a:ext cx="3067461" cy="798257"/>
          </a:xfrm>
          <a:prstGeom prst="roundRect">
            <a:avLst>
              <a:gd name="adj" fmla="val 48635"/>
            </a:avLst>
          </a:prstGeom>
        </p:spPr>
      </p:pic>
      <p:sp>
        <p:nvSpPr>
          <p:cNvPr id="20" name="TextBox 19">
            <a:extLst>
              <a:ext uri="{FF2B5EF4-FFF2-40B4-BE49-F238E27FC236}">
                <a16:creationId xmlns:a16="http://schemas.microsoft.com/office/drawing/2014/main" id="{A70A8A7B-C51B-456D-A229-6841EEC1F51E}"/>
              </a:ext>
            </a:extLst>
          </p:cNvPr>
          <p:cNvSpPr txBox="1"/>
          <p:nvPr/>
        </p:nvSpPr>
        <p:spPr>
          <a:xfrm>
            <a:off x="3536219" y="178767"/>
            <a:ext cx="3083066" cy="1569660"/>
          </a:xfrm>
          <a:prstGeom prst="rect">
            <a:avLst/>
          </a:prstGeom>
          <a:noFill/>
        </p:spPr>
        <p:txBody>
          <a:bodyPr wrap="square" rtlCol="0">
            <a:spAutoFit/>
          </a:bodyPr>
          <a:lstStyle/>
          <a:p>
            <a:pPr algn="ctr"/>
            <a:r>
              <a:rPr lang="vi-VN" sz="32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Cùng nghe và đọc bài thơ</a:t>
            </a:r>
          </a:p>
          <a:p>
            <a:pPr algn="ctr"/>
            <a:endParaRPr lang="en-US" sz="3200" b="1" i="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82" y="1485748"/>
            <a:ext cx="5226803" cy="44352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4750" y="1594131"/>
            <a:ext cx="5534952" cy="4218457"/>
          </a:xfrm>
          <a:prstGeom prst="rect">
            <a:avLst/>
          </a:prstGeom>
        </p:spPr>
      </p:pic>
      <p:sp>
        <p:nvSpPr>
          <p:cNvPr id="2" name="Title 1"/>
          <p:cNvSpPr>
            <a:spLocks noGrp="1"/>
          </p:cNvSpPr>
          <p:nvPr>
            <p:ph type="title"/>
          </p:nvPr>
        </p:nvSpPr>
        <p:spPr>
          <a:xfrm>
            <a:off x="6619285" y="300815"/>
            <a:ext cx="4369699" cy="1325563"/>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vi-VN"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Đồng Hồ Quả Lắc</a:t>
            </a:r>
            <a:endPar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121224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0" nodeType="clickEffect">
                                  <p:stCondLst>
                                    <p:cond delay="500"/>
                                  </p:stCondLst>
                                  <p:childTnLst>
                                    <p:animRot by="120000">
                                      <p:cBhvr>
                                        <p:cTn id="19" dur="2000" fill="hold">
                                          <p:stCondLst>
                                            <p:cond delay="0"/>
                                          </p:stCondLst>
                                        </p:cTn>
                                        <p:tgtEl>
                                          <p:spTgt spid="2"/>
                                        </p:tgtEl>
                                        <p:attrNameLst>
                                          <p:attrName>r</p:attrName>
                                        </p:attrNameLst>
                                      </p:cBhvr>
                                    </p:animRot>
                                    <p:animRot by="-240000">
                                      <p:cBhvr>
                                        <p:cTn id="20" dur="4000" fill="hold">
                                          <p:stCondLst>
                                            <p:cond delay="4000"/>
                                          </p:stCondLst>
                                        </p:cTn>
                                        <p:tgtEl>
                                          <p:spTgt spid="2"/>
                                        </p:tgtEl>
                                        <p:attrNameLst>
                                          <p:attrName>r</p:attrName>
                                        </p:attrNameLst>
                                      </p:cBhvr>
                                    </p:animRot>
                                    <p:animRot by="240000">
                                      <p:cBhvr>
                                        <p:cTn id="21" dur="4000" fill="hold">
                                          <p:stCondLst>
                                            <p:cond delay="8000"/>
                                          </p:stCondLst>
                                        </p:cTn>
                                        <p:tgtEl>
                                          <p:spTgt spid="2"/>
                                        </p:tgtEl>
                                        <p:attrNameLst>
                                          <p:attrName>r</p:attrName>
                                        </p:attrNameLst>
                                      </p:cBhvr>
                                    </p:animRot>
                                    <p:animRot by="-240000">
                                      <p:cBhvr>
                                        <p:cTn id="22" dur="4000" fill="hold">
                                          <p:stCondLst>
                                            <p:cond delay="12000"/>
                                          </p:stCondLst>
                                        </p:cTn>
                                        <p:tgtEl>
                                          <p:spTgt spid="2"/>
                                        </p:tgtEl>
                                        <p:attrNameLst>
                                          <p:attrName>r</p:attrName>
                                        </p:attrNameLst>
                                      </p:cBhvr>
                                    </p:animRot>
                                    <p:animRot by="120000">
                                      <p:cBhvr>
                                        <p:cTn id="23" dur="4000" fill="hold">
                                          <p:stCondLst>
                                            <p:cond delay="160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id="{5AAB55F0-51E5-4475-AF5E-A8477476D7AF}"/>
              </a:ext>
            </a:extLst>
          </p:cNvPr>
          <p:cNvGrpSpPr/>
          <p:nvPr/>
        </p:nvGrpSpPr>
        <p:grpSpPr>
          <a:xfrm>
            <a:off x="3251014" y="1343380"/>
            <a:ext cx="7408736" cy="3603040"/>
            <a:chOff x="1560688" y="2118360"/>
            <a:chExt cx="5261026" cy="2854215"/>
          </a:xfrm>
        </p:grpSpPr>
        <p:pic>
          <p:nvPicPr>
            <p:cNvPr id="3" name="图片 1">
              <a:extLst>
                <a:ext uri="{FF2B5EF4-FFF2-40B4-BE49-F238E27FC236}">
                  <a16:creationId xmlns:a16="http://schemas.microsoft.com/office/drawing/2014/main" id="{BA94BDF9-E0B5-44FB-B2FF-813D25FDAB37}"/>
                </a:ext>
              </a:extLst>
            </p:cNvPr>
            <p:cNvPicPr>
              <a:picLocks noChangeAspect="1"/>
            </p:cNvPicPr>
            <p:nvPr/>
          </p:nvPicPr>
          <p:blipFill>
            <a:blip r:embed="rId4"/>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Luyện</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tập</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114117141"/>
      </p:ext>
    </p:extLst>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him phim hoạt hình Vui Nhộn 2018 - Bố Đầu Nhỏ Con Đầu To - Tập 53 |  ThongtinPlus - Thông Tin Plu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419" b="96977" l="35616" r="65890"/>
                    </a14:imgEffect>
                  </a14:imgLayer>
                </a14:imgProps>
              </a:ext>
              <a:ext uri="{28A0092B-C50C-407E-A947-70E740481C1C}">
                <a14:useLocalDpi xmlns:a14="http://schemas.microsoft.com/office/drawing/2010/main" val="0"/>
              </a:ext>
            </a:extLst>
          </a:blip>
          <a:srcRect l="37214" r="32163"/>
          <a:stretch/>
        </p:blipFill>
        <p:spPr bwMode="auto">
          <a:xfrm>
            <a:off x="459842" y="1125139"/>
            <a:ext cx="2831997" cy="544753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018441" y="1008720"/>
            <a:ext cx="8987245" cy="39472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Calibri"/>
                <a:ea typeface="+mn-ea"/>
                <a:cs typeface="+mn-cs"/>
              </a:rPr>
              <a:t>Luật</a:t>
            </a:r>
            <a:r>
              <a:rPr kumimoji="0" lang="en-US" sz="2800" b="1" i="0" u="sng" strike="noStrike" kern="1200" cap="none" spc="0" normalizeH="0" baseline="0" noProof="0" dirty="0">
                <a:ln>
                  <a:noFill/>
                </a:ln>
                <a:solidFill>
                  <a:prstClr val="black"/>
                </a:solidFill>
                <a:effectLst/>
                <a:uLnTx/>
                <a:uFillTx/>
                <a:latin typeface="Calibri"/>
                <a:ea typeface="+mn-ea"/>
                <a:cs typeface="+mn-cs"/>
              </a:rPr>
              <a:t> </a:t>
            </a:r>
            <a:r>
              <a:rPr kumimoji="0" lang="en-US" sz="2800" b="1" i="0" u="sng" strike="noStrike" kern="1200" cap="none" spc="0" normalizeH="0" baseline="0" noProof="0" dirty="0" err="1">
                <a:ln>
                  <a:noFill/>
                </a:ln>
                <a:solidFill>
                  <a:prstClr val="black"/>
                </a:solidFill>
                <a:effectLst/>
                <a:uLnTx/>
                <a:uFillTx/>
                <a:latin typeface="Calibri"/>
                <a:ea typeface="+mn-ea"/>
                <a:cs typeface="+mn-cs"/>
              </a:rPr>
              <a:t>chơi</a:t>
            </a:r>
            <a:r>
              <a:rPr kumimoji="0" lang="en-US" sz="2800" b="1" i="0" u="sng"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Các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là</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bức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tranh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các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nhỏ</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endParaRPr kumimoji="0" lang="vi-VN" sz="2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Calibri"/>
                <a:ea typeface="+mn-ea"/>
                <a:cs typeface="+mn-cs"/>
                <a:sym typeface="Wingdings 2"/>
              </a:rPr>
              <a:t></a:t>
            </a:r>
            <a:r>
              <a:rPr kumimoji="0" lang="vi-VN" sz="2800" b="0" i="0" u="none" strike="noStrike" kern="1200" cap="none" spc="0" normalizeH="0" baseline="0" noProof="0" dirty="0" smtClean="0">
                <a:ln>
                  <a:noFill/>
                </a:ln>
                <a:solidFill>
                  <a:prstClr val="black"/>
                </a:solidFill>
                <a:effectLst/>
                <a:uLnTx/>
                <a:uFillTx/>
                <a:latin typeface="Calibri"/>
                <a:ea typeface="+mn-ea"/>
                <a:cs typeface="+mn-cs"/>
                <a:sym typeface="Wingdings 2"/>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Nếu</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libri"/>
                <a:ea typeface="+mn-ea"/>
                <a:cs typeface="+mn-cs"/>
                <a:sym typeface="Wingdings 2"/>
              </a:rPr>
              <a:t></a:t>
            </a:r>
            <a:r>
              <a:rPr lang="vi-VN" sz="2800" dirty="0">
                <a:solidFill>
                  <a:prstClr val="black"/>
                </a:solidFill>
                <a:latin typeface="Calibri"/>
                <a:sym typeface="Wingdings 2"/>
              </a:rPr>
              <a:t>N</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ếu</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a:ea typeface="+mn-ea"/>
                <a:cs typeface="+mn-cs"/>
              </a:rPr>
              <a:t>chọn</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descr="Hình ảnh Mặt Cười PNG, Vector, PSD, và biểu tượng để tải về miễn phí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0439108" y="2674033"/>
            <a:ext cx="1174875" cy="1174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077" l="10000" r="90000"/>
                    </a14:imgEffect>
                  </a14:imgLayer>
                </a14:imgProps>
              </a:ext>
            </a:extLst>
          </a:blip>
          <a:srcRect l="22013" t="-527" r="22064" b="527"/>
          <a:stretch/>
        </p:blipFill>
        <p:spPr>
          <a:xfrm>
            <a:off x="11091282" y="4084041"/>
            <a:ext cx="914403" cy="944717"/>
          </a:xfrm>
          <a:prstGeom prst="rect">
            <a:avLst/>
          </a:prstGeom>
        </p:spPr>
      </p:pic>
      <p:sp>
        <p:nvSpPr>
          <p:cNvPr id="2" name="Title 1"/>
          <p:cNvSpPr>
            <a:spLocks noGrp="1"/>
          </p:cNvSpPr>
          <p:nvPr>
            <p:ph type="title"/>
          </p:nvPr>
        </p:nvSpPr>
        <p:spPr>
          <a:xfrm>
            <a:off x="2370965" y="397494"/>
            <a:ext cx="8512823" cy="1034797"/>
          </a:xfrm>
        </p:spPr>
        <p:txBody>
          <a:bodyPr/>
          <a:lstStyle/>
          <a:p>
            <a:pPr algn="ctr"/>
            <a:r>
              <a:rPr lang="vi-VN" dirty="0" smtClean="0"/>
              <a:t>Bài tập 1: Bày tỏ thái độ</a:t>
            </a:r>
            <a:endParaRPr lang="en-US" dirty="0"/>
          </a:p>
        </p:txBody>
      </p:sp>
    </p:spTree>
    <p:extLst>
      <p:ext uri="{BB962C8B-B14F-4D97-AF65-F5344CB8AC3E}">
        <p14:creationId xmlns:p14="http://schemas.microsoft.com/office/powerpoint/2010/main" val="1353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txBox="1">
            <a:spLocks/>
          </p:cNvSpPr>
          <p:nvPr/>
        </p:nvSpPr>
        <p:spPr>
          <a:xfrm>
            <a:off x="2516623" y="336725"/>
            <a:ext cx="8864700" cy="601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2000" b="1" dirty="0" smtClean="0">
                <a:solidFill>
                  <a:srgbClr val="FF0000"/>
                </a:solidFill>
              </a:rPr>
              <a:t>Em đồng tình hoặc không đồng tình với việc làm của bạn nào vì sao ?</a:t>
            </a:r>
            <a:endParaRPr lang="en-US" sz="2000" b="1" dirty="0">
              <a:solidFill>
                <a:srgbClr val="FF0000"/>
              </a:solidFill>
              <a:latin typeface="Goudy Stout"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862" y="1015490"/>
            <a:ext cx="10180033" cy="27796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95" y="3795165"/>
            <a:ext cx="10058400" cy="2976437"/>
          </a:xfrm>
          <a:prstGeom prst="rect">
            <a:avLst/>
          </a:prstGeom>
        </p:spPr>
      </p:pic>
      <p:pic>
        <p:nvPicPr>
          <p:cNvPr id="9" name="Picture 8">
            <a:extLst>
              <a:ext uri="{FF2B5EF4-FFF2-40B4-BE49-F238E27FC236}">
                <a16:creationId xmlns:a16="http://schemas.microsoft.com/office/drawing/2014/main" id="{12DC2064-5E2C-4668-ADEB-455FA144E709}"/>
              </a:ext>
            </a:extLst>
          </p:cNvPr>
          <p:cNvPicPr>
            <a:picLocks noChangeAspect="1"/>
          </p:cNvPicPr>
          <p:nvPr/>
        </p:nvPicPr>
        <p:blipFill>
          <a:blip r:embed="rId4"/>
          <a:stretch>
            <a:fillRect/>
          </a:stretch>
        </p:blipFill>
        <p:spPr>
          <a:xfrm>
            <a:off x="0" y="-72672"/>
            <a:ext cx="2516623" cy="818794"/>
          </a:xfrm>
          <a:prstGeom prst="rect">
            <a:avLst/>
          </a:prstGeom>
        </p:spPr>
      </p:pic>
    </p:spTree>
    <p:extLst>
      <p:ext uri="{BB962C8B-B14F-4D97-AF65-F5344CB8AC3E}">
        <p14:creationId xmlns:p14="http://schemas.microsoft.com/office/powerpoint/2010/main" val="1500714473"/>
      </p:ext>
    </p:extLst>
  </p:cSld>
  <p:clrMapOvr>
    <a:masterClrMapping/>
  </p:clrMapOvr>
  <p:transition spd="slow" advClick="0" advTm="3713">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ndParaRPr>
          </a:p>
        </p:txBody>
      </p:sp>
      <p:sp>
        <p:nvSpPr>
          <p:cNvPr id="5" name="Title 4">
            <a:extLst>
              <a:ext uri="{FF2B5EF4-FFF2-40B4-BE49-F238E27FC236}">
                <a16:creationId xmlns:a16="http://schemas.microsoft.com/office/drawing/2014/main" id="{DEA892E3-456E-418A-ABE9-1B1DC2661E61}"/>
              </a:ext>
            </a:extLst>
          </p:cNvPr>
          <p:cNvSpPr>
            <a:spLocks noGrp="1"/>
          </p:cNvSpPr>
          <p:nvPr>
            <p:ph type="title"/>
          </p:nvPr>
        </p:nvSpPr>
        <p:spPr/>
        <p:txBody>
          <a:bodyPr/>
          <a:lstStyle/>
          <a:p>
            <a:endParaRPr lang="en-US">
              <a:latin typeface="UTM Avo" panose="020406030505060202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58D0948A-587C-4331-8E28-FEABC42EF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43" y="497537"/>
            <a:ext cx="9650396" cy="5505551"/>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id="{48ED3AE9-9F5C-4488-9256-C851230C429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4" y="-76697"/>
            <a:ext cx="1863218" cy="18632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45F743-88F1-40F9-846D-597ED886F4A7}"/>
              </a:ext>
            </a:extLst>
          </p:cNvPr>
          <p:cNvSpPr txBox="1"/>
          <p:nvPr/>
        </p:nvSpPr>
        <p:spPr>
          <a:xfrm>
            <a:off x="477430" y="6091400"/>
            <a:ext cx="10236425" cy="553998"/>
          </a:xfrm>
          <a:prstGeom prst="rect">
            <a:avLst/>
          </a:prstGeom>
          <a:noFill/>
        </p:spPr>
        <p:txBody>
          <a:bodyPr wrap="square" rtlCol="0">
            <a:spAutoFit/>
          </a:bodyPr>
          <a:lstStyle/>
          <a:p>
            <a:pPr algn="ctr"/>
            <a:r>
              <a:rPr lang="vi-VN" sz="3000" dirty="0">
                <a:latin typeface="UTM Avo" panose="02040603050506020204" pitchFamily="18" charset="0"/>
              </a:rPr>
              <a:t>Ngọc</a:t>
            </a:r>
            <a:r>
              <a:rPr lang="en-US" sz="3000" dirty="0" smtClean="0">
                <a:latin typeface="UTM Avo" panose="02040603050506020204" pitchFamily="18" charset="0"/>
              </a:rPr>
              <a:t> </a:t>
            </a:r>
            <a:r>
              <a:rPr lang="en-US" sz="3000" dirty="0" err="1">
                <a:latin typeface="UTM Avo" panose="02040603050506020204" pitchFamily="18" charset="0"/>
              </a:rPr>
              <a:t>ghi</a:t>
            </a:r>
            <a:r>
              <a:rPr lang="en-US" sz="3000" dirty="0">
                <a:latin typeface="UTM Avo" panose="02040603050506020204" pitchFamily="18" charset="0"/>
              </a:rPr>
              <a:t> </a:t>
            </a:r>
            <a:r>
              <a:rPr lang="en-US" sz="3000" dirty="0" err="1">
                <a:latin typeface="UTM Avo" panose="02040603050506020204" pitchFamily="18" charset="0"/>
              </a:rPr>
              <a:t>nhớ</a:t>
            </a:r>
            <a:r>
              <a:rPr lang="en-US" sz="3000" dirty="0">
                <a:latin typeface="UTM Avo" panose="02040603050506020204" pitchFamily="18" charset="0"/>
              </a:rPr>
              <a:t> </a:t>
            </a:r>
            <a:r>
              <a:rPr lang="en-US" sz="3000" dirty="0" err="1">
                <a:latin typeface="UTM Avo" panose="02040603050506020204" pitchFamily="18" charset="0"/>
              </a:rPr>
              <a:t>các</a:t>
            </a:r>
            <a:r>
              <a:rPr lang="en-US" sz="3000" dirty="0">
                <a:latin typeface="UTM Avo" panose="02040603050506020204" pitchFamily="18" charset="0"/>
              </a:rPr>
              <a:t> </a:t>
            </a:r>
            <a:r>
              <a:rPr lang="en-US" sz="3000" dirty="0" err="1">
                <a:latin typeface="UTM Avo" panose="02040603050506020204" pitchFamily="18" charset="0"/>
              </a:rPr>
              <a:t>việc</a:t>
            </a:r>
            <a:r>
              <a:rPr lang="en-US" sz="3000" dirty="0">
                <a:latin typeface="UTM Avo" panose="02040603050506020204" pitchFamily="18" charset="0"/>
              </a:rPr>
              <a:t> </a:t>
            </a:r>
            <a:r>
              <a:rPr lang="en-US" sz="3000" dirty="0" err="1">
                <a:latin typeface="UTM Avo" panose="02040603050506020204" pitchFamily="18" charset="0"/>
              </a:rPr>
              <a:t>cần</a:t>
            </a:r>
            <a:r>
              <a:rPr lang="en-US" sz="3000" dirty="0">
                <a:latin typeface="UTM Avo" panose="02040603050506020204" pitchFamily="18" charset="0"/>
              </a:rPr>
              <a:t> </a:t>
            </a:r>
            <a:r>
              <a:rPr lang="en-US" sz="3000" dirty="0" err="1">
                <a:latin typeface="UTM Avo" panose="02040603050506020204" pitchFamily="18" charset="0"/>
              </a:rPr>
              <a:t>làm</a:t>
            </a:r>
            <a:r>
              <a:rPr lang="en-US" sz="3000" dirty="0">
                <a:latin typeface="UTM Avo" panose="02040603050506020204" pitchFamily="18" charset="0"/>
              </a:rPr>
              <a:t> ra </a:t>
            </a:r>
            <a:r>
              <a:rPr lang="en-US" sz="3000" dirty="0" err="1">
                <a:latin typeface="UTM Avo" panose="02040603050506020204" pitchFamily="18" charset="0"/>
              </a:rPr>
              <a:t>giấy</a:t>
            </a:r>
            <a:r>
              <a:rPr lang="en-US" sz="3000" dirty="0">
                <a:latin typeface="UTM Avo" panose="02040603050506020204" pitchFamily="18" charset="0"/>
              </a:rPr>
              <a:t> </a:t>
            </a:r>
            <a:r>
              <a:rPr lang="en-US" sz="3000" dirty="0" err="1">
                <a:latin typeface="UTM Avo" panose="02040603050506020204" pitchFamily="18" charset="0"/>
              </a:rPr>
              <a:t>rồi</a:t>
            </a:r>
            <a:r>
              <a:rPr lang="en-US" sz="3000" dirty="0">
                <a:latin typeface="UTM Avo" panose="02040603050506020204" pitchFamily="18" charset="0"/>
              </a:rPr>
              <a:t> </a:t>
            </a:r>
            <a:r>
              <a:rPr lang="en-US" sz="3000" dirty="0" err="1">
                <a:latin typeface="UTM Avo" panose="02040603050506020204" pitchFamily="18" charset="0"/>
              </a:rPr>
              <a:t>dán</a:t>
            </a:r>
            <a:r>
              <a:rPr lang="en-US" sz="3000" dirty="0">
                <a:latin typeface="UTM Avo" panose="02040603050506020204" pitchFamily="18" charset="0"/>
              </a:rPr>
              <a:t> </a:t>
            </a:r>
            <a:r>
              <a:rPr lang="en-US" sz="3000" dirty="0" err="1">
                <a:latin typeface="UTM Avo" panose="02040603050506020204" pitchFamily="18" charset="0"/>
              </a:rPr>
              <a:t>lên</a:t>
            </a:r>
            <a:r>
              <a:rPr lang="en-US" sz="3000" dirty="0">
                <a:latin typeface="UTM Avo" panose="02040603050506020204" pitchFamily="18" charset="0"/>
              </a:rPr>
              <a:t> </a:t>
            </a:r>
            <a:r>
              <a:rPr lang="en-US" sz="3000" dirty="0" err="1">
                <a:latin typeface="UTM Avo" panose="02040603050506020204" pitchFamily="18" charset="0"/>
              </a:rPr>
              <a:t>tường</a:t>
            </a:r>
            <a:endParaRPr lang="en-US" sz="3000" dirty="0">
              <a:latin typeface="UTM Avo" panose="02040603050506020204" pitchFamily="18" charset="0"/>
            </a:endParaRPr>
          </a:p>
        </p:txBody>
      </p:sp>
    </p:spTree>
    <p:extLst>
      <p:ext uri="{BB962C8B-B14F-4D97-AF65-F5344CB8AC3E}">
        <p14:creationId xmlns:p14="http://schemas.microsoft.com/office/powerpoint/2010/main" val="220028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3D43740-A6B3-442A-B56F-B624CF9E1E0B}"/>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id="{541142E9-02EB-405B-ADB7-5B6894604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567" y="365125"/>
            <a:ext cx="9818962" cy="5798097"/>
          </a:xfrm>
          <a:prstGeom prst="rect">
            <a:avLst/>
          </a:prstGeom>
        </p:spPr>
      </p:pic>
      <p:pic>
        <p:nvPicPr>
          <p:cNvPr id="8" name="Picture 7">
            <a:extLst>
              <a:ext uri="{FF2B5EF4-FFF2-40B4-BE49-F238E27FC236}">
                <a16:creationId xmlns:a16="http://schemas.microsoft.com/office/drawing/2014/main" id="{2EAC8793-64A0-46FE-8902-3AB202ACDF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
        <p:nvSpPr>
          <p:cNvPr id="6" name="TextBox 5">
            <a:extLst>
              <a:ext uri="{FF2B5EF4-FFF2-40B4-BE49-F238E27FC236}">
                <a16:creationId xmlns:a16="http://schemas.microsoft.com/office/drawing/2014/main" id="{CA103861-D2DC-4D86-8625-EE80E031FE26}"/>
              </a:ext>
            </a:extLst>
          </p:cNvPr>
          <p:cNvSpPr txBox="1"/>
          <p:nvPr/>
        </p:nvSpPr>
        <p:spPr>
          <a:xfrm>
            <a:off x="1097566" y="6273225"/>
            <a:ext cx="9037467" cy="584775"/>
          </a:xfrm>
          <a:prstGeom prst="rect">
            <a:avLst/>
          </a:prstGeom>
          <a:noFill/>
        </p:spPr>
        <p:txBody>
          <a:bodyPr wrap="square" rtlCol="0">
            <a:spAutoFit/>
          </a:bodyPr>
          <a:lstStyle/>
          <a:p>
            <a:pPr algn="ctr"/>
            <a:r>
              <a:rPr lang="vi-VN" sz="3200" dirty="0" smtClean="0">
                <a:latin typeface="UTM Avo" panose="02040603050506020204" pitchFamily="18" charset="0"/>
              </a:rPr>
              <a:t>Trang dành hết thời gian rảnh rỗi để xem tivi</a:t>
            </a:r>
            <a:endParaRPr lang="en-US" sz="3200" dirty="0">
              <a:latin typeface="UTM Avo" panose="02040603050506020204" pitchFamily="18" charset="0"/>
            </a:endParaRPr>
          </a:p>
        </p:txBody>
      </p:sp>
    </p:spTree>
    <p:extLst>
      <p:ext uri="{BB962C8B-B14F-4D97-AF65-F5344CB8AC3E}">
        <p14:creationId xmlns:p14="http://schemas.microsoft.com/office/powerpoint/2010/main" val="26206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TotalTime>
  <Words>354</Words>
  <Application>Microsoft Office PowerPoint</Application>
  <PresentationFormat>Widescreen</PresentationFormat>
  <Paragraphs>39</Paragraphs>
  <Slides>17</Slides>
  <Notes>6</Notes>
  <HiddenSlides>0</HiddenSlides>
  <MMClips>1</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17</vt:i4>
      </vt:variant>
    </vt:vector>
  </HeadingPairs>
  <TitlesOfParts>
    <vt:vector size="43" baseType="lpstr">
      <vt:lpstr>Microsoft YaHei</vt:lpstr>
      <vt:lpstr>Microsoft YaHei</vt:lpstr>
      <vt:lpstr>宋体</vt:lpstr>
      <vt:lpstr>宋体</vt:lpstr>
      <vt:lpstr>Arial</vt:lpstr>
      <vt:lpstr>Arial-Rounded</vt:lpstr>
      <vt:lpstr>Arial-SGK-TV</vt:lpstr>
      <vt:lpstr>Averta Std CY Bold</vt:lpstr>
      <vt:lpstr>Calibri</vt:lpstr>
      <vt:lpstr>Calibri Light</vt:lpstr>
      <vt:lpstr>Courier New</vt:lpstr>
      <vt:lpstr>等线</vt:lpstr>
      <vt:lpstr>Goudy Stout</vt:lpstr>
      <vt:lpstr>Quicksand Medium</vt:lpstr>
      <vt:lpstr>Times New Roman</vt:lpstr>
      <vt:lpstr>UTM Avo</vt:lpstr>
      <vt:lpstr>Wingdings 2</vt:lpstr>
      <vt:lpstr>字魂36号-正文宋楷</vt:lpstr>
      <vt:lpstr>字魂59号-创粗黑</vt:lpstr>
      <vt:lpstr>Office Theme</vt:lpstr>
      <vt:lpstr>1_Office Theme</vt:lpstr>
      <vt:lpstr>Hoạt động</vt:lpstr>
      <vt:lpstr>5_Office Theme</vt:lpstr>
      <vt:lpstr>4_Office Theme</vt:lpstr>
      <vt:lpstr>4_Office 主题</vt:lpstr>
      <vt:lpstr>3_Office Theme</vt:lpstr>
      <vt:lpstr>PowerPoint Presentation</vt:lpstr>
      <vt:lpstr>PowerPoint Presentation</vt:lpstr>
      <vt:lpstr>PowerPoint Presentation</vt:lpstr>
      <vt:lpstr>Đồng Hồ Quả Lắc</vt:lpstr>
      <vt:lpstr>PowerPoint Presentation</vt:lpstr>
      <vt:lpstr>Bài tập 1: Bày tỏ thái độ</vt:lpstr>
      <vt:lpstr>PowerPoint Presentation</vt:lpstr>
      <vt:lpstr>PowerPoint Presentation</vt:lpstr>
      <vt:lpstr>PowerPoint Presentation</vt:lpstr>
      <vt:lpstr>PowerPoint Presentation</vt:lpstr>
      <vt:lpstr>PowerPoint Presentation</vt:lpstr>
      <vt:lpstr>Bài tập 2: Dự đoán điều có thể xảy ra  </vt:lpstr>
      <vt:lpstr>Bài tập 3: a. Em đưa ra lời khuyên gì cho bạn trong tranh?                   b. Vì sao em đưa ra lời khuyên đó ?</vt:lpstr>
      <vt:lpstr>Cậu nên tập trung vẽ tranh xong rồi xem tivi nhé! Như vậy sẽ tiết kiệm thời gian mà vẫn hoàn thành hết công việc  đấy!</vt:lpstr>
      <vt:lpstr>Cậu cứ tập trung làm lần lượt từng việc một nhé! Chẳng hạn cậu rửa bát xong rồi quyét nhà, sau đó gấp quần áo. Vậy là xong ngay thôi!</vt:lpstr>
      <vt:lpstr>Cậu hãy giành chút thời gian giúp đỡ bố mẹ nhé! Bố mẹ đi làm cả ngày vất vả rồi. Rồi sau đó chơi điện tử lúc nào cũng được mà.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111</cp:revision>
  <dcterms:created xsi:type="dcterms:W3CDTF">2021-07-11T12:17:36Z</dcterms:created>
  <dcterms:modified xsi:type="dcterms:W3CDTF">2024-10-28T14:36:42Z</dcterms:modified>
</cp:coreProperties>
</file>