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300" r:id="rId4"/>
    <p:sldId id="299" r:id="rId5"/>
    <p:sldId id="418" r:id="rId6"/>
    <p:sldId id="297" r:id="rId7"/>
    <p:sldId id="267" r:id="rId8"/>
    <p:sldId id="301" r:id="rId9"/>
    <p:sldId id="296" r:id="rId10"/>
    <p:sldId id="302" r:id="rId11"/>
    <p:sldId id="298" r:id="rId12"/>
    <p:sldId id="290" r:id="rId13"/>
    <p:sldId id="293" r:id="rId14"/>
    <p:sldId id="289" r:id="rId15"/>
    <p:sldId id="291" r:id="rId16"/>
    <p:sldId id="292" r:id="rId17"/>
    <p:sldId id="294" r:id="rId18"/>
    <p:sldId id="295" r:id="rId19"/>
    <p:sldId id="281" r:id="rId20"/>
    <p:sldId id="417" r:id="rId21"/>
    <p:sldId id="2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6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5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9.png"/><Relationship Id="rId7" Type="http://schemas.openxmlformats.org/officeDocument/2006/relationships/slide" Target="slide17.xml"/><Relationship Id="rId12" Type="http://schemas.microsoft.com/office/2007/relationships/hdphoto" Target="../media/hdphoto6.wdp"/><Relationship Id="rId17" Type="http://schemas.openxmlformats.org/officeDocument/2006/relationships/slide" Target="slide18.xml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20" Type="http://schemas.openxmlformats.org/officeDocument/2006/relationships/slide" Target="slide19.xml"/><Relationship Id="rId1" Type="http://schemas.microsoft.com/office/2007/relationships/media" Target="../media/media3.mp3"/><Relationship Id="rId6" Type="http://schemas.openxmlformats.org/officeDocument/2006/relationships/image" Target="../media/image22.gif"/><Relationship Id="rId11" Type="http://schemas.openxmlformats.org/officeDocument/2006/relationships/image" Target="../media/image26.png"/><Relationship Id="rId5" Type="http://schemas.openxmlformats.org/officeDocument/2006/relationships/image" Target="../media/image24.gif"/><Relationship Id="rId15" Type="http://schemas.microsoft.com/office/2007/relationships/hdphoto" Target="../media/hdphoto7.wdp"/><Relationship Id="rId10" Type="http://schemas.openxmlformats.org/officeDocument/2006/relationships/slide" Target="slide16.xml"/><Relationship Id="rId19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microsoft.com/office/2007/relationships/hdphoto" Target="../media/hdphoto5.wdp"/><Relationship Id="rId14" Type="http://schemas.openxmlformats.org/officeDocument/2006/relationships/image" Target="../media/image27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slide" Target="slide14.xml"/><Relationship Id="rId5" Type="http://schemas.openxmlformats.org/officeDocument/2006/relationships/audio" Target="../media/audio2.wav"/><Relationship Id="rId15" Type="http://schemas.microsoft.com/office/2007/relationships/hdphoto" Target="../media/hdphoto11.wdp"/><Relationship Id="rId10" Type="http://schemas.openxmlformats.org/officeDocument/2006/relationships/image" Target="../media/image31.wmf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slide" Target="slide14.xml"/><Relationship Id="rId5" Type="http://schemas.openxmlformats.org/officeDocument/2006/relationships/audio" Target="../media/audio2.wav"/><Relationship Id="rId15" Type="http://schemas.microsoft.com/office/2007/relationships/hdphoto" Target="../media/hdphoto12.wdp"/><Relationship Id="rId10" Type="http://schemas.openxmlformats.org/officeDocument/2006/relationships/image" Target="../media/image31.wmf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slide" Target="slide14.xml"/><Relationship Id="rId5" Type="http://schemas.openxmlformats.org/officeDocument/2006/relationships/audio" Target="../media/audio2.wav"/><Relationship Id="rId15" Type="http://schemas.microsoft.com/office/2007/relationships/hdphoto" Target="../media/hdphoto13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31.wmf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31.wmf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microsoft.com/office/2007/relationships/hdphoto" Target="../media/hdphoto10.wdp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6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>
            <a:extLst>
              <a:ext uri="{FF2B5EF4-FFF2-40B4-BE49-F238E27FC236}">
                <a16:creationId xmlns:a16="http://schemas.microsoft.com/office/drawing/2014/main" id="{85E07B61-5BE6-473C-B3F0-39CBD44DA67E}"/>
              </a:ext>
            </a:extLst>
          </p:cNvPr>
          <p:cNvSpPr txBox="1"/>
          <p:nvPr/>
        </p:nvSpPr>
        <p:spPr>
          <a:xfrm>
            <a:off x="887896" y="1716106"/>
            <a:ext cx="10906538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Thứ Năm ngày 13 tháng 2 năm 2025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Toán</a:t>
            </a:r>
            <a:endParaRPr lang="en-US" sz="5400" b="1" i="0" u="none" strike="noStrike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60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Bảng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chia 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2 </a:t>
            </a:r>
            <a:r>
              <a:rPr lang="en-US" sz="540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</a:t>
            </a:r>
            <a:r>
              <a:rPr lang="en-US" sz="540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iết </a:t>
            </a:r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2)</a:t>
            </a:r>
            <a:endParaRPr lang="en-US" sz="5400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83F2B8-5D33-4A25-91CA-80373C848CBD}"/>
              </a:ext>
            </a:extLst>
          </p:cNvPr>
          <p:cNvSpPr/>
          <p:nvPr/>
        </p:nvSpPr>
        <p:spPr>
          <a:xfrm>
            <a:off x="9268827" y="187410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D980B8-C7A7-4039-89C4-08C09DB26865}"/>
              </a:ext>
            </a:extLst>
          </p:cNvPr>
          <p:cNvSpPr/>
          <p:nvPr/>
        </p:nvSpPr>
        <p:spPr>
          <a:xfrm>
            <a:off x="9856145" y="685421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B9A6D208-C797-449C-BB2F-53CD91E706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39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8715" y="4153398"/>
            <a:ext cx="487363" cy="487363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:a16="http://schemas.microsoft.com/office/drawing/2014/main" id="{DF5F001A-38BF-4314-A40E-B513647B2A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56" end="294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4418" y="3005780"/>
            <a:ext cx="487363" cy="487363"/>
          </a:xfrm>
          <a:prstGeom prst="rect">
            <a:avLst/>
          </a:prstGeom>
        </p:spPr>
      </p:pic>
      <p:pic>
        <p:nvPicPr>
          <p:cNvPr id="38" name="My Audio">
            <a:hlinkClick r:id="" action="ppaction://media"/>
            <a:extLst>
              <a:ext uri="{FF2B5EF4-FFF2-40B4-BE49-F238E27FC236}">
                <a16:creationId xmlns:a16="http://schemas.microsoft.com/office/drawing/2014/main" id="{7F78779E-390F-47B9-A5FE-233C071745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606" end="0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8715" y="3657361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E6EA4-EFE1-4E05-990B-CB75B125E2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2" t="12218" r="14548" b="4315"/>
          <a:stretch/>
        </p:blipFill>
        <p:spPr>
          <a:xfrm>
            <a:off x="836577" y="1239908"/>
            <a:ext cx="10883939" cy="379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EFCB8-A150-467B-B5C7-FAAE0BE93D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6086272" y="1763255"/>
            <a:ext cx="2885440" cy="1655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4EE5D9-FCB7-4CE0-8E89-94708477EF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" y="2345789"/>
            <a:ext cx="1060459" cy="92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CA3F6-DD09-491B-B154-DC5BC3B60E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2371355"/>
            <a:ext cx="1060459" cy="922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C5E69-CCB6-4B62-BBD4-9AD1B0C88B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5" y="2371355"/>
            <a:ext cx="1060459" cy="92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4DDE42-667E-4098-9881-230CB91C1A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46" y="2372023"/>
            <a:ext cx="1060459" cy="922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666835-EDC3-44F5-BDEF-CDCFD140FE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" y="3324305"/>
            <a:ext cx="1060459" cy="922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3A6F7-B39A-4513-A5F9-451BEBEDA3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3349871"/>
            <a:ext cx="1060459" cy="922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CE27FA-9DFF-4E82-8CA2-24F026EAC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5" y="3349871"/>
            <a:ext cx="1060459" cy="922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31755E-6FBD-49D0-85F0-6280B9937C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46" y="3350539"/>
            <a:ext cx="1060459" cy="9221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A48303B-5BB7-472C-ABF5-0DEBD9D4E901}"/>
              </a:ext>
            </a:extLst>
          </p:cNvPr>
          <p:cNvGrpSpPr/>
          <p:nvPr/>
        </p:nvGrpSpPr>
        <p:grpSpPr>
          <a:xfrm>
            <a:off x="1927665" y="438430"/>
            <a:ext cx="8192793" cy="871531"/>
            <a:chOff x="1145581" y="356726"/>
            <a:chExt cx="8958616" cy="995768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3F111FA3-CEBC-4FEA-9477-CBA8D8E0FD78}"/>
                </a:ext>
              </a:extLst>
            </p:cNvPr>
            <p:cNvSpPr/>
            <p:nvPr/>
          </p:nvSpPr>
          <p:spPr>
            <a:xfrm>
              <a:off x="1757878" y="530815"/>
              <a:ext cx="8346319" cy="639766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7A9FA3-9149-41F2-B917-30F9A7A31573}"/>
                </a:ext>
              </a:extLst>
            </p:cNvPr>
            <p:cNvSpPr/>
            <p:nvPr/>
          </p:nvSpPr>
          <p:spPr>
            <a:xfrm>
              <a:off x="1145581" y="356726"/>
              <a:ext cx="989291" cy="995768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FB6EC60-964D-4CCF-A198-10A801291E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5907541" y="3387657"/>
            <a:ext cx="2885440" cy="1655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0194E1-BA38-4287-9C0D-98A8F1A3B7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876002" y="1798312"/>
            <a:ext cx="2885440" cy="16551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5FAE34-A397-45FF-A318-9DFD5588DE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735898" y="3391994"/>
            <a:ext cx="2885440" cy="16551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3A3D87-75F4-4310-B9A0-5B4FCD9A40DE}"/>
              </a:ext>
            </a:extLst>
          </p:cNvPr>
          <p:cNvSpPr txBox="1"/>
          <p:nvPr/>
        </p:nvSpPr>
        <p:spPr>
          <a:xfrm>
            <a:off x="1137629" y="5115325"/>
            <a:ext cx="10373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bánh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bánh.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5D195-AA20-40CF-ABE3-C347D18453FB}"/>
              </a:ext>
            </a:extLst>
          </p:cNvPr>
          <p:cNvSpPr txBox="1"/>
          <p:nvPr/>
        </p:nvSpPr>
        <p:spPr>
          <a:xfrm>
            <a:off x="986553" y="5726029"/>
            <a:ext cx="266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71CF65A-7351-454B-825D-E74EA73609CB}"/>
              </a:ext>
            </a:extLst>
          </p:cNvPr>
          <p:cNvSpPr/>
          <p:nvPr/>
        </p:nvSpPr>
        <p:spPr>
          <a:xfrm>
            <a:off x="3989589" y="5790291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6E8A55-C94F-4FFD-8A7C-07A8E1939712}"/>
              </a:ext>
            </a:extLst>
          </p:cNvPr>
          <p:cNvSpPr/>
          <p:nvPr/>
        </p:nvSpPr>
        <p:spPr>
          <a:xfrm>
            <a:off x="5733040" y="5790291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4361CA4-36D0-4B7D-9F27-B45A3591DAFF}"/>
              </a:ext>
            </a:extLst>
          </p:cNvPr>
          <p:cNvSpPr/>
          <p:nvPr/>
        </p:nvSpPr>
        <p:spPr>
          <a:xfrm>
            <a:off x="7168766" y="5825221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B70131E-97B0-4641-A6F0-42050EF6F60E}"/>
              </a:ext>
            </a:extLst>
          </p:cNvPr>
          <p:cNvSpPr/>
          <p:nvPr/>
        </p:nvSpPr>
        <p:spPr>
          <a:xfrm>
            <a:off x="4851550" y="5790291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6E5E9C-E37C-4B7A-B152-C41A9A7DB6D0}"/>
              </a:ext>
            </a:extLst>
          </p:cNvPr>
          <p:cNvSpPr txBox="1"/>
          <p:nvPr/>
        </p:nvSpPr>
        <p:spPr>
          <a:xfrm>
            <a:off x="6562650" y="5837971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6BBE06F-E149-443F-B97E-D3E23C190553}"/>
              </a:ext>
            </a:extLst>
          </p:cNvPr>
          <p:cNvSpPr/>
          <p:nvPr/>
        </p:nvSpPr>
        <p:spPr>
          <a:xfrm>
            <a:off x="3989589" y="578583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7B5CD37-EBBB-4839-83F3-C3D1BFB032F1}"/>
              </a:ext>
            </a:extLst>
          </p:cNvPr>
          <p:cNvSpPr/>
          <p:nvPr/>
        </p:nvSpPr>
        <p:spPr>
          <a:xfrm>
            <a:off x="5733040" y="578583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1DC1E73-FD87-44A2-B397-228237BBE41F}"/>
              </a:ext>
            </a:extLst>
          </p:cNvPr>
          <p:cNvSpPr/>
          <p:nvPr/>
        </p:nvSpPr>
        <p:spPr>
          <a:xfrm>
            <a:off x="7168766" y="5820763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27D603A-2565-4BBB-856C-4C334D2E714F}"/>
              </a:ext>
            </a:extLst>
          </p:cNvPr>
          <p:cNvSpPr/>
          <p:nvPr/>
        </p:nvSpPr>
        <p:spPr>
          <a:xfrm>
            <a:off x="4851550" y="5785833"/>
            <a:ext cx="720451" cy="7069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580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53398 0.112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4621 0.112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54166 0.0215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7447 0.014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45846 0.1129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39245 0.112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47474 0.021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40143 0.0178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D1FD3E-8212-4D21-9AFD-36CA65306836}"/>
              </a:ext>
            </a:extLst>
          </p:cNvPr>
          <p:cNvSpPr txBox="1"/>
          <p:nvPr/>
        </p:nvSpPr>
        <p:spPr>
          <a:xfrm>
            <a:off x="2048429" y="3175755"/>
            <a:ext cx="6703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2.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AF56BF-1BBB-415A-A261-BE662D83AE64}"/>
              </a:ext>
            </a:extLst>
          </p:cNvPr>
          <p:cNvGrpSpPr/>
          <p:nvPr/>
        </p:nvGrpSpPr>
        <p:grpSpPr>
          <a:xfrm>
            <a:off x="1255949" y="3175755"/>
            <a:ext cx="762000" cy="731520"/>
            <a:chOff x="4439920" y="965200"/>
            <a:chExt cx="762000" cy="7315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B2640E0-886A-471E-991D-CC7094CF85F3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92C756-35BA-4D49-8B17-7D6E9C2BDCC8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E0DAD-FBA6-4235-A6F8-17A0E2856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7"/>
            <a:ext cx="12197423" cy="6410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" y="3195490"/>
            <a:ext cx="1991032" cy="1991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3B253-6884-4874-BE13-3A10D121D0BC}"/>
              </a:ext>
            </a:extLst>
          </p:cNvPr>
          <p:cNvSpPr/>
          <p:nvPr/>
        </p:nvSpPr>
        <p:spPr>
          <a:xfrm>
            <a:off x="2911527" y="1213757"/>
            <a:ext cx="58978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VƯỢT BIỂN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622AF7A-4340-4084-8629-E5A0301A4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980" y="5791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486 C 0.00769 -1.11111E-6 0.028 0.00718 0.09948 0.00718 C 0.20326 0.00718 0.21107 -0.01551 0.33438 -0.01551 C 0.44597 -0.01551 0.38633 0.00394 0.49375 0.00394 C 0.60534 0.00394 0.54571 -0.01111 0.6655 -0.01111 C 0.77292 -0.01111 0.71328 -0.00092 0.80873 -0.00092 C 0.90039 -0.00092 0.85287 -0.00856 0.93633 -0.00856 C 0.98399 -0.00856 0.98815 -0.00648 0.9918 -0.00486 " pathEditMode="relative" rAng="0" ptsTypes="AAAAAAAA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3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B1322E-A979-47D6-95B8-DF328C481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1F0B76-63BA-460E-9C8F-640D5ECBF635}"/>
              </a:ext>
            </a:extLst>
          </p:cNvPr>
          <p:cNvSpPr txBox="1"/>
          <p:nvPr/>
        </p:nvSpPr>
        <p:spPr>
          <a:xfrm>
            <a:off x="2741873" y="1255849"/>
            <a:ext cx="70138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75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1074A2-A9A0-4824-9CF3-84FC5D971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24" y="-83584"/>
            <a:ext cx="12162576" cy="6533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510F-03B8-4188-A864-C560420FD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1">
            <a:off x="-14894" y="1972280"/>
            <a:ext cx="2402132" cy="2402132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1BA072-BE28-4FE4-8F86-C9B6596DEC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6" b="89571" l="2600" r="90000">
                        <a14:foregroundMark x1="4000" y1="27914" x2="4000" y2="27914"/>
                        <a14:foregroundMark x1="2600" y1="44785" x2="2600" y2="4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7" r="5568" b="8075"/>
          <a:stretch/>
        </p:blipFill>
        <p:spPr>
          <a:xfrm>
            <a:off x="5425026" y="2494927"/>
            <a:ext cx="2503903" cy="2854428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5FB5F2CB-C0AB-434D-851F-E0E9F19538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5" b="89925" l="10000" r="94300">
                        <a14:foregroundMark x1="90500" y1="64361" x2="90500" y2="64361"/>
                        <a14:foregroundMark x1="94300" y1="69023" x2="94300" y2="69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2324" y="2413484"/>
            <a:ext cx="2446403" cy="274597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52687981-760F-4E93-8C54-C2970A25BBF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55307" y1="71631" x2="55307" y2="71631"/>
                        <a14:backgroundMark x1="60894" y1="65248" x2="60894" y2="65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898" r="24286" b="36365"/>
          <a:stretch/>
        </p:blipFill>
        <p:spPr>
          <a:xfrm>
            <a:off x="2409373" y="3024469"/>
            <a:ext cx="796413" cy="1524000"/>
          </a:xfrm>
          <a:prstGeom prst="rect">
            <a:avLst/>
          </a:prstGeom>
        </p:spPr>
      </p:pic>
      <p:pic>
        <p:nvPicPr>
          <p:cNvPr id="16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8D98379-968C-4150-9939-987391558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572" y="5854075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  <a:extLst>
              <a:ext uri="{FF2B5EF4-FFF2-40B4-BE49-F238E27FC236}">
                <a16:creationId xmlns:a16="http://schemas.microsoft.com/office/drawing/2014/main" id="{19C4CD80-4E03-42D2-A70D-036A8C6E79F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4809" r="12625" b="32398"/>
          <a:stretch/>
        </p:blipFill>
        <p:spPr>
          <a:xfrm>
            <a:off x="7171658" y="1782096"/>
            <a:ext cx="2368845" cy="3293807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  <a:extLst>
              <a:ext uri="{FF2B5EF4-FFF2-40B4-BE49-F238E27FC236}">
                <a16:creationId xmlns:a16="http://schemas.microsoft.com/office/drawing/2014/main" id="{F1C54694-23E8-44A0-8F8C-B908044B159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7500" y1="36667" x2="37500" y2="36667"/>
                        <a14:foregroundMark x1="50000" y1="41111" x2="50000" y2="41111"/>
                        <a14:foregroundMark x1="37500" y1="35278" x2="37500" y2="35278"/>
                        <a14:foregroundMark x1="63611" y1="63611" x2="63611" y2="63611"/>
                        <a14:foregroundMark x1="40833" y1="35556" x2="40833" y2="35556"/>
                        <a14:foregroundMark x1="40833" y1="35556" x2="40833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8" t="19920" r="18687" b="21515"/>
          <a:stretch/>
        </p:blipFill>
        <p:spPr>
          <a:xfrm>
            <a:off x="11109745" y="5341052"/>
            <a:ext cx="1106755" cy="10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9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2757E-17 1.85185E-6 L 0.12448 -0.0044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0.00486 L 0.25 -4.16334E-17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62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48148E-6 L 0.42252 0.0155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185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2 0.01551 L 0.81601 0.08912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68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B0E07D1F-6975-402D-8804-C875594F3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6569" y="5768850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8B0A9887-72A9-4889-80CF-27897E36ADB1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07C6DB2D-201D-4CA9-A693-877B1250C06E}"/>
              </a:ext>
            </a:extLst>
          </p:cNvPr>
          <p:cNvSpPr/>
          <p:nvPr/>
        </p:nvSpPr>
        <p:spPr>
          <a:xfrm>
            <a:off x="6196470" y="4404940"/>
            <a:ext cx="2603402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2A4371F7-C142-4A1A-BC58-D8B88EBA341C}"/>
              </a:ext>
            </a:extLst>
          </p:cNvPr>
          <p:cNvSpPr/>
          <p:nvPr/>
        </p:nvSpPr>
        <p:spPr>
          <a:xfrm>
            <a:off x="2581845" y="3017616"/>
            <a:ext cx="2593445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4338390A-B300-4FFC-9C9D-B7D8D72E5FA7}"/>
              </a:ext>
            </a:extLst>
          </p:cNvPr>
          <p:cNvSpPr/>
          <p:nvPr/>
        </p:nvSpPr>
        <p:spPr>
          <a:xfrm>
            <a:off x="2581844" y="4447179"/>
            <a:ext cx="2593445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1C80544C-F65D-4266-A437-979EADC2B8FB}"/>
              </a:ext>
            </a:extLst>
          </p:cNvPr>
          <p:cNvSpPr/>
          <p:nvPr/>
        </p:nvSpPr>
        <p:spPr>
          <a:xfrm>
            <a:off x="6079962" y="3048988"/>
            <a:ext cx="2603401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AF007867-7A43-4C64-A3E0-DAB741CF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A1715AFF-2FA5-47C2-AA96-B6F62FE3F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41333F71-B82A-4D24-A5E2-2E5A5D396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F7834EDA-13B6-4B82-A21E-C00194791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48A75182-6F2A-4BFF-83D3-433B73E33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CCDB0F8C-FB01-421F-B65D-9DC94B850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445FABB6-81E6-4089-9CE3-F1F05CDD3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DC9F2245-F875-4FB6-84F5-CF810DDE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D918DB80-42AD-4F31-A112-2FB2CD1CA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93A9267D-3EA4-420F-8E32-4D2DC84B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D8824BFA-418F-47DE-BD52-81E957694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F090E0DF-271F-4BC1-BD0E-BC94C7F72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04E16D5-C29C-432D-947A-6F6AD5716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7BAD9A91-9AD7-4FCE-BD65-00A3066ED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AE1C941-FB0F-403C-B9AC-957004D06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1B401A78-F797-44AD-8753-A4C743B87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AE2455EB-6D2C-4EA2-BEA1-72810064E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5DAFFCB3-4A50-4FC0-8CF7-070520E964C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10297455" y="5521987"/>
            <a:ext cx="1652036" cy="91726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F752522-2564-4BEE-AA3A-6831BDA5B607}"/>
              </a:ext>
            </a:extLst>
          </p:cNvPr>
          <p:cNvGrpSpPr/>
          <p:nvPr/>
        </p:nvGrpSpPr>
        <p:grpSpPr>
          <a:xfrm>
            <a:off x="4061208" y="-75932"/>
            <a:ext cx="3938894" cy="2585884"/>
            <a:chOff x="6640255" y="-75932"/>
            <a:chExt cx="3285116" cy="244550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84D1EDA-18AE-493C-92EE-DB47D6BF6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428" b="89522" l="2487" r="97691">
                          <a14:foregroundMark x1="6394" y1="52620" x2="6394" y2="52620"/>
                          <a14:foregroundMark x1="2487" y1="55581" x2="2487" y2="55581"/>
                          <a14:foregroundMark x1="89520" y1="15945" x2="89520" y2="15945"/>
                          <a14:foregroundMark x1="93961" y1="23918" x2="93961" y2="23918"/>
                          <a14:foregroundMark x1="96270" y1="34624" x2="96270" y2="34624"/>
                          <a14:foregroundMark x1="97691" y1="21868" x2="97691" y2="21868"/>
                          <a14:foregroundMark x1="65897" y1="21185" x2="65897" y2="21185"/>
                          <a14:foregroundMark x1="59147" y1="20501" x2="59147" y2="20501"/>
                          <a14:foregroundMark x1="67496" y1="18907" x2="67496" y2="18907"/>
                          <a14:foregroundMark x1="59680" y1="24374" x2="59680" y2="24374"/>
                          <a14:foregroundMark x1="61812" y1="8428" x2="61812" y2="8428"/>
                          <a14:foregroundMark x1="66785" y1="20046" x2="66785" y2="20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0255" y="-75932"/>
              <a:ext cx="3285116" cy="24455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60F812-38E5-4952-8AFE-6DF7E2A6D26D}"/>
                </a:ext>
              </a:extLst>
            </p:cNvPr>
            <p:cNvSpPr txBox="1"/>
            <p:nvPr/>
          </p:nvSpPr>
          <p:spPr>
            <a:xfrm>
              <a:off x="6879789" y="1146821"/>
              <a:ext cx="1657233" cy="55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16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76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22AE9EC7-C42D-47F2-BE7A-9A3C24C21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4296" y="5906237"/>
            <a:ext cx="609600" cy="609600"/>
          </a:xfrm>
          <a:prstGeom prst="rect">
            <a:avLst/>
          </a:prstGeom>
        </p:spPr>
      </p:pic>
      <p:sp>
        <p:nvSpPr>
          <p:cNvPr id="3" name="Round Same Side Corner Rectangle 25">
            <a:extLst>
              <a:ext uri="{FF2B5EF4-FFF2-40B4-BE49-F238E27FC236}">
                <a16:creationId xmlns:a16="http://schemas.microsoft.com/office/drawing/2014/main" id="{11A82AE3-DCFE-4BE2-B94E-E4E03517CAF2}"/>
              </a:ext>
            </a:extLst>
          </p:cNvPr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id="{0B3A875D-6D5F-4A1D-9FAB-07D3F2DE46E8}"/>
              </a:ext>
            </a:extLst>
          </p:cNvPr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">
            <a:extLst>
              <a:ext uri="{FF2B5EF4-FFF2-40B4-BE49-F238E27FC236}">
                <a16:creationId xmlns:a16="http://schemas.microsoft.com/office/drawing/2014/main" id="{D4C0BE59-088A-4E1C-AF3B-A698BA719CB0}"/>
              </a:ext>
            </a:extLst>
          </p:cNvPr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">
            <a:extLst>
              <a:ext uri="{FF2B5EF4-FFF2-40B4-BE49-F238E27FC236}">
                <a16:creationId xmlns:a16="http://schemas.microsoft.com/office/drawing/2014/main" id="{3A52005F-9EA2-425D-914D-04EDC26A700B}"/>
              </a:ext>
            </a:extLst>
          </p:cNvPr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8</a:t>
            </a:r>
          </a:p>
        </p:txBody>
      </p:sp>
      <p:sp>
        <p:nvSpPr>
          <p:cNvPr id="8" name="D">
            <a:extLst>
              <a:ext uri="{FF2B5EF4-FFF2-40B4-BE49-F238E27FC236}">
                <a16:creationId xmlns:a16="http://schemas.microsoft.com/office/drawing/2014/main" id="{BBBAD56A-83EE-4858-BD46-4D24C14ED96D}"/>
              </a:ext>
            </a:extLst>
          </p:cNvPr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6</a:t>
            </a:r>
          </a:p>
        </p:txBody>
      </p:sp>
      <p:pic>
        <p:nvPicPr>
          <p:cNvPr id="9" name="Picture 115" descr="ALRMCLOK">
            <a:extLst>
              <a:ext uri="{FF2B5EF4-FFF2-40B4-BE49-F238E27FC236}">
                <a16:creationId xmlns:a16="http://schemas.microsoft.com/office/drawing/2014/main" id="{8DC9EA8F-42A9-437E-BA8B-97352781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6">
            <a:extLst>
              <a:ext uri="{FF2B5EF4-FFF2-40B4-BE49-F238E27FC236}">
                <a16:creationId xmlns:a16="http://schemas.microsoft.com/office/drawing/2014/main" id="{BE8052C4-8052-443C-86E9-8AAAFA15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1" name="Oval 176">
            <a:extLst>
              <a:ext uri="{FF2B5EF4-FFF2-40B4-BE49-F238E27FC236}">
                <a16:creationId xmlns:a16="http://schemas.microsoft.com/office/drawing/2014/main" id="{54E494AA-DF52-4D32-9AD5-31C6C4D09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2" name="Oval 176">
            <a:extLst>
              <a:ext uri="{FF2B5EF4-FFF2-40B4-BE49-F238E27FC236}">
                <a16:creationId xmlns:a16="http://schemas.microsoft.com/office/drawing/2014/main" id="{8BB8C025-3253-44A5-BAF2-790738D5E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3" name="Oval 176">
            <a:extLst>
              <a:ext uri="{FF2B5EF4-FFF2-40B4-BE49-F238E27FC236}">
                <a16:creationId xmlns:a16="http://schemas.microsoft.com/office/drawing/2014/main" id="{A04B6E08-B123-48AB-8FDC-80A061B6C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14" name="Oval 176">
            <a:extLst>
              <a:ext uri="{FF2B5EF4-FFF2-40B4-BE49-F238E27FC236}">
                <a16:creationId xmlns:a16="http://schemas.microsoft.com/office/drawing/2014/main" id="{19EDD58D-2A03-45A3-9B16-1A8716D9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15" name="Oval 176">
            <a:extLst>
              <a:ext uri="{FF2B5EF4-FFF2-40B4-BE49-F238E27FC236}">
                <a16:creationId xmlns:a16="http://schemas.microsoft.com/office/drawing/2014/main" id="{7B5BECBA-FEEC-4E92-B803-37651881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16" name="Oval 176">
            <a:extLst>
              <a:ext uri="{FF2B5EF4-FFF2-40B4-BE49-F238E27FC236}">
                <a16:creationId xmlns:a16="http://schemas.microsoft.com/office/drawing/2014/main" id="{553CEA59-9D7F-47F8-8CDE-3F8B45F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5F531D9C-F4A8-4EC7-A2C2-9946F336E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D49398B9-D327-44EA-B8E1-9C249674D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ACE62681-D536-493A-818B-00FA0DA53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35112BF5-6E66-4CDB-8C47-093BADC1F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5DD455CA-E87F-49D7-A56B-05CAB47B3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3FD026D1-6859-4247-AD4A-5DE832344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3096E8CA-66FC-48D5-8FF1-24196AB8F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7B933ED7-82D4-424D-9786-3B575A6CF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A08FB399-D15D-46B2-BFD7-F9A352077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13C5FCD5-69B8-4D2E-9152-59876500C49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603" y="5173510"/>
            <a:ext cx="2254076" cy="12515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37969-22F2-4E66-8CA1-9DDC66A8AB07}"/>
              </a:ext>
            </a:extLst>
          </p:cNvPr>
          <p:cNvGrpSpPr/>
          <p:nvPr/>
        </p:nvGrpSpPr>
        <p:grpSpPr>
          <a:xfrm>
            <a:off x="3956460" y="0"/>
            <a:ext cx="4558275" cy="2153265"/>
            <a:chOff x="3956460" y="0"/>
            <a:chExt cx="4017501" cy="193695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9D0464B-1364-4BEB-8E1E-F18164E45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795" b="89522" l="5684" r="95027">
                          <a14:foregroundMark x1="12256" y1="33941" x2="12256" y2="33941"/>
                          <a14:foregroundMark x1="9769" y1="30752" x2="9769" y2="30752"/>
                          <a14:foregroundMark x1="7460" y1="34624" x2="7460" y2="34624"/>
                          <a14:foregroundMark x1="13499" y1="56492" x2="13499" y2="56492"/>
                          <a14:foregroundMark x1="5684" y1="66743" x2="5684" y2="66743"/>
                          <a14:foregroundMark x1="11723" y1="58542" x2="11723" y2="585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23268" y1="50342" x2="23268" y2="50342"/>
                          <a14:foregroundMark x1="14742" y1="28018" x2="13321" y2="37130"/>
                          <a14:foregroundMark x1="13321" y1="37130" x2="10480" y2="30296"/>
                          <a14:foregroundMark x1="7105" y1="33713" x2="8348" y2="34169"/>
                          <a14:foregroundMark x1="80462" y1="28929" x2="88810" y2="28702"/>
                          <a14:foregroundMark x1="88810" y1="28702" x2="80107" y2="33257"/>
                          <a14:foregroundMark x1="80107" y1="33257" x2="83126" y2="33941"/>
                          <a14:foregroundMark x1="80462" y1="37813" x2="80462" y2="37813"/>
                          <a14:foregroundMark x1="93250" y1="56948" x2="93250" y2="56948"/>
                          <a14:foregroundMark x1="83126" y1="54897" x2="83126" y2="54897"/>
                          <a14:foregroundMark x1="95027" y1="69248" x2="95027" y2="69248"/>
                          <a14:foregroundMark x1="83126" y1="57631" x2="83126" y2="57631"/>
                          <a14:foregroundMark x1="83126" y1="46925" x2="82948" y2="57859"/>
                          <a14:foregroundMark x1="82948" y1="57859" x2="81705" y2="57403"/>
                          <a14:foregroundMark x1="12256" y1="47608" x2="11368" y2="58087"/>
                          <a14:foregroundMark x1="11368" y1="58087" x2="13677" y2="55353"/>
                          <a14:backgroundMark x1="23801" y1="50569" x2="23801" y2="50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2795" r="-1482" b="24763"/>
            <a:stretch/>
          </p:blipFill>
          <p:spPr>
            <a:xfrm>
              <a:off x="3956460" y="0"/>
              <a:ext cx="4017501" cy="193695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65E119-CF60-4447-BE90-B7BCCF4BC2E6}"/>
                </a:ext>
              </a:extLst>
            </p:cNvPr>
            <p:cNvSpPr txBox="1"/>
            <p:nvPr/>
          </p:nvSpPr>
          <p:spPr>
            <a:xfrm>
              <a:off x="5097157" y="968477"/>
              <a:ext cx="2078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14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2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7074" y="5832726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33509" y="5070815"/>
            <a:ext cx="2254076" cy="12515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8C533DE-A1AE-402F-A8DD-8739E2E63B3D}"/>
              </a:ext>
            </a:extLst>
          </p:cNvPr>
          <p:cNvGrpSpPr/>
          <p:nvPr/>
        </p:nvGrpSpPr>
        <p:grpSpPr>
          <a:xfrm>
            <a:off x="4474711" y="0"/>
            <a:ext cx="2702837" cy="2653703"/>
            <a:chOff x="4474711" y="702181"/>
            <a:chExt cx="2177467" cy="195152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74711" y="702181"/>
              <a:ext cx="2177467" cy="195152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84779" y="1907083"/>
              <a:ext cx="1539245" cy="3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6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78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2964" y="518817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8832E2-97B5-4492-838F-F39609DC7530}"/>
              </a:ext>
            </a:extLst>
          </p:cNvPr>
          <p:cNvGrpSpPr/>
          <p:nvPr/>
        </p:nvGrpSpPr>
        <p:grpSpPr>
          <a:xfrm>
            <a:off x="4085443" y="103901"/>
            <a:ext cx="2795639" cy="2653897"/>
            <a:chOff x="7762708" y="265470"/>
            <a:chExt cx="2795639" cy="26538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8514E6F-13D8-4556-BA5E-9CD028890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65" b="92347" l="2750" r="99000">
                          <a14:foregroundMark x1="23000" y1="7653" x2="23000" y2="7653"/>
                          <a14:foregroundMark x1="25000" y1="3571" x2="25000" y2="3571"/>
                          <a14:foregroundMark x1="38500" y1="12245" x2="38500" y2="12245"/>
                          <a14:foregroundMark x1="63250" y1="11480" x2="63250" y2="11480"/>
                          <a14:foregroundMark x1="60500" y1="17857" x2="60500" y2="17857"/>
                          <a14:foregroundMark x1="60750" y1="11224" x2="60750" y2="11224"/>
                          <a14:foregroundMark x1="62500" y1="22959" x2="62500" y2="22959"/>
                          <a14:foregroundMark x1="57750" y1="24490" x2="57750" y2="24490"/>
                          <a14:foregroundMark x1="40250" y1="24745" x2="40250" y2="24745"/>
                          <a14:foregroundMark x1="35750" y1="19388" x2="35750" y2="19388"/>
                          <a14:foregroundMark x1="33500" y1="23980" x2="33500" y2="23980"/>
                          <a14:foregroundMark x1="49250" y1="39286" x2="49250" y2="39286"/>
                          <a14:foregroundMark x1="45500" y1="37245" x2="45500" y2="37245"/>
                          <a14:foregroundMark x1="51250" y1="38520" x2="51250" y2="38520"/>
                          <a14:foregroundMark x1="28500" y1="60204" x2="28500" y2="60204"/>
                          <a14:foregroundMark x1="20250" y1="48980" x2="20250" y2="48980"/>
                          <a14:foregroundMark x1="29500" y1="50000" x2="29500" y2="50000"/>
                          <a14:foregroundMark x1="16250" y1="50510" x2="16250" y2="50510"/>
                          <a14:foregroundMark x1="5750" y1="51786" x2="5750" y2="51786"/>
                          <a14:foregroundMark x1="4750" y1="51020" x2="4750" y2="51020"/>
                          <a14:foregroundMark x1="8000" y1="50510" x2="8000" y2="50510"/>
                          <a14:foregroundMark x1="2750" y1="50765" x2="2750" y2="50765"/>
                          <a14:foregroundMark x1="5750" y1="59439" x2="5750" y2="59439"/>
                          <a14:foregroundMark x1="5250" y1="67347" x2="5250" y2="67347"/>
                          <a14:foregroundMark x1="5000" y1="74235" x2="5000" y2="74235"/>
                          <a14:foregroundMark x1="4750" y1="81122" x2="4750" y2="81122"/>
                          <a14:foregroundMark x1="5000" y1="90816" x2="5000" y2="90816"/>
                          <a14:foregroundMark x1="3250" y1="57398" x2="10250" y2="86480"/>
                          <a14:foregroundMark x1="6500" y1="80357" x2="6750" y2="90051"/>
                          <a14:foregroundMark x1="6750" y1="90051" x2="32500" y2="87755"/>
                          <a14:foregroundMark x1="40000" y1="70663" x2="40000" y2="70663"/>
                          <a14:foregroundMark x1="47000" y1="67347" x2="28250" y2="74235"/>
                          <a14:foregroundMark x1="28250" y1="74235" x2="50500" y2="76276"/>
                          <a14:foregroundMark x1="50500" y1="76276" x2="41000" y2="75765"/>
                          <a14:foregroundMark x1="41000" y1="75765" x2="59500" y2="67602"/>
                          <a14:foregroundMark x1="59500" y1="67602" x2="59750" y2="75510"/>
                          <a14:foregroundMark x1="41750" y1="58418" x2="25250" y2="63776"/>
                          <a14:foregroundMark x1="25250" y1="63776" x2="37750" y2="72959"/>
                          <a14:foregroundMark x1="37750" y1="72959" x2="24000" y2="72449"/>
                          <a14:foregroundMark x1="24000" y1="72449" x2="50500" y2="66837"/>
                          <a14:foregroundMark x1="50500" y1="66837" x2="63750" y2="73980"/>
                          <a14:foregroundMark x1="63750" y1="73980" x2="75250" y2="74235"/>
                          <a14:foregroundMark x1="75250" y1="74235" x2="77750" y2="69643"/>
                          <a14:foregroundMark x1="71000" y1="49745" x2="71000" y2="49745"/>
                          <a14:foregroundMark x1="79750" y1="50000" x2="79750" y2="50000"/>
                          <a14:foregroundMark x1="93500" y1="49490" x2="93500" y2="49490"/>
                          <a14:foregroundMark x1="68500" y1="50255" x2="80500" y2="48469"/>
                          <a14:foregroundMark x1="80500" y1="48469" x2="90500" y2="48980"/>
                          <a14:foregroundMark x1="90500" y1="48980" x2="97000" y2="57908"/>
                          <a14:foregroundMark x1="97000" y1="57908" x2="96500" y2="88010"/>
                          <a14:foregroundMark x1="96500" y1="88010" x2="64250" y2="88010"/>
                          <a14:foregroundMark x1="64250" y1="88010" x2="54750" y2="91837"/>
                          <a14:foregroundMark x1="54750" y1="91837" x2="30000" y2="92857"/>
                          <a14:foregroundMark x1="30000" y1="92857" x2="26750" y2="88265"/>
                          <a14:foregroundMark x1="74500" y1="68112" x2="74500" y2="68112"/>
                          <a14:foregroundMark x1="95500" y1="59184" x2="95500" y2="59184"/>
                          <a14:foregroundMark x1="96750" y1="51531" x2="96750" y2="51531"/>
                          <a14:foregroundMark x1="71000" y1="76531" x2="71000" y2="76531"/>
                          <a14:foregroundMark x1="68250" y1="90306" x2="68250" y2="90306"/>
                          <a14:foregroundMark x1="77750" y1="90051" x2="77750" y2="90051"/>
                          <a14:foregroundMark x1="72000" y1="90306" x2="72000" y2="90306"/>
                          <a14:foregroundMark x1="82250" y1="90816" x2="82250" y2="90816"/>
                          <a14:foregroundMark x1="26250" y1="63010" x2="26250" y2="63010"/>
                          <a14:foregroundMark x1="18250" y1="65816" x2="18250" y2="65816"/>
                          <a14:foregroundMark x1="11750" y1="59694" x2="11750" y2="59694"/>
                          <a14:foregroundMark x1="22250" y1="56633" x2="22250" y2="56633"/>
                          <a14:foregroundMark x1="10750" y1="52296" x2="10750" y2="52296"/>
                          <a14:foregroundMark x1="28250" y1="53061" x2="28250" y2="53061"/>
                          <a14:foregroundMark x1="31750" y1="57143" x2="31750" y2="57143"/>
                          <a14:foregroundMark x1="53500" y1="57653" x2="53500" y2="57653"/>
                          <a14:foregroundMark x1="53000" y1="36735" x2="53000" y2="36735"/>
                          <a14:foregroundMark x1="64250" y1="28827" x2="64250" y2="28827"/>
                          <a14:foregroundMark x1="63500" y1="24235" x2="63500" y2="24235"/>
                          <a14:foregroundMark x1="61250" y1="20408" x2="61250" y2="20408"/>
                          <a14:foregroundMark x1="37000" y1="17092" x2="37000" y2="17092"/>
                          <a14:foregroundMark x1="35500" y1="18112" x2="35500" y2="18112"/>
                          <a14:foregroundMark x1="33250" y1="22704" x2="33250" y2="22704"/>
                          <a14:foregroundMark x1="33500" y1="25510" x2="33500" y2="25510"/>
                          <a14:foregroundMark x1="41500" y1="22704" x2="40750" y2="22959"/>
                          <a14:foregroundMark x1="40750" y1="22959" x2="40750" y2="22959"/>
                          <a14:foregroundMark x1="37500" y1="11224" x2="37500" y2="11224"/>
                          <a14:foregroundMark x1="12750" y1="63776" x2="12750" y2="63776"/>
                          <a14:foregroundMark x1="12750" y1="76020" x2="12750" y2="76020"/>
                          <a14:foregroundMark x1="21250" y1="84184" x2="21250" y2="84184"/>
                          <a14:foregroundMark x1="44500" y1="81378" x2="44500" y2="81378"/>
                          <a14:foregroundMark x1="73500" y1="78571" x2="73500" y2="78571"/>
                          <a14:foregroundMark x1="82250" y1="61224" x2="82250" y2="61224"/>
                          <a14:foregroundMark x1="69500" y1="61990" x2="69500" y2="61990"/>
                          <a14:foregroundMark x1="65000" y1="65306" x2="55750" y2="71429"/>
                          <a14:foregroundMark x1="55750" y1="71429" x2="41500" y2="72704"/>
                          <a14:foregroundMark x1="41500" y1="72704" x2="30000" y2="65561"/>
                          <a14:foregroundMark x1="30000" y1="65561" x2="22750" y2="80867"/>
                          <a14:foregroundMark x1="22750" y1="80867" x2="29500" y2="71939"/>
                          <a14:foregroundMark x1="29500" y1="71939" x2="53750" y2="64541"/>
                          <a14:foregroundMark x1="53750" y1="64541" x2="76750" y2="66327"/>
                          <a14:foregroundMark x1="78000" y1="60459" x2="74250" y2="70153"/>
                          <a14:foregroundMark x1="74250" y1="70153" x2="83250" y2="66582"/>
                          <a14:foregroundMark x1="83250" y1="66582" x2="77000" y2="79082"/>
                          <a14:foregroundMark x1="77000" y1="79082" x2="70000" y2="69388"/>
                          <a14:foregroundMark x1="70000" y1="69388" x2="56500" y2="71173"/>
                          <a14:foregroundMark x1="56500" y1="71173" x2="27250" y2="64541"/>
                          <a14:foregroundMark x1="27250" y1="64541" x2="16000" y2="66837"/>
                          <a14:foregroundMark x1="16000" y1="66837" x2="17000" y2="79337"/>
                          <a14:foregroundMark x1="17000" y1="79337" x2="17000" y2="79337"/>
                          <a14:foregroundMark x1="20250" y1="60714" x2="15750" y2="70408"/>
                          <a14:foregroundMark x1="15750" y1="70408" x2="11000" y2="67347"/>
                          <a14:foregroundMark x1="17000" y1="50000" x2="21250" y2="50255"/>
                          <a14:foregroundMark x1="29750" y1="71429" x2="21000" y2="80867"/>
                          <a14:foregroundMark x1="21000" y1="80867" x2="37750" y2="80357"/>
                          <a14:foregroundMark x1="37750" y1="80357" x2="74500" y2="85714"/>
                          <a14:foregroundMark x1="74500" y1="85714" x2="71000" y2="85714"/>
                          <a14:foregroundMark x1="65250" y1="89286" x2="66000" y2="90816"/>
                          <a14:foregroundMark x1="75500" y1="90306" x2="85000" y2="88010"/>
                          <a14:foregroundMark x1="85000" y1="88010" x2="85000" y2="88010"/>
                          <a14:foregroundMark x1="88500" y1="89286" x2="98000" y2="88265"/>
                          <a14:foregroundMark x1="98000" y1="88265" x2="98250" y2="88010"/>
                          <a14:foregroundMark x1="34750" y1="27806" x2="34750" y2="27806"/>
                          <a14:foregroundMark x1="35000" y1="32143" x2="35000" y2="32143"/>
                          <a14:foregroundMark x1="62750" y1="30867" x2="62750" y2="30867"/>
                          <a14:foregroundMark x1="61250" y1="32398" x2="61250" y2="32398"/>
                          <a14:foregroundMark x1="24000" y1="1786" x2="24000" y2="1786"/>
                          <a14:foregroundMark x1="78500" y1="1020" x2="78500" y2="1020"/>
                          <a14:foregroundMark x1="40500" y1="69388" x2="40500" y2="69388"/>
                          <a14:foregroundMark x1="34750" y1="64031" x2="96750" y2="58929"/>
                          <a14:foregroundMark x1="96750" y1="58929" x2="77250" y2="64541"/>
                          <a14:foregroundMark x1="77250" y1="64541" x2="77500" y2="66071"/>
                          <a14:foregroundMark x1="78250" y1="59184" x2="60500" y2="63520"/>
                          <a14:foregroundMark x1="60500" y1="63520" x2="43250" y2="52806"/>
                          <a14:foregroundMark x1="43250" y1="52806" x2="20250" y2="60714"/>
                          <a14:foregroundMark x1="20250" y1="60714" x2="13000" y2="77551"/>
                          <a14:foregroundMark x1="13000" y1="77551" x2="38500" y2="82908"/>
                          <a14:foregroundMark x1="38500" y1="82908" x2="50750" y2="82143"/>
                          <a14:foregroundMark x1="74500" y1="67092" x2="88250" y2="81378"/>
                          <a14:foregroundMark x1="88250" y1="81378" x2="85500" y2="56888"/>
                          <a14:foregroundMark x1="85500" y1="56888" x2="65250" y2="58163"/>
                          <a14:foregroundMark x1="65250" y1="58163" x2="65250" y2="58163"/>
                          <a14:foregroundMark x1="18000" y1="55102" x2="21250" y2="61480"/>
                          <a14:foregroundMark x1="91250" y1="55867" x2="72250" y2="56122"/>
                          <a14:foregroundMark x1="72250" y1="56122" x2="89500" y2="54592"/>
                          <a14:foregroundMark x1="89500" y1="54592" x2="72250" y2="53827"/>
                          <a14:foregroundMark x1="72250" y1="53827" x2="91250" y2="57653"/>
                          <a14:foregroundMark x1="91250" y1="57653" x2="91250" y2="59949"/>
                          <a14:foregroundMark x1="18750" y1="51531" x2="10250" y2="69133"/>
                          <a14:foregroundMark x1="10250" y1="69133" x2="8000" y2="69898"/>
                          <a14:foregroundMark x1="8000" y1="69898" x2="8000" y2="69898"/>
                          <a14:foregroundMark x1="99000" y1="58163" x2="99000" y2="58163"/>
                          <a14:foregroundMark x1="11000" y1="61480" x2="11000" y2="614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708" y="265470"/>
              <a:ext cx="2795639" cy="26538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8163881" y="1804534"/>
              <a:ext cx="1814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9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19636" y="2447864"/>
            <a:ext cx="6461133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424262" y="2151987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518134" y="749183"/>
            <a:ext cx="7471063" cy="483433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chia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đo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6,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chia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6 : 2 = 3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170890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3A404EC-90DD-4E71-8B74-8B9659CA48BA}"/>
                    </a:ext>
                  </a:extLst>
                </p:cNvPr>
                <p:cNvSpPr txBox="1"/>
                <p:nvPr/>
              </p:nvSpPr>
              <p:spPr>
                <a:xfrm>
                  <a:off x="5135457" y="1711894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55EB44E-E935-4DF6-9478-D3D74D3BD64C}"/>
                    </a:ext>
                  </a:extLst>
                </p:cNvPr>
                <p:cNvSpPr txBox="1"/>
                <p:nvPr/>
              </p:nvSpPr>
              <p:spPr>
                <a:xfrm>
                  <a:off x="5789929" y="1735299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69789" y="2178214"/>
                  <a:ext cx="56003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6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746881" y="2845460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8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617205" y="3397253"/>
                  <a:ext cx="75683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95863" y="4327082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12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421033" y="3948782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16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:a16="http://schemas.microsoft.com/office/drawing/2014/main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5005403" y="4308157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14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:a16="http://schemas.microsoft.com/office/drawing/2014/main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019861" y="3354767"/>
                  <a:ext cx="6896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18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F7D4B3-2C07-44F8-BC5D-C891AB53535B}"/>
                </a:ext>
              </a:extLst>
            </p:cNvPr>
            <p:cNvSpPr txBox="1"/>
            <p:nvPr/>
          </p:nvSpPr>
          <p:spPr>
            <a:xfrm rot="17014299">
              <a:off x="4235006" y="3212880"/>
              <a:ext cx="6896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20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B118ED-954F-4033-94FA-C03C98CF6A02}"/>
              </a:ext>
            </a:extLst>
          </p:cNvPr>
          <p:cNvGrpSpPr/>
          <p:nvPr/>
        </p:nvGrpSpPr>
        <p:grpSpPr>
          <a:xfrm>
            <a:off x="5861831" y="4655782"/>
            <a:ext cx="313490" cy="1337399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20" y="3212645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BC2AF3A-2FE3-4F26-BD22-2FCC618D7C11}"/>
              </a:ext>
            </a:extLst>
          </p:cNvPr>
          <p:cNvSpPr/>
          <p:nvPr/>
        </p:nvSpPr>
        <p:spPr>
          <a:xfrm>
            <a:off x="3326174" y="175586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0;p7">
            <a:extLst>
              <a:ext uri="{FF2B5EF4-FFF2-40B4-BE49-F238E27FC236}">
                <a16:creationId xmlns:a16="http://schemas.microsoft.com/office/drawing/2014/main" id="{B2FB0AB9-4896-463B-ABEA-7369E53D2A74}"/>
              </a:ext>
            </a:extLst>
          </p:cNvPr>
          <p:cNvSpPr txBox="1"/>
          <p:nvPr/>
        </p:nvSpPr>
        <p:spPr>
          <a:xfrm>
            <a:off x="2917378" y="2317771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270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375640" y="1957888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148128" y="1553501"/>
            <a:ext cx="3951732" cy="3890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7766746" y="1656687"/>
            <a:ext cx="3951730" cy="38904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484258" y="585219"/>
            <a:ext cx="2882669" cy="707886"/>
            <a:chOff x="1145583" y="356728"/>
            <a:chExt cx="285677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572701" y="423841"/>
              <a:ext cx="2429654" cy="538380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687753" cy="639766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320221" y="267904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3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303596" y="334016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1304896" y="4022425"/>
            <a:ext cx="1591132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: 3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4987933" y="265434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6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4869250" y="330247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4916164" y="395217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6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8932343" y="272734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9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8845533" y="332401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8848871" y="38824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9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729475" y="265891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741180" y="33294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692987" y="401170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543195" y="266077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569275" y="329795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556567" y="395217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338114" y="272372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398181" y="333426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398181" y="388242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1338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Audio">
            <a:hlinkClick r:id="" action="ppaction://media"/>
            <a:extLst>
              <a:ext uri="{FF2B5EF4-FFF2-40B4-BE49-F238E27FC236}">
                <a16:creationId xmlns:a16="http://schemas.microsoft.com/office/drawing/2014/main" id="{9EA07F26-76AD-4222-B1C7-B6C92D8A8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" end="5383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58" y="3610660"/>
            <a:ext cx="487363" cy="487363"/>
          </a:xfrm>
          <a:prstGeom prst="rect">
            <a:avLst/>
          </a:prstGeom>
        </p:spPr>
      </p:pic>
      <p:pic>
        <p:nvPicPr>
          <p:cNvPr id="31" name="My Audio">
            <a:hlinkClick r:id="" action="ppaction://media"/>
            <a:extLst>
              <a:ext uri="{FF2B5EF4-FFF2-40B4-BE49-F238E27FC236}">
                <a16:creationId xmlns:a16="http://schemas.microsoft.com/office/drawing/2014/main" id="{C5A47512-4D40-4B60-AD0B-308021D1E0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2293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677" y="2941637"/>
            <a:ext cx="487363" cy="487363"/>
          </a:xfrm>
          <a:prstGeom prst="rect">
            <a:avLst/>
          </a:prstGeom>
        </p:spPr>
      </p:pic>
      <p:pic>
        <p:nvPicPr>
          <p:cNvPr id="32" name="My Audio">
            <a:hlinkClick r:id="" action="ppaction://media"/>
            <a:extLst>
              <a:ext uri="{FF2B5EF4-FFF2-40B4-BE49-F238E27FC236}">
                <a16:creationId xmlns:a16="http://schemas.microsoft.com/office/drawing/2014/main" id="{9DB99814-9FAD-4AF3-87A1-5D3768EBD9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06" end="0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677" y="2383409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603D09-EACD-470A-9249-F5052CED6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/>
          <a:stretch/>
        </p:blipFill>
        <p:spPr>
          <a:xfrm>
            <a:off x="760352" y="1416182"/>
            <a:ext cx="10984375" cy="3721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1703774" y="655030"/>
            <a:ext cx="8000010" cy="735431"/>
            <a:chOff x="1322758" y="641610"/>
            <a:chExt cx="8796280" cy="877063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72719" y="657333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322758" y="641610"/>
              <a:ext cx="899921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E914C-474A-4DF6-A309-1B74E0BAF3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9103849" y="2321896"/>
            <a:ext cx="1304280" cy="14769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A58A4D-AA26-4703-AFB2-9DDD89A65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59" y="2736797"/>
            <a:ext cx="579922" cy="854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17BE14-A60D-4193-A512-E3270A4F4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19" y="2736796"/>
            <a:ext cx="579922" cy="854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BBC401-3E41-4A37-B175-336B7EDB39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0" y="2736795"/>
            <a:ext cx="579922" cy="854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1BABCB-AA18-4031-96E7-D09939EA4D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85" y="2736795"/>
            <a:ext cx="579922" cy="8544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D4DC20-40D1-42AF-800A-EFF3A09201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99" y="2736794"/>
            <a:ext cx="579922" cy="854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482D9D-8041-4DF8-BADD-60CBB0B0A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32" y="3674975"/>
            <a:ext cx="579922" cy="8544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1B7292-12EB-4F19-B814-7B1D33C231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92" y="3674974"/>
            <a:ext cx="579922" cy="8544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0C2C62-A1C0-425A-9B8E-5F53A3BAF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943" y="3674973"/>
            <a:ext cx="579922" cy="854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B0ABCB-58EB-4FB0-AB2D-F9E5FB9B2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79" y="3674973"/>
            <a:ext cx="579922" cy="8544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83B8500-6798-41A2-B038-1934D1C23D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47" y="3674972"/>
            <a:ext cx="579922" cy="854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C73330-1737-4542-8E9B-943C5A4F37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7847378" y="3149821"/>
            <a:ext cx="1304280" cy="147697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52E8A7D-CE5E-4A2F-94D9-5C5628E0633E}"/>
              </a:ext>
            </a:extLst>
          </p:cNvPr>
          <p:cNvSpPr txBox="1"/>
          <p:nvPr/>
        </p:nvSpPr>
        <p:spPr>
          <a:xfrm>
            <a:off x="346877" y="5207878"/>
            <a:ext cx="11678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B84A93-72FF-4FB0-A182-FB5C42FABBEB}"/>
              </a:ext>
            </a:extLst>
          </p:cNvPr>
          <p:cNvSpPr txBox="1"/>
          <p:nvPr/>
        </p:nvSpPr>
        <p:spPr>
          <a:xfrm>
            <a:off x="1011691" y="5769848"/>
            <a:ext cx="266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77AE3E-7052-4072-9EFF-8D42DD9349CA}"/>
              </a:ext>
            </a:extLst>
          </p:cNvPr>
          <p:cNvSpPr/>
          <p:nvPr/>
        </p:nvSpPr>
        <p:spPr>
          <a:xfrm>
            <a:off x="3804718" y="573491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7A3227-4B89-48CC-8FAD-4A11913CC581}"/>
              </a:ext>
            </a:extLst>
          </p:cNvPr>
          <p:cNvSpPr/>
          <p:nvPr/>
        </p:nvSpPr>
        <p:spPr>
          <a:xfrm>
            <a:off x="5548169" y="573491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4ABA0F-8288-4261-A905-9E87BEAC323D}"/>
              </a:ext>
            </a:extLst>
          </p:cNvPr>
          <p:cNvSpPr/>
          <p:nvPr/>
        </p:nvSpPr>
        <p:spPr>
          <a:xfrm>
            <a:off x="6983895" y="57698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E801F6-059B-4DB3-B175-D731E44D15EC}"/>
              </a:ext>
            </a:extLst>
          </p:cNvPr>
          <p:cNvSpPr/>
          <p:nvPr/>
        </p:nvSpPr>
        <p:spPr>
          <a:xfrm>
            <a:off x="4666679" y="5734918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488D3E-0F9B-4701-83D6-0422B0E4FDD5}"/>
              </a:ext>
            </a:extLst>
          </p:cNvPr>
          <p:cNvSpPr txBox="1"/>
          <p:nvPr/>
        </p:nvSpPr>
        <p:spPr>
          <a:xfrm>
            <a:off x="6418419" y="5744282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276"/>
                            </p:stCondLst>
                            <p:childTnLst>
                              <p:par>
                                <p:cTn id="6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276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7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986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486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29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6" grpId="0"/>
      <p:bldP spid="47" grpId="0"/>
      <p:bldP spid="25" grpId="0" animBg="1"/>
      <p:bldP spid="48" grpId="0" animBg="1"/>
      <p:bldP spid="49" grpId="0" animBg="1"/>
      <p:bldP spid="26" grpId="0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Audio">
            <a:hlinkClick r:id="" action="ppaction://media"/>
            <a:extLst>
              <a:ext uri="{FF2B5EF4-FFF2-40B4-BE49-F238E27FC236}">
                <a16:creationId xmlns:a16="http://schemas.microsoft.com/office/drawing/2014/main" id="{9EA07F26-76AD-4222-B1C7-B6C92D8A8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" end="5383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258" y="3610660"/>
            <a:ext cx="487363" cy="487363"/>
          </a:xfrm>
          <a:prstGeom prst="rect">
            <a:avLst/>
          </a:prstGeom>
        </p:spPr>
      </p:pic>
      <p:pic>
        <p:nvPicPr>
          <p:cNvPr id="31" name="My Audio">
            <a:hlinkClick r:id="" action="ppaction://media"/>
            <a:extLst>
              <a:ext uri="{FF2B5EF4-FFF2-40B4-BE49-F238E27FC236}">
                <a16:creationId xmlns:a16="http://schemas.microsoft.com/office/drawing/2014/main" id="{C5A47512-4D40-4B60-AD0B-308021D1E0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2293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677" y="2941637"/>
            <a:ext cx="487363" cy="487363"/>
          </a:xfrm>
          <a:prstGeom prst="rect">
            <a:avLst/>
          </a:prstGeom>
        </p:spPr>
      </p:pic>
      <p:pic>
        <p:nvPicPr>
          <p:cNvPr id="32" name="My Audio">
            <a:hlinkClick r:id="" action="ppaction://media"/>
            <a:extLst>
              <a:ext uri="{FF2B5EF4-FFF2-40B4-BE49-F238E27FC236}">
                <a16:creationId xmlns:a16="http://schemas.microsoft.com/office/drawing/2014/main" id="{9DB99814-9FAD-4AF3-87A1-5D3768EBD9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06" end="0.40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677" y="2383409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603D09-EACD-470A-9249-F5052CED6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/>
          <a:stretch/>
        </p:blipFill>
        <p:spPr>
          <a:xfrm>
            <a:off x="679705" y="1187612"/>
            <a:ext cx="10984375" cy="3861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2014416" y="456345"/>
            <a:ext cx="8147650" cy="735431"/>
            <a:chOff x="1233009" y="837714"/>
            <a:chExt cx="8958615" cy="877063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845305" y="914869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233009" y="837714"/>
              <a:ext cx="899921" cy="877063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E914C-474A-4DF6-A309-1B74E0BAF3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9072096" y="2132283"/>
            <a:ext cx="1304280" cy="14769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A58A4D-AA26-4703-AFB2-9DDD89A65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59" y="2736797"/>
            <a:ext cx="579922" cy="854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17BE14-A60D-4193-A512-E3270A4F4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19" y="2736796"/>
            <a:ext cx="579922" cy="854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BBC401-3E41-4A37-B175-336B7EDB39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0" y="2736795"/>
            <a:ext cx="579922" cy="854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1BABCB-AA18-4031-96E7-D09939EA4D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85" y="2736795"/>
            <a:ext cx="579922" cy="8544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D4DC20-40D1-42AF-800A-EFF3A09201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99" y="2736794"/>
            <a:ext cx="579922" cy="854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482D9D-8041-4DF8-BADD-60CBB0B0A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32" y="3674975"/>
            <a:ext cx="579922" cy="8544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1B7292-12EB-4F19-B814-7B1D33C231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92" y="3674974"/>
            <a:ext cx="579922" cy="8544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0C2C62-A1C0-425A-9B8E-5F53A3BAF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943" y="3674973"/>
            <a:ext cx="579922" cy="854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B0ABCB-58EB-4FB0-AB2D-F9E5FB9B2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79" y="3674973"/>
            <a:ext cx="579922" cy="8544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83B8500-6798-41A2-B038-1934D1C23D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47" y="3674972"/>
            <a:ext cx="579922" cy="854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C73330-1737-4542-8E9B-943C5A4F37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8369029" y="3429000"/>
            <a:ext cx="1304280" cy="147697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52E8A7D-CE5E-4A2F-94D9-5C5628E0633E}"/>
              </a:ext>
            </a:extLst>
          </p:cNvPr>
          <p:cNvSpPr txBox="1"/>
          <p:nvPr/>
        </p:nvSpPr>
        <p:spPr>
          <a:xfrm>
            <a:off x="256572" y="5147168"/>
            <a:ext cx="11678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B84A93-72FF-4FB0-A182-FB5C42FABBEB}"/>
              </a:ext>
            </a:extLst>
          </p:cNvPr>
          <p:cNvSpPr txBox="1"/>
          <p:nvPr/>
        </p:nvSpPr>
        <p:spPr>
          <a:xfrm>
            <a:off x="1462040" y="5724631"/>
            <a:ext cx="266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77AE3E-7052-4072-9EFF-8D42DD9349CA}"/>
              </a:ext>
            </a:extLst>
          </p:cNvPr>
          <p:cNvSpPr/>
          <p:nvPr/>
        </p:nvSpPr>
        <p:spPr>
          <a:xfrm>
            <a:off x="4318763" y="5728017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7A3227-4B89-48CC-8FAD-4A11913CC581}"/>
              </a:ext>
            </a:extLst>
          </p:cNvPr>
          <p:cNvSpPr/>
          <p:nvPr/>
        </p:nvSpPr>
        <p:spPr>
          <a:xfrm>
            <a:off x="6062214" y="5728017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4ABA0F-8288-4261-A905-9E87BEAC323D}"/>
              </a:ext>
            </a:extLst>
          </p:cNvPr>
          <p:cNvSpPr/>
          <p:nvPr/>
        </p:nvSpPr>
        <p:spPr>
          <a:xfrm>
            <a:off x="7497940" y="5762947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E801F6-059B-4DB3-B175-D731E44D15EC}"/>
              </a:ext>
            </a:extLst>
          </p:cNvPr>
          <p:cNvSpPr/>
          <p:nvPr/>
        </p:nvSpPr>
        <p:spPr>
          <a:xfrm>
            <a:off x="5180724" y="5728017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488D3E-0F9B-4701-83D6-0422B0E4FDD5}"/>
              </a:ext>
            </a:extLst>
          </p:cNvPr>
          <p:cNvSpPr txBox="1"/>
          <p:nvPr/>
        </p:nvSpPr>
        <p:spPr>
          <a:xfrm>
            <a:off x="6932464" y="5737381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CE615F-BBE8-4DB4-A603-F8D2BA754D87}"/>
              </a:ext>
            </a:extLst>
          </p:cNvPr>
          <p:cNvSpPr/>
          <p:nvPr/>
        </p:nvSpPr>
        <p:spPr>
          <a:xfrm>
            <a:off x="4263558" y="5733971"/>
            <a:ext cx="770784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A3F23BE-4D9C-4974-B116-72C2F643B9A2}"/>
              </a:ext>
            </a:extLst>
          </p:cNvPr>
          <p:cNvSpPr/>
          <p:nvPr/>
        </p:nvSpPr>
        <p:spPr>
          <a:xfrm>
            <a:off x="6057341" y="5733971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6628D43-CFCA-47E7-A6AF-D650621ED581}"/>
              </a:ext>
            </a:extLst>
          </p:cNvPr>
          <p:cNvSpPr/>
          <p:nvPr/>
        </p:nvSpPr>
        <p:spPr>
          <a:xfrm>
            <a:off x="7493067" y="5768901"/>
            <a:ext cx="720451" cy="7069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0F1EA11-3B2D-45AE-97A3-8CCEAA308FEC}"/>
              </a:ext>
            </a:extLst>
          </p:cNvPr>
          <p:cNvSpPr/>
          <p:nvPr/>
        </p:nvSpPr>
        <p:spPr>
          <a:xfrm>
            <a:off x="5175851" y="5733971"/>
            <a:ext cx="720451" cy="7069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298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9532 0.0916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14583 -0.0328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15781 0.0108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20416 -0.1023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17565 0.0916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22487 -0.0328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23281 0.01088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28256 -0.0946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25729 0.0763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3013 -0.0756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-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B9A6D208-C797-449C-BB2F-53CD91E706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39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793" y="4228418"/>
            <a:ext cx="487363" cy="487363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:a16="http://schemas.microsoft.com/office/drawing/2014/main" id="{DF5F001A-38BF-4314-A40E-B513647B2A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56" end="294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5496" y="3080800"/>
            <a:ext cx="487363" cy="487363"/>
          </a:xfrm>
          <a:prstGeom prst="rect">
            <a:avLst/>
          </a:prstGeom>
        </p:spPr>
      </p:pic>
      <p:pic>
        <p:nvPicPr>
          <p:cNvPr id="38" name="My Audio">
            <a:hlinkClick r:id="" action="ppaction://media"/>
            <a:extLst>
              <a:ext uri="{FF2B5EF4-FFF2-40B4-BE49-F238E27FC236}">
                <a16:creationId xmlns:a16="http://schemas.microsoft.com/office/drawing/2014/main" id="{7F78779E-390F-47B9-A5FE-233C071745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606" end="0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793" y="3732381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E6EA4-EFE1-4E05-990B-CB75B125E2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9688" r="17084" b="4315"/>
          <a:stretch/>
        </p:blipFill>
        <p:spPr>
          <a:xfrm>
            <a:off x="758756" y="1301223"/>
            <a:ext cx="10971489" cy="380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EFCB8-A150-467B-B5C7-FAAE0BE93D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6096000" y="1827785"/>
            <a:ext cx="2885440" cy="16551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4EE5D9-FCB7-4CE0-8E89-94708477EF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2410319"/>
            <a:ext cx="1060459" cy="92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CA3F6-DD09-491B-B154-DC5BC3B60E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8" y="2435885"/>
            <a:ext cx="1060459" cy="922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C5E69-CCB6-4B62-BBD4-9AD1B0C88B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73" y="2435885"/>
            <a:ext cx="1060459" cy="92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4DDE42-667E-4098-9881-230CB91C1A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74" y="2436553"/>
            <a:ext cx="1060459" cy="922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666835-EDC3-44F5-BDEF-CDCFD140FE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3388835"/>
            <a:ext cx="1060459" cy="922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3A6F7-B39A-4513-A5F9-451BEBEDA3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58" y="3414401"/>
            <a:ext cx="1060459" cy="922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CE27FA-9DFF-4E82-8CA2-24F026EAC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73" y="3414401"/>
            <a:ext cx="1060459" cy="922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31755E-6FBD-49D0-85F0-6280B9937C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74" y="3415069"/>
            <a:ext cx="1060459" cy="9221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A48303B-5BB7-472C-ABF5-0DEBD9D4E901}"/>
              </a:ext>
            </a:extLst>
          </p:cNvPr>
          <p:cNvGrpSpPr/>
          <p:nvPr/>
        </p:nvGrpSpPr>
        <p:grpSpPr>
          <a:xfrm>
            <a:off x="2007824" y="481201"/>
            <a:ext cx="8192793" cy="871531"/>
            <a:chOff x="1145581" y="356726"/>
            <a:chExt cx="8958616" cy="995768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3F111FA3-CEBC-4FEA-9477-CBA8D8E0FD78}"/>
                </a:ext>
              </a:extLst>
            </p:cNvPr>
            <p:cNvSpPr/>
            <p:nvPr/>
          </p:nvSpPr>
          <p:spPr>
            <a:xfrm>
              <a:off x="1757878" y="530815"/>
              <a:ext cx="8346319" cy="639766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7A9FA3-9149-41F2-B917-30F9A7A31573}"/>
                </a:ext>
              </a:extLst>
            </p:cNvPr>
            <p:cNvSpPr/>
            <p:nvPr/>
          </p:nvSpPr>
          <p:spPr>
            <a:xfrm>
              <a:off x="1145581" y="356726"/>
              <a:ext cx="989291" cy="995768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FB6EC60-964D-4CCF-A198-10A801291E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5917269" y="3452187"/>
            <a:ext cx="2885440" cy="1655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0194E1-BA38-4287-9C0D-98A8F1A3B7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885730" y="1862842"/>
            <a:ext cx="2885440" cy="16551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5FAE34-A397-45FF-A318-9DFD5588DE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745626" y="3456524"/>
            <a:ext cx="2885440" cy="16551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3A3D87-75F4-4310-B9A0-5B4FCD9A40DE}"/>
              </a:ext>
            </a:extLst>
          </p:cNvPr>
          <p:cNvSpPr txBox="1"/>
          <p:nvPr/>
        </p:nvSpPr>
        <p:spPr>
          <a:xfrm>
            <a:off x="1081583" y="5251661"/>
            <a:ext cx="10373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bánh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bánh.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5D195-AA20-40CF-ABE3-C347D18453FB}"/>
              </a:ext>
            </a:extLst>
          </p:cNvPr>
          <p:cNvSpPr txBox="1"/>
          <p:nvPr/>
        </p:nvSpPr>
        <p:spPr>
          <a:xfrm>
            <a:off x="1181847" y="5911369"/>
            <a:ext cx="266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71CF65A-7351-454B-825D-E74EA73609CB}"/>
              </a:ext>
            </a:extLst>
          </p:cNvPr>
          <p:cNvSpPr/>
          <p:nvPr/>
        </p:nvSpPr>
        <p:spPr>
          <a:xfrm>
            <a:off x="3998716" y="5784583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6E8A55-C94F-4FFD-8A7C-07A8E1939712}"/>
              </a:ext>
            </a:extLst>
          </p:cNvPr>
          <p:cNvSpPr/>
          <p:nvPr/>
        </p:nvSpPr>
        <p:spPr>
          <a:xfrm>
            <a:off x="5742167" y="5784583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4361CA4-36D0-4B7D-9F27-B45A3591DAFF}"/>
              </a:ext>
            </a:extLst>
          </p:cNvPr>
          <p:cNvSpPr/>
          <p:nvPr/>
        </p:nvSpPr>
        <p:spPr>
          <a:xfrm>
            <a:off x="7177893" y="5819513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.VnCooper" panose="020B7200000000000000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B70131E-97B0-4641-A6F0-42050EF6F60E}"/>
              </a:ext>
            </a:extLst>
          </p:cNvPr>
          <p:cNvSpPr/>
          <p:nvPr/>
        </p:nvSpPr>
        <p:spPr>
          <a:xfrm>
            <a:off x="4860677" y="5784583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Cooper" panose="020B7200000000000000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6E5E9C-E37C-4B7A-B152-C41A9A7DB6D0}"/>
              </a:ext>
            </a:extLst>
          </p:cNvPr>
          <p:cNvSpPr txBox="1"/>
          <p:nvPr/>
        </p:nvSpPr>
        <p:spPr>
          <a:xfrm>
            <a:off x="6571777" y="5832263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586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88"/>
                            </p:stCondLst>
                            <p:childTnLst>
                              <p:par>
                                <p:cTn id="6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67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65"/>
                            </p:stCondLst>
                            <p:childTnLst>
                              <p:par>
                                <p:cTn id="7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65"/>
                            </p:stCondLst>
                            <p:childTnLst>
                              <p:par>
                                <p:cTn id="7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65"/>
                            </p:stCondLst>
                            <p:childTnLst>
                              <p:par>
                                <p:cTn id="8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65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65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29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556</Words>
  <Application>Microsoft Office PowerPoint</Application>
  <PresentationFormat>Widescreen</PresentationFormat>
  <Paragraphs>184</Paragraphs>
  <Slides>21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.VnBlack</vt:lpstr>
      <vt:lpstr>.VnBodoniH</vt:lpstr>
      <vt:lpstr>.VnCooper</vt:lpstr>
      <vt:lpstr>Arial</vt:lpstr>
      <vt:lpstr>Calibri</vt:lpstr>
      <vt:lpstr>Calibri Light</vt:lpstr>
      <vt:lpstr>Times New Roman</vt:lpstr>
      <vt:lpstr>UTM Avo</vt:lpstr>
      <vt:lpstr>UTM Avo (Headings)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114</cp:revision>
  <dcterms:created xsi:type="dcterms:W3CDTF">2021-07-12T03:44:38Z</dcterms:created>
  <dcterms:modified xsi:type="dcterms:W3CDTF">2025-02-11T03:00:16Z</dcterms:modified>
</cp:coreProperties>
</file>