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27" r:id="rId2"/>
    <p:sldId id="461" r:id="rId3"/>
    <p:sldId id="462" r:id="rId4"/>
    <p:sldId id="432" r:id="rId5"/>
    <p:sldId id="463" r:id="rId6"/>
    <p:sldId id="459" r:id="rId7"/>
    <p:sldId id="449" r:id="rId8"/>
    <p:sldId id="450" r:id="rId9"/>
    <p:sldId id="451" r:id="rId10"/>
    <p:sldId id="452" r:id="rId11"/>
    <p:sldId id="464" r:id="rId12"/>
    <p:sldId id="454" r:id="rId13"/>
    <p:sldId id="455" r:id="rId14"/>
    <p:sldId id="456" r:id="rId15"/>
    <p:sldId id="465" r:id="rId16"/>
    <p:sldId id="458" r:id="rId17"/>
    <p:sldId id="466" r:id="rId18"/>
    <p:sldId id="431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EB6"/>
    <a:srgbClr val="FF0066"/>
    <a:srgbClr val="0000CC"/>
    <a:srgbClr val="C5F0FF"/>
    <a:srgbClr val="85DFFF"/>
    <a:srgbClr val="FFDC6D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BẢN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VƯỢC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T4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Nhung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itchFamily="18" charset="0"/>
              </a:rPr>
              <a:t>3A1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12839" y="3733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Không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nhiều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66103" r="32716" b="7778"/>
          <a:stretch/>
        </p:blipFill>
        <p:spPr bwMode="auto">
          <a:xfrm>
            <a:off x="9270184" y="2592215"/>
            <a:ext cx="6781573" cy="62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0919" y="10668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29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3119" y="26670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480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85340" y="785828"/>
            <a:ext cx="9581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70525" y="1515234"/>
            <a:ext cx="136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43213" r="50079" b="46675"/>
          <a:stretch/>
        </p:blipFill>
        <p:spPr bwMode="auto">
          <a:xfrm>
            <a:off x="1204118" y="2974047"/>
            <a:ext cx="6583521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63114" r="50079" b="26667"/>
          <a:stretch/>
        </p:blipFill>
        <p:spPr bwMode="auto">
          <a:xfrm>
            <a:off x="1204119" y="6248400"/>
            <a:ext cx="658352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53325" r="50079" b="36886"/>
          <a:stretch/>
        </p:blipFill>
        <p:spPr bwMode="auto">
          <a:xfrm>
            <a:off x="1204118" y="4634083"/>
            <a:ext cx="6583521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43213" r="20998" b="46675"/>
          <a:stretch/>
        </p:blipFill>
        <p:spPr bwMode="auto">
          <a:xfrm>
            <a:off x="8514760" y="2991632"/>
            <a:ext cx="660593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53325" r="20998" b="36886"/>
          <a:stretch/>
        </p:blipFill>
        <p:spPr bwMode="auto">
          <a:xfrm>
            <a:off x="8506395" y="4634083"/>
            <a:ext cx="6605930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63221" r="20998" b="27528"/>
          <a:stretch/>
        </p:blipFill>
        <p:spPr bwMode="auto">
          <a:xfrm>
            <a:off x="8506395" y="6263640"/>
            <a:ext cx="6605930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498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32666" r="19244" b="23778"/>
          <a:stretch/>
        </p:blipFill>
        <p:spPr bwMode="auto">
          <a:xfrm>
            <a:off x="1051719" y="990600"/>
            <a:ext cx="14478002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90519" y="6366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333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3119" y="26670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40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633587" y="1066800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Chia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40500" r="31568" b="8445"/>
          <a:stretch/>
        </p:blipFill>
        <p:spPr bwMode="auto">
          <a:xfrm>
            <a:off x="9814719" y="2895600"/>
            <a:ext cx="6299757" cy="53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432719" y="3200400"/>
            <a:ext cx="7229397" cy="3886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 nhau làm việc nhóm 4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3242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40500" r="31568" b="8445"/>
          <a:stretch/>
        </p:blipFill>
        <p:spPr bwMode="auto">
          <a:xfrm>
            <a:off x="9800135" y="2004765"/>
            <a:ext cx="6299757" cy="53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13044"/>
              </p:ext>
            </p:extLst>
          </p:nvPr>
        </p:nvGraphicFramePr>
        <p:xfrm>
          <a:off x="975519" y="2133600"/>
          <a:ext cx="8763000" cy="459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1021015757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1981493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endParaRPr lang="en-US" sz="4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4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5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4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4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endParaRPr lang="en-US" sz="3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608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5519" y="4626894"/>
            <a:ext cx="3440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6309" y="4585326"/>
            <a:ext cx="4370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032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919" y="1752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368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1719" y="1965214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Ồ DÙNG BÉ YÊU KARAOKE - THIẾU NHI KARAOKE NEW (360p, h264, youtube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6276637" cy="9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448029" y="922362"/>
            <a:ext cx="9209381" cy="1743336"/>
            <a:chOff x="3499942" y="325174"/>
            <a:chExt cx="9053987" cy="1743336"/>
          </a:xfrm>
        </p:grpSpPr>
        <p:sp>
          <p:nvSpPr>
            <p:cNvPr id="29" name="TextBox 28"/>
            <p:cNvSpPr txBox="1"/>
            <p:nvPr/>
          </p:nvSpPr>
          <p:spPr>
            <a:xfrm>
              <a:off x="3499942" y="325174"/>
              <a:ext cx="90539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2024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25005" y="1360624"/>
              <a:ext cx="332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NGHỆ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2518" y="2685485"/>
            <a:ext cx="9756825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SỬ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DỤNG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QUẠT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ĐIỆN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T4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3119" y="26670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9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34771" y="1290292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800" b="1" i="0" u="sng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sng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800" b="1" i="0" u="sng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 </a:t>
            </a: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7243" y="2133600"/>
            <a:ext cx="14554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huống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được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hình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39984" r="32716" b="33897"/>
          <a:stretch/>
        </p:blipFill>
        <p:spPr bwMode="auto">
          <a:xfrm>
            <a:off x="617243" y="3962399"/>
            <a:ext cx="7521076" cy="411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66103" r="32716" b="7778"/>
          <a:stretch/>
        </p:blipFill>
        <p:spPr bwMode="auto">
          <a:xfrm>
            <a:off x="8389643" y="3962400"/>
            <a:ext cx="744487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380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12839" y="37338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39984" r="50049" b="33897"/>
          <a:stretch/>
        </p:blipFill>
        <p:spPr bwMode="auto">
          <a:xfrm>
            <a:off x="9128919" y="2590800"/>
            <a:ext cx="6923156" cy="63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0919" y="10668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839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12839" y="37338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39984" r="32716" b="33897"/>
          <a:stretch/>
        </p:blipFill>
        <p:spPr bwMode="auto">
          <a:xfrm>
            <a:off x="9181999" y="2350366"/>
            <a:ext cx="6610838" cy="60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0919" y="10668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0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112839" y="37338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Không nên ngồi lâu và gần trước quạt, sẽ rất có hại cho sức khoẻ.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66103" r="50049" b="7778"/>
          <a:stretch/>
        </p:blipFill>
        <p:spPr bwMode="auto">
          <a:xfrm>
            <a:off x="9509919" y="2859345"/>
            <a:ext cx="6541838" cy="60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0919" y="10668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223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10876</TotalTime>
  <Words>267</Words>
  <Application>Microsoft Office PowerPoint</Application>
  <PresentationFormat>Custom</PresentationFormat>
  <Paragraphs>47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1290</cp:revision>
  <dcterms:created xsi:type="dcterms:W3CDTF">2008-09-09T22:52:10Z</dcterms:created>
  <dcterms:modified xsi:type="dcterms:W3CDTF">2024-11-04T04:58:14Z</dcterms:modified>
</cp:coreProperties>
</file>