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2"/>
  </p:notesMasterIdLst>
  <p:sldIdLst>
    <p:sldId id="367" r:id="rId4"/>
    <p:sldId id="315" r:id="rId5"/>
    <p:sldId id="323" r:id="rId6"/>
    <p:sldId id="324" r:id="rId7"/>
    <p:sldId id="325" r:id="rId8"/>
    <p:sldId id="326" r:id="rId9"/>
    <p:sldId id="352" r:id="rId10"/>
    <p:sldId id="355" r:id="rId11"/>
    <p:sldId id="351" r:id="rId12"/>
    <p:sldId id="282" r:id="rId13"/>
    <p:sldId id="365" r:id="rId14"/>
    <p:sldId id="366" r:id="rId15"/>
    <p:sldId id="331" r:id="rId16"/>
    <p:sldId id="332" r:id="rId17"/>
    <p:sldId id="333" r:id="rId18"/>
    <p:sldId id="334" r:id="rId19"/>
    <p:sldId id="353" r:id="rId20"/>
    <p:sldId id="35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73214" autoAdjust="0"/>
  </p:normalViewPr>
  <p:slideViewPr>
    <p:cSldViewPr snapToGrid="0">
      <p:cViewPr varScale="1">
        <p:scale>
          <a:sx n="84" d="100"/>
          <a:sy n="84" d="100"/>
        </p:scale>
        <p:origin x="1262" y="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AD4FEE-4DD2-460D-8D9E-01DB148684E9}" type="datetimeFigureOut">
              <a:rPr lang="en-US" smtClean="0"/>
              <a:t>29/9/2024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E06593-874C-4DA2-A7EC-93343AE5E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14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2" name="Google Shape;239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3" name="Google Shape;239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32066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66916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3951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58147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40157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6915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043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0099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780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29/9/2024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7372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29/9/2024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2788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29/9/2024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9990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29/9/2024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2567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29/9/2024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0110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29/9/2024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8476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29/9/2024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4378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29/9/2024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067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342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29/9/2024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3825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29/9/2024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1835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29/9/2024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0696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95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381"/>
            </a:lvl1pPr>
            <a:lvl2pPr marL="453554" indent="0" algn="ctr">
              <a:buNone/>
              <a:defRPr sz="1984"/>
            </a:lvl2pPr>
            <a:lvl3pPr marL="907108" indent="0" algn="ctr">
              <a:buNone/>
              <a:defRPr sz="1786"/>
            </a:lvl3pPr>
            <a:lvl4pPr marL="1360661" indent="0" algn="ctr">
              <a:buNone/>
              <a:defRPr sz="1587"/>
            </a:lvl4pPr>
            <a:lvl5pPr marL="1814215" indent="0" algn="ctr">
              <a:buNone/>
              <a:defRPr sz="1587"/>
            </a:lvl5pPr>
            <a:lvl6pPr marL="2267769" indent="0" algn="ctr">
              <a:buNone/>
              <a:defRPr sz="1587"/>
            </a:lvl6pPr>
            <a:lvl7pPr marL="2721323" indent="0" algn="ctr">
              <a:buNone/>
              <a:defRPr sz="1587"/>
            </a:lvl7pPr>
            <a:lvl8pPr marL="3174877" indent="0" algn="ctr">
              <a:buNone/>
              <a:defRPr sz="1587"/>
            </a:lvl8pPr>
            <a:lvl9pPr marL="3628431" indent="0" algn="ctr">
              <a:buNone/>
              <a:defRPr sz="1587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040E2-36BE-486F-A9B7-0B76B9FD3A34}" type="datetimeFigureOut">
              <a:rPr lang="en-US" smtClean="0"/>
              <a:t>29/9/2024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F92AE-AAB1-4310-A344-6D9A830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000320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040E2-36BE-486F-A9B7-0B76B9FD3A34}" type="datetimeFigureOut">
              <a:rPr lang="en-US" smtClean="0"/>
              <a:t>29/9/2024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F92AE-AAB1-4310-A344-6D9A830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616645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595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381">
                <a:solidFill>
                  <a:schemeClr val="tx1">
                    <a:tint val="75000"/>
                  </a:schemeClr>
                </a:solidFill>
              </a:defRPr>
            </a:lvl1pPr>
            <a:lvl2pPr marL="453554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907108" indent="0">
              <a:buNone/>
              <a:defRPr sz="1786">
                <a:solidFill>
                  <a:schemeClr val="tx1">
                    <a:tint val="75000"/>
                  </a:schemeClr>
                </a:solidFill>
              </a:defRPr>
            </a:lvl3pPr>
            <a:lvl4pPr marL="1360661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4pPr>
            <a:lvl5pPr marL="1814215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5pPr>
            <a:lvl6pPr marL="2267769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6pPr>
            <a:lvl7pPr marL="2721323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7pPr>
            <a:lvl8pPr marL="3174877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8pPr>
            <a:lvl9pPr marL="3628431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040E2-36BE-486F-A9B7-0B76B9FD3A34}" type="datetimeFigureOut">
              <a:rPr lang="en-US" smtClean="0"/>
              <a:t>29/9/2024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F92AE-AAB1-4310-A344-6D9A830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788606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040E2-36BE-486F-A9B7-0B76B9FD3A34}" type="datetimeFigureOut">
              <a:rPr lang="en-US" smtClean="0"/>
              <a:t>29/9/2024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F92AE-AAB1-4310-A344-6D9A830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631696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81" b="1"/>
            </a:lvl1pPr>
            <a:lvl2pPr marL="453554" indent="0">
              <a:buNone/>
              <a:defRPr sz="1984" b="1"/>
            </a:lvl2pPr>
            <a:lvl3pPr marL="907108" indent="0">
              <a:buNone/>
              <a:defRPr sz="1786" b="1"/>
            </a:lvl3pPr>
            <a:lvl4pPr marL="1360661" indent="0">
              <a:buNone/>
              <a:defRPr sz="1587" b="1"/>
            </a:lvl4pPr>
            <a:lvl5pPr marL="1814215" indent="0">
              <a:buNone/>
              <a:defRPr sz="1587" b="1"/>
            </a:lvl5pPr>
            <a:lvl6pPr marL="2267769" indent="0">
              <a:buNone/>
              <a:defRPr sz="1587" b="1"/>
            </a:lvl6pPr>
            <a:lvl7pPr marL="2721323" indent="0">
              <a:buNone/>
              <a:defRPr sz="1587" b="1"/>
            </a:lvl7pPr>
            <a:lvl8pPr marL="3174877" indent="0">
              <a:buNone/>
              <a:defRPr sz="1587" b="1"/>
            </a:lvl8pPr>
            <a:lvl9pPr marL="3628431" indent="0">
              <a:buNone/>
              <a:defRPr sz="158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381" b="1"/>
            </a:lvl1pPr>
            <a:lvl2pPr marL="453554" indent="0">
              <a:buNone/>
              <a:defRPr sz="1984" b="1"/>
            </a:lvl2pPr>
            <a:lvl3pPr marL="907108" indent="0">
              <a:buNone/>
              <a:defRPr sz="1786" b="1"/>
            </a:lvl3pPr>
            <a:lvl4pPr marL="1360661" indent="0">
              <a:buNone/>
              <a:defRPr sz="1587" b="1"/>
            </a:lvl4pPr>
            <a:lvl5pPr marL="1814215" indent="0">
              <a:buNone/>
              <a:defRPr sz="1587" b="1"/>
            </a:lvl5pPr>
            <a:lvl6pPr marL="2267769" indent="0">
              <a:buNone/>
              <a:defRPr sz="1587" b="1"/>
            </a:lvl6pPr>
            <a:lvl7pPr marL="2721323" indent="0">
              <a:buNone/>
              <a:defRPr sz="1587" b="1"/>
            </a:lvl7pPr>
            <a:lvl8pPr marL="3174877" indent="0">
              <a:buNone/>
              <a:defRPr sz="1587" b="1"/>
            </a:lvl8pPr>
            <a:lvl9pPr marL="3628431" indent="0">
              <a:buNone/>
              <a:defRPr sz="158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040E2-36BE-486F-A9B7-0B76B9FD3A34}" type="datetimeFigureOut">
              <a:rPr lang="en-US" smtClean="0"/>
              <a:t>29/9/2024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F92AE-AAB1-4310-A344-6D9A830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784548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040E2-36BE-486F-A9B7-0B76B9FD3A34}" type="datetimeFigureOut">
              <a:rPr lang="en-US" smtClean="0"/>
              <a:t>29/9/2024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F92AE-AAB1-4310-A344-6D9A830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931875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040E2-36BE-486F-A9B7-0B76B9FD3A34}" type="datetimeFigureOut">
              <a:rPr lang="en-US" smtClean="0"/>
              <a:t>29/9/2024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F92AE-AAB1-4310-A344-6D9A830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978168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0412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0"/>
          </a:xfrm>
        </p:spPr>
        <p:txBody>
          <a:bodyPr anchor="b"/>
          <a:lstStyle>
            <a:lvl1pPr>
              <a:defRPr sz="317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74"/>
            </a:lvl1pPr>
            <a:lvl2pPr>
              <a:defRPr sz="2778"/>
            </a:lvl2pPr>
            <a:lvl3pPr>
              <a:defRPr sz="2381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587"/>
            </a:lvl1pPr>
            <a:lvl2pPr marL="453554" indent="0">
              <a:buNone/>
              <a:defRPr sz="1389"/>
            </a:lvl2pPr>
            <a:lvl3pPr marL="907108" indent="0">
              <a:buNone/>
              <a:defRPr sz="1190"/>
            </a:lvl3pPr>
            <a:lvl4pPr marL="1360661" indent="0">
              <a:buNone/>
              <a:defRPr sz="992"/>
            </a:lvl4pPr>
            <a:lvl5pPr marL="1814215" indent="0">
              <a:buNone/>
              <a:defRPr sz="992"/>
            </a:lvl5pPr>
            <a:lvl6pPr marL="2267769" indent="0">
              <a:buNone/>
              <a:defRPr sz="992"/>
            </a:lvl6pPr>
            <a:lvl7pPr marL="2721323" indent="0">
              <a:buNone/>
              <a:defRPr sz="992"/>
            </a:lvl7pPr>
            <a:lvl8pPr marL="3174877" indent="0">
              <a:buNone/>
              <a:defRPr sz="992"/>
            </a:lvl8pPr>
            <a:lvl9pPr marL="3628431" indent="0">
              <a:buNone/>
              <a:defRPr sz="99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040E2-36BE-486F-A9B7-0B76B9FD3A34}" type="datetimeFigureOut">
              <a:rPr lang="en-US" smtClean="0"/>
              <a:t>29/9/2024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F92AE-AAB1-4310-A344-6D9A830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470334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0"/>
          </a:xfrm>
        </p:spPr>
        <p:txBody>
          <a:bodyPr anchor="b"/>
          <a:lstStyle>
            <a:lvl1pPr>
              <a:defRPr sz="317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174"/>
            </a:lvl1pPr>
            <a:lvl2pPr marL="453554" indent="0">
              <a:buNone/>
              <a:defRPr sz="2778"/>
            </a:lvl2pPr>
            <a:lvl3pPr marL="907108" indent="0">
              <a:buNone/>
              <a:defRPr sz="2381"/>
            </a:lvl3pPr>
            <a:lvl4pPr marL="1360661" indent="0">
              <a:buNone/>
              <a:defRPr sz="1984"/>
            </a:lvl4pPr>
            <a:lvl5pPr marL="1814215" indent="0">
              <a:buNone/>
              <a:defRPr sz="1984"/>
            </a:lvl5pPr>
            <a:lvl6pPr marL="2267769" indent="0">
              <a:buNone/>
              <a:defRPr sz="1984"/>
            </a:lvl6pPr>
            <a:lvl7pPr marL="2721323" indent="0">
              <a:buNone/>
              <a:defRPr sz="1984"/>
            </a:lvl7pPr>
            <a:lvl8pPr marL="3174877" indent="0">
              <a:buNone/>
              <a:defRPr sz="1984"/>
            </a:lvl8pPr>
            <a:lvl9pPr marL="3628431" indent="0">
              <a:buNone/>
              <a:defRPr sz="198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587"/>
            </a:lvl1pPr>
            <a:lvl2pPr marL="453554" indent="0">
              <a:buNone/>
              <a:defRPr sz="1389"/>
            </a:lvl2pPr>
            <a:lvl3pPr marL="907108" indent="0">
              <a:buNone/>
              <a:defRPr sz="1190"/>
            </a:lvl3pPr>
            <a:lvl4pPr marL="1360661" indent="0">
              <a:buNone/>
              <a:defRPr sz="992"/>
            </a:lvl4pPr>
            <a:lvl5pPr marL="1814215" indent="0">
              <a:buNone/>
              <a:defRPr sz="992"/>
            </a:lvl5pPr>
            <a:lvl6pPr marL="2267769" indent="0">
              <a:buNone/>
              <a:defRPr sz="992"/>
            </a:lvl6pPr>
            <a:lvl7pPr marL="2721323" indent="0">
              <a:buNone/>
              <a:defRPr sz="992"/>
            </a:lvl7pPr>
            <a:lvl8pPr marL="3174877" indent="0">
              <a:buNone/>
              <a:defRPr sz="992"/>
            </a:lvl8pPr>
            <a:lvl9pPr marL="3628431" indent="0">
              <a:buNone/>
              <a:defRPr sz="99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040E2-36BE-486F-A9B7-0B76B9FD3A34}" type="datetimeFigureOut">
              <a:rPr lang="en-US" smtClean="0"/>
              <a:t>29/9/2024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F92AE-AAB1-4310-A344-6D9A830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337358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040E2-36BE-486F-A9B7-0B76B9FD3A34}" type="datetimeFigureOut">
              <a:rPr lang="en-US" smtClean="0"/>
              <a:t>29/9/2024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F92AE-AAB1-4310-A344-6D9A830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573878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040E2-36BE-486F-A9B7-0B76B9FD3A34}" type="datetimeFigureOut">
              <a:rPr lang="en-US" smtClean="0"/>
              <a:t>29/9/2024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F92AE-AAB1-4310-A344-6D9A830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339134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2024/9/29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806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2024/9/29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9649572" y="6356233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72023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2024/9/29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377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2024/9/29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757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2024/9/29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635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2024/9/29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975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grpSp>
        <p:nvGrpSpPr>
          <p:cNvPr id="63" name="组合 62"/>
          <p:cNvGrpSpPr/>
          <p:nvPr userDrawn="1"/>
        </p:nvGrpSpPr>
        <p:grpSpPr>
          <a:xfrm>
            <a:off x="0" y="1"/>
            <a:ext cx="12192000" cy="6858000"/>
            <a:chOff x="0" y="0"/>
            <a:chExt cx="12192000" cy="6858000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4140223"/>
              <a:ext cx="4733046" cy="2717776"/>
            </a:xfrm>
            <a:prstGeom prst="rect">
              <a:avLst/>
            </a:prstGeom>
          </p:spPr>
        </p:pic>
        <p:pic>
          <p:nvPicPr>
            <p:cNvPr id="65" name="图片 64"/>
            <p:cNvPicPr>
              <a:picLocks noChangeAspect="1"/>
            </p:cNvPicPr>
            <p:nvPr userDrawn="1"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733046" cy="2717776"/>
            </a:xfrm>
            <a:prstGeom prst="rect">
              <a:avLst/>
            </a:prstGeom>
          </p:spPr>
        </p:pic>
        <p:pic>
          <p:nvPicPr>
            <p:cNvPr id="66" name="图片 65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2717775"/>
              <a:ext cx="4733046" cy="2717776"/>
            </a:xfrm>
            <a:prstGeom prst="rect">
              <a:avLst/>
            </a:prstGeom>
          </p:spPr>
        </p:pic>
        <p:pic>
          <p:nvPicPr>
            <p:cNvPr id="67" name="图片 66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0"/>
              <a:ext cx="4733046" cy="2717776"/>
            </a:xfrm>
            <a:prstGeom prst="rect">
              <a:avLst/>
            </a:prstGeom>
          </p:spPr>
        </p:pic>
        <p:pic>
          <p:nvPicPr>
            <p:cNvPr id="68" name="图片 67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2717775"/>
              <a:ext cx="4733046" cy="2717776"/>
            </a:xfrm>
            <a:prstGeom prst="rect">
              <a:avLst/>
            </a:prstGeom>
          </p:spPr>
        </p:pic>
        <p:pic>
          <p:nvPicPr>
            <p:cNvPr id="69" name="图片 68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429781" y="3095780"/>
              <a:ext cx="4733046" cy="2791392"/>
            </a:xfrm>
            <a:prstGeom prst="rect">
              <a:avLst/>
            </a:prstGeom>
          </p:spPr>
        </p:pic>
        <p:pic>
          <p:nvPicPr>
            <p:cNvPr id="70" name="图片 69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389351" y="4140223"/>
              <a:ext cx="4733046" cy="2717776"/>
            </a:xfrm>
            <a:prstGeom prst="rect">
              <a:avLst/>
            </a:prstGeom>
          </p:spPr>
        </p:pic>
        <p:pic>
          <p:nvPicPr>
            <p:cNvPr id="71" name="图片 70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942025" y="4140224"/>
              <a:ext cx="4733046" cy="2717776"/>
            </a:xfrm>
            <a:prstGeom prst="rect">
              <a:avLst/>
            </a:prstGeom>
          </p:spPr>
        </p:pic>
        <p:pic>
          <p:nvPicPr>
            <p:cNvPr id="72" name="图片 71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402592" y="0"/>
              <a:ext cx="2789408" cy="2717776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05138" y="1874538"/>
            <a:ext cx="3904146" cy="397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159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896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040E2-36BE-486F-A9B7-0B76B9FD3A34}" type="datetimeFigureOut">
              <a:rPr lang="en-US" smtClean="0"/>
              <a:t>29/9/2024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DF92AE-AAB1-4310-A344-6D9A8305F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604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wipe/>
  </p:transition>
  <p:txStyles>
    <p:titleStyle>
      <a:lvl1pPr algn="l" defTabSz="907108" rtl="0" eaLnBrk="1" latinLnBrk="0" hangingPunct="1">
        <a:lnSpc>
          <a:spcPct val="90000"/>
        </a:lnSpc>
        <a:spcBef>
          <a:spcPct val="0"/>
        </a:spcBef>
        <a:buNone/>
        <a:defRPr sz="43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6777" indent="-226777" algn="l" defTabSz="907108" rtl="0" eaLnBrk="1" latinLnBrk="0" hangingPunct="1">
        <a:lnSpc>
          <a:spcPct val="90000"/>
        </a:lnSpc>
        <a:spcBef>
          <a:spcPts val="992"/>
        </a:spcBef>
        <a:buFont typeface="Arial" panose="020B0604020202020204" pitchFamily="34" charset="0"/>
        <a:buChar char="•"/>
        <a:defRPr sz="2778" kern="1200">
          <a:solidFill>
            <a:schemeClr val="tx1"/>
          </a:solidFill>
          <a:latin typeface="+mn-lt"/>
          <a:ea typeface="+mn-ea"/>
          <a:cs typeface="+mn-cs"/>
        </a:defRPr>
      </a:lvl1pPr>
      <a:lvl2pPr marL="680331" indent="-226777" algn="l" defTabSz="907108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2381" kern="1200">
          <a:solidFill>
            <a:schemeClr val="tx1"/>
          </a:solidFill>
          <a:latin typeface="+mn-lt"/>
          <a:ea typeface="+mn-ea"/>
          <a:cs typeface="+mn-cs"/>
        </a:defRPr>
      </a:lvl2pPr>
      <a:lvl3pPr marL="1133885" indent="-226777" algn="l" defTabSz="907108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87438" indent="-226777" algn="l" defTabSz="907108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1786" kern="1200">
          <a:solidFill>
            <a:schemeClr val="tx1"/>
          </a:solidFill>
          <a:latin typeface="+mn-lt"/>
          <a:ea typeface="+mn-ea"/>
          <a:cs typeface="+mn-cs"/>
        </a:defRPr>
      </a:lvl4pPr>
      <a:lvl5pPr marL="2040992" indent="-226777" algn="l" defTabSz="907108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1786" kern="1200">
          <a:solidFill>
            <a:schemeClr val="tx1"/>
          </a:solidFill>
          <a:latin typeface="+mn-lt"/>
          <a:ea typeface="+mn-ea"/>
          <a:cs typeface="+mn-cs"/>
        </a:defRPr>
      </a:lvl5pPr>
      <a:lvl6pPr marL="2494546" indent="-226777" algn="l" defTabSz="907108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1786" kern="1200">
          <a:solidFill>
            <a:schemeClr val="tx1"/>
          </a:solidFill>
          <a:latin typeface="+mn-lt"/>
          <a:ea typeface="+mn-ea"/>
          <a:cs typeface="+mn-cs"/>
        </a:defRPr>
      </a:lvl6pPr>
      <a:lvl7pPr marL="2948100" indent="-226777" algn="l" defTabSz="907108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1786" kern="1200">
          <a:solidFill>
            <a:schemeClr val="tx1"/>
          </a:solidFill>
          <a:latin typeface="+mn-lt"/>
          <a:ea typeface="+mn-ea"/>
          <a:cs typeface="+mn-cs"/>
        </a:defRPr>
      </a:lvl7pPr>
      <a:lvl8pPr marL="3401654" indent="-226777" algn="l" defTabSz="907108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1786" kern="1200">
          <a:solidFill>
            <a:schemeClr val="tx1"/>
          </a:solidFill>
          <a:latin typeface="+mn-lt"/>
          <a:ea typeface="+mn-ea"/>
          <a:cs typeface="+mn-cs"/>
        </a:defRPr>
      </a:lvl8pPr>
      <a:lvl9pPr marL="3855208" indent="-226777" algn="l" defTabSz="907108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178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7108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1pPr>
      <a:lvl2pPr marL="453554" algn="l" defTabSz="907108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2pPr>
      <a:lvl3pPr marL="907108" algn="l" defTabSz="907108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3pPr>
      <a:lvl4pPr marL="1360661" algn="l" defTabSz="907108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4pPr>
      <a:lvl5pPr marL="1814215" algn="l" defTabSz="907108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5pPr>
      <a:lvl6pPr marL="2267769" algn="l" defTabSz="907108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6pPr>
      <a:lvl7pPr marL="2721323" algn="l" defTabSz="907108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7pPr>
      <a:lvl8pPr marL="3174877" algn="l" defTabSz="907108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8pPr>
      <a:lvl9pPr marL="3628431" algn="l" defTabSz="907108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5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6.sv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6.sv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6.sv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jpg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jpg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microsoft.com/office/2007/relationships/hdphoto" Target="../media/hdphoto4.wdp"/><Relationship Id="rId4" Type="http://schemas.openxmlformats.org/officeDocument/2006/relationships/image" Target="../media/image23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2.jpg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microsoft.com/office/2007/relationships/hdphoto" Target="../media/hdphoto4.wdp"/><Relationship Id="rId4" Type="http://schemas.openxmlformats.org/officeDocument/2006/relationships/image" Target="../media/image23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5">
            <a:extLst>
              <a:ext uri="{FF2B5EF4-FFF2-40B4-BE49-F238E27FC236}">
                <a16:creationId xmlns:a16="http://schemas.microsoft.com/office/drawing/2014/main" id="{49E671DF-2A6F-0DE0-87C1-4D5EA044D1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254170" y="-85586"/>
            <a:ext cx="10730368" cy="6169964"/>
          </a:xfrm>
          <a:prstGeom prst="rect">
            <a:avLst/>
          </a:prstGeom>
        </p:spPr>
      </p:pic>
      <p:grpSp>
        <p:nvGrpSpPr>
          <p:cNvPr id="2397" name="Google Shape;2397;p38"/>
          <p:cNvGrpSpPr/>
          <p:nvPr/>
        </p:nvGrpSpPr>
        <p:grpSpPr>
          <a:xfrm>
            <a:off x="959986" y="484303"/>
            <a:ext cx="2224831" cy="1303132"/>
            <a:chOff x="6479176" y="2546587"/>
            <a:chExt cx="992401" cy="581271"/>
          </a:xfrm>
        </p:grpSpPr>
        <p:sp>
          <p:nvSpPr>
            <p:cNvPr id="2398" name="Google Shape;2398;p38"/>
            <p:cNvSpPr/>
            <p:nvPr/>
          </p:nvSpPr>
          <p:spPr>
            <a:xfrm>
              <a:off x="6479176" y="2546587"/>
              <a:ext cx="992401" cy="581271"/>
            </a:xfrm>
            <a:custGeom>
              <a:avLst/>
              <a:gdLst/>
              <a:ahLst/>
              <a:cxnLst/>
              <a:rect l="l" t="t" r="r" b="b"/>
              <a:pathLst>
                <a:path w="33199" h="19447" extrusionOk="0">
                  <a:moveTo>
                    <a:pt x="18221" y="11659"/>
                  </a:moveTo>
                  <a:cubicBezTo>
                    <a:pt x="18283" y="11659"/>
                    <a:pt x="18347" y="11668"/>
                    <a:pt x="18413" y="11688"/>
                  </a:cubicBezTo>
                  <a:cubicBezTo>
                    <a:pt x="18584" y="11739"/>
                    <a:pt x="18762" y="11795"/>
                    <a:pt x="18948" y="11856"/>
                  </a:cubicBezTo>
                  <a:cubicBezTo>
                    <a:pt x="19304" y="11972"/>
                    <a:pt x="19661" y="12096"/>
                    <a:pt x="20011" y="12228"/>
                  </a:cubicBezTo>
                  <a:cubicBezTo>
                    <a:pt x="20433" y="12387"/>
                    <a:pt x="20556" y="12927"/>
                    <a:pt x="20250" y="13256"/>
                  </a:cubicBezTo>
                  <a:lnTo>
                    <a:pt x="18365" y="15282"/>
                  </a:lnTo>
                  <a:cubicBezTo>
                    <a:pt x="18372" y="15138"/>
                    <a:pt x="18372" y="14992"/>
                    <a:pt x="18365" y="14847"/>
                  </a:cubicBezTo>
                  <a:cubicBezTo>
                    <a:pt x="18330" y="14065"/>
                    <a:pt x="18091" y="13313"/>
                    <a:pt x="17686" y="12631"/>
                  </a:cubicBezTo>
                  <a:cubicBezTo>
                    <a:pt x="17421" y="12184"/>
                    <a:pt x="17752" y="11659"/>
                    <a:pt x="18221" y="11659"/>
                  </a:cubicBezTo>
                  <a:close/>
                  <a:moveTo>
                    <a:pt x="11153" y="12694"/>
                  </a:moveTo>
                  <a:cubicBezTo>
                    <a:pt x="11188" y="12694"/>
                    <a:pt x="11223" y="12697"/>
                    <a:pt x="11258" y="12703"/>
                  </a:cubicBezTo>
                  <a:lnTo>
                    <a:pt x="11439" y="12734"/>
                  </a:lnTo>
                  <a:cubicBezTo>
                    <a:pt x="13168" y="13037"/>
                    <a:pt x="14170" y="13510"/>
                    <a:pt x="14685" y="14270"/>
                  </a:cubicBezTo>
                  <a:cubicBezTo>
                    <a:pt x="14829" y="14477"/>
                    <a:pt x="14989" y="14809"/>
                    <a:pt x="14941" y="15208"/>
                  </a:cubicBezTo>
                  <a:cubicBezTo>
                    <a:pt x="14923" y="15352"/>
                    <a:pt x="14859" y="15617"/>
                    <a:pt x="14622" y="15752"/>
                  </a:cubicBezTo>
                  <a:cubicBezTo>
                    <a:pt x="14131" y="16027"/>
                    <a:pt x="13289" y="16028"/>
                    <a:pt x="13003" y="16028"/>
                  </a:cubicBezTo>
                  <a:cubicBezTo>
                    <a:pt x="12330" y="16028"/>
                    <a:pt x="11745" y="15914"/>
                    <a:pt x="11267" y="15688"/>
                  </a:cubicBezTo>
                  <a:cubicBezTo>
                    <a:pt x="10547" y="15349"/>
                    <a:pt x="9898" y="14555"/>
                    <a:pt x="10059" y="13816"/>
                  </a:cubicBezTo>
                  <a:cubicBezTo>
                    <a:pt x="10131" y="13485"/>
                    <a:pt x="10363" y="13156"/>
                    <a:pt x="10752" y="12837"/>
                  </a:cubicBezTo>
                  <a:cubicBezTo>
                    <a:pt x="10865" y="12743"/>
                    <a:pt x="11009" y="12694"/>
                    <a:pt x="11153" y="12694"/>
                  </a:cubicBezTo>
                  <a:close/>
                  <a:moveTo>
                    <a:pt x="1837" y="1"/>
                  </a:moveTo>
                  <a:cubicBezTo>
                    <a:pt x="936" y="1"/>
                    <a:pt x="184" y="702"/>
                    <a:pt x="123" y="1599"/>
                  </a:cubicBezTo>
                  <a:cubicBezTo>
                    <a:pt x="0" y="3429"/>
                    <a:pt x="603" y="5323"/>
                    <a:pt x="1972" y="7388"/>
                  </a:cubicBezTo>
                  <a:cubicBezTo>
                    <a:pt x="3080" y="9061"/>
                    <a:pt x="4366" y="10334"/>
                    <a:pt x="5799" y="11174"/>
                  </a:cubicBezTo>
                  <a:cubicBezTo>
                    <a:pt x="6058" y="11327"/>
                    <a:pt x="6328" y="11465"/>
                    <a:pt x="6609" y="11592"/>
                  </a:cubicBezTo>
                  <a:cubicBezTo>
                    <a:pt x="6911" y="11730"/>
                    <a:pt x="7048" y="12083"/>
                    <a:pt x="6931" y="12394"/>
                  </a:cubicBezTo>
                  <a:cubicBezTo>
                    <a:pt x="6643" y="13143"/>
                    <a:pt x="6552" y="13959"/>
                    <a:pt x="6678" y="14758"/>
                  </a:cubicBezTo>
                  <a:cubicBezTo>
                    <a:pt x="6842" y="15802"/>
                    <a:pt x="7365" y="16819"/>
                    <a:pt x="8154" y="17619"/>
                  </a:cubicBezTo>
                  <a:cubicBezTo>
                    <a:pt x="9332" y="18816"/>
                    <a:pt x="11010" y="19447"/>
                    <a:pt x="13010" y="19447"/>
                  </a:cubicBezTo>
                  <a:cubicBezTo>
                    <a:pt x="13370" y="19447"/>
                    <a:pt x="13738" y="19426"/>
                    <a:pt x="14104" y="19383"/>
                  </a:cubicBezTo>
                  <a:cubicBezTo>
                    <a:pt x="15511" y="19220"/>
                    <a:pt x="16550" y="18755"/>
                    <a:pt x="17278" y="17963"/>
                  </a:cubicBezTo>
                  <a:cubicBezTo>
                    <a:pt x="17702" y="17505"/>
                    <a:pt x="18011" y="16937"/>
                    <a:pt x="18189" y="16319"/>
                  </a:cubicBezTo>
                  <a:cubicBezTo>
                    <a:pt x="18268" y="16046"/>
                    <a:pt x="18526" y="15865"/>
                    <a:pt x="18807" y="15865"/>
                  </a:cubicBezTo>
                  <a:cubicBezTo>
                    <a:pt x="18815" y="15865"/>
                    <a:pt x="18824" y="15866"/>
                    <a:pt x="18832" y="15866"/>
                  </a:cubicBezTo>
                  <a:lnTo>
                    <a:pt x="21192" y="15953"/>
                  </a:lnTo>
                  <a:cubicBezTo>
                    <a:pt x="21542" y="15966"/>
                    <a:pt x="21818" y="16265"/>
                    <a:pt x="21802" y="16615"/>
                  </a:cubicBezTo>
                  <a:cubicBezTo>
                    <a:pt x="21786" y="16982"/>
                    <a:pt x="22081" y="17281"/>
                    <a:pt x="22436" y="17281"/>
                  </a:cubicBezTo>
                  <a:cubicBezTo>
                    <a:pt x="22462" y="17281"/>
                    <a:pt x="22489" y="17279"/>
                    <a:pt x="22515" y="17276"/>
                  </a:cubicBezTo>
                  <a:lnTo>
                    <a:pt x="32460" y="16056"/>
                  </a:lnTo>
                  <a:cubicBezTo>
                    <a:pt x="32969" y="15994"/>
                    <a:pt x="33199" y="15387"/>
                    <a:pt x="32861" y="15005"/>
                  </a:cubicBezTo>
                  <a:lnTo>
                    <a:pt x="26580" y="7880"/>
                  </a:lnTo>
                  <a:cubicBezTo>
                    <a:pt x="26455" y="7738"/>
                    <a:pt x="26280" y="7665"/>
                    <a:pt x="26103" y="7665"/>
                  </a:cubicBezTo>
                  <a:cubicBezTo>
                    <a:pt x="25967" y="7665"/>
                    <a:pt x="25831" y="7708"/>
                    <a:pt x="25716" y="7795"/>
                  </a:cubicBezTo>
                  <a:lnTo>
                    <a:pt x="23392" y="9576"/>
                  </a:lnTo>
                  <a:cubicBezTo>
                    <a:pt x="23279" y="9662"/>
                    <a:pt x="23144" y="9706"/>
                    <a:pt x="23007" y="9706"/>
                  </a:cubicBezTo>
                  <a:cubicBezTo>
                    <a:pt x="22918" y="9706"/>
                    <a:pt x="22829" y="9687"/>
                    <a:pt x="22745" y="9650"/>
                  </a:cubicBezTo>
                  <a:cubicBezTo>
                    <a:pt x="21298" y="9006"/>
                    <a:pt x="19849" y="8499"/>
                    <a:pt x="18423" y="8144"/>
                  </a:cubicBezTo>
                  <a:cubicBezTo>
                    <a:pt x="17308" y="7864"/>
                    <a:pt x="16316" y="7729"/>
                    <a:pt x="15388" y="7729"/>
                  </a:cubicBezTo>
                  <a:cubicBezTo>
                    <a:pt x="15302" y="7729"/>
                    <a:pt x="15216" y="7730"/>
                    <a:pt x="15130" y="7731"/>
                  </a:cubicBezTo>
                  <a:cubicBezTo>
                    <a:pt x="14087" y="7760"/>
                    <a:pt x="13007" y="7993"/>
                    <a:pt x="11827" y="8444"/>
                  </a:cubicBezTo>
                  <a:cubicBezTo>
                    <a:pt x="11419" y="8600"/>
                    <a:pt x="10960" y="8783"/>
                    <a:pt x="10490" y="9005"/>
                  </a:cubicBezTo>
                  <a:cubicBezTo>
                    <a:pt x="10404" y="9046"/>
                    <a:pt x="10311" y="9068"/>
                    <a:pt x="10216" y="9068"/>
                  </a:cubicBezTo>
                  <a:cubicBezTo>
                    <a:pt x="10180" y="9068"/>
                    <a:pt x="10144" y="9065"/>
                    <a:pt x="10108" y="9058"/>
                  </a:cubicBezTo>
                  <a:cubicBezTo>
                    <a:pt x="9707" y="8991"/>
                    <a:pt x="9319" y="8913"/>
                    <a:pt x="8951" y="8811"/>
                  </a:cubicBezTo>
                  <a:cubicBezTo>
                    <a:pt x="8283" y="8631"/>
                    <a:pt x="7666" y="8343"/>
                    <a:pt x="7117" y="7960"/>
                  </a:cubicBezTo>
                  <a:cubicBezTo>
                    <a:pt x="6603" y="7602"/>
                    <a:pt x="6102" y="7136"/>
                    <a:pt x="5626" y="6574"/>
                  </a:cubicBezTo>
                  <a:cubicBezTo>
                    <a:pt x="5161" y="6026"/>
                    <a:pt x="4737" y="5414"/>
                    <a:pt x="4366" y="4752"/>
                  </a:cubicBezTo>
                  <a:cubicBezTo>
                    <a:pt x="3959" y="4023"/>
                    <a:pt x="3705" y="3366"/>
                    <a:pt x="3590" y="2742"/>
                  </a:cubicBezTo>
                  <a:cubicBezTo>
                    <a:pt x="3533" y="2434"/>
                    <a:pt x="3516" y="2124"/>
                    <a:pt x="3537" y="1817"/>
                  </a:cubicBezTo>
                  <a:cubicBezTo>
                    <a:pt x="3568" y="1349"/>
                    <a:pt x="3405" y="883"/>
                    <a:pt x="3086" y="540"/>
                  </a:cubicBezTo>
                  <a:cubicBezTo>
                    <a:pt x="2764" y="198"/>
                    <a:pt x="2309" y="1"/>
                    <a:pt x="18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9" name="Google Shape;2399;p38"/>
            <p:cNvSpPr/>
            <p:nvPr/>
          </p:nvSpPr>
          <p:spPr>
            <a:xfrm>
              <a:off x="7119713" y="2910677"/>
              <a:ext cx="269182" cy="74845"/>
            </a:xfrm>
            <a:custGeom>
              <a:avLst/>
              <a:gdLst/>
              <a:ahLst/>
              <a:cxnLst/>
              <a:rect l="l" t="t" r="r" b="b"/>
              <a:pathLst>
                <a:path w="9005" h="2504" extrusionOk="0">
                  <a:moveTo>
                    <a:pt x="2019" y="1"/>
                  </a:moveTo>
                  <a:lnTo>
                    <a:pt x="0" y="2169"/>
                  </a:lnTo>
                  <a:lnTo>
                    <a:pt x="9004" y="2503"/>
                  </a:lnTo>
                  <a:cubicBezTo>
                    <a:pt x="6684" y="1642"/>
                    <a:pt x="4355" y="807"/>
                    <a:pt x="20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0" name="Google Shape;2400;p38"/>
            <p:cNvSpPr/>
            <p:nvPr/>
          </p:nvSpPr>
          <p:spPr>
            <a:xfrm>
              <a:off x="7180454" y="2977810"/>
              <a:ext cx="208440" cy="33238"/>
            </a:xfrm>
            <a:custGeom>
              <a:avLst/>
              <a:gdLst/>
              <a:ahLst/>
              <a:cxnLst/>
              <a:rect l="l" t="t" r="r" b="b"/>
              <a:pathLst>
                <a:path w="6973" h="1112" extrusionOk="0">
                  <a:moveTo>
                    <a:pt x="50" y="1"/>
                  </a:moveTo>
                  <a:lnTo>
                    <a:pt x="1" y="1111"/>
                  </a:lnTo>
                  <a:lnTo>
                    <a:pt x="6972" y="257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1" name="Google Shape;2401;p38"/>
            <p:cNvSpPr/>
            <p:nvPr/>
          </p:nvSpPr>
          <p:spPr>
            <a:xfrm>
              <a:off x="7200751" y="2834338"/>
              <a:ext cx="188143" cy="151184"/>
            </a:xfrm>
            <a:custGeom>
              <a:avLst/>
              <a:gdLst/>
              <a:ahLst/>
              <a:cxnLst/>
              <a:rect l="l" t="t" r="r" b="b"/>
              <a:pathLst>
                <a:path w="6294" h="5058" extrusionOk="0">
                  <a:moveTo>
                    <a:pt x="1834" y="0"/>
                  </a:moveTo>
                  <a:lnTo>
                    <a:pt x="1" y="1405"/>
                  </a:lnTo>
                  <a:lnTo>
                    <a:pt x="6293" y="5057"/>
                  </a:lnTo>
                  <a:lnTo>
                    <a:pt x="18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2" name="Google Shape;2402;p38"/>
            <p:cNvSpPr/>
            <p:nvPr/>
          </p:nvSpPr>
          <p:spPr>
            <a:xfrm>
              <a:off x="7199586" y="2876303"/>
              <a:ext cx="189309" cy="109218"/>
            </a:xfrm>
            <a:custGeom>
              <a:avLst/>
              <a:gdLst/>
              <a:ahLst/>
              <a:cxnLst/>
              <a:rect l="l" t="t" r="r" b="b"/>
              <a:pathLst>
                <a:path w="6333" h="3654" extrusionOk="0">
                  <a:moveTo>
                    <a:pt x="40" y="1"/>
                  </a:moveTo>
                  <a:lnTo>
                    <a:pt x="0" y="1377"/>
                  </a:lnTo>
                  <a:lnTo>
                    <a:pt x="6332" y="3653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3" name="Google Shape;2403;p38"/>
            <p:cNvSpPr/>
            <p:nvPr/>
          </p:nvSpPr>
          <p:spPr>
            <a:xfrm>
              <a:off x="6527423" y="2594769"/>
              <a:ext cx="654018" cy="484995"/>
            </a:xfrm>
            <a:custGeom>
              <a:avLst/>
              <a:gdLst/>
              <a:ahLst/>
              <a:cxnLst/>
              <a:rect l="l" t="t" r="r" b="b"/>
              <a:pathLst>
                <a:path w="21879" h="16226" extrusionOk="0">
                  <a:moveTo>
                    <a:pt x="9027" y="9365"/>
                  </a:moveTo>
                  <a:lnTo>
                    <a:pt x="9027" y="9365"/>
                  </a:lnTo>
                  <a:cubicBezTo>
                    <a:pt x="9388" y="9420"/>
                    <a:pt x="9748" y="9474"/>
                    <a:pt x="10107" y="9537"/>
                  </a:cubicBezTo>
                  <a:cubicBezTo>
                    <a:pt x="11705" y="9816"/>
                    <a:pt x="13445" y="10338"/>
                    <a:pt x="14407" y="11753"/>
                  </a:cubicBezTo>
                  <a:cubicBezTo>
                    <a:pt x="14815" y="12350"/>
                    <a:pt x="15014" y="13063"/>
                    <a:pt x="14928" y="13787"/>
                  </a:cubicBezTo>
                  <a:cubicBezTo>
                    <a:pt x="14840" y="14519"/>
                    <a:pt x="14449" y="15176"/>
                    <a:pt x="13800" y="15540"/>
                  </a:cubicBezTo>
                  <a:cubicBezTo>
                    <a:pt x="13088" y="15941"/>
                    <a:pt x="12203" y="16024"/>
                    <a:pt x="11402" y="16025"/>
                  </a:cubicBezTo>
                  <a:cubicBezTo>
                    <a:pt x="11397" y="16025"/>
                    <a:pt x="11393" y="16025"/>
                    <a:pt x="11389" y="16025"/>
                  </a:cubicBezTo>
                  <a:cubicBezTo>
                    <a:pt x="10562" y="16025"/>
                    <a:pt x="9722" y="15887"/>
                    <a:pt x="8971" y="15531"/>
                  </a:cubicBezTo>
                  <a:cubicBezTo>
                    <a:pt x="7624" y="14896"/>
                    <a:pt x="6540" y="13406"/>
                    <a:pt x="6875" y="11863"/>
                  </a:cubicBezTo>
                  <a:cubicBezTo>
                    <a:pt x="7123" y="10718"/>
                    <a:pt x="8036" y="9930"/>
                    <a:pt x="9027" y="9365"/>
                  </a:cubicBezTo>
                  <a:close/>
                  <a:moveTo>
                    <a:pt x="224" y="0"/>
                  </a:moveTo>
                  <a:cubicBezTo>
                    <a:pt x="174" y="0"/>
                    <a:pt x="121" y="32"/>
                    <a:pt x="117" y="97"/>
                  </a:cubicBezTo>
                  <a:cubicBezTo>
                    <a:pt x="1" y="1827"/>
                    <a:pt x="767" y="3477"/>
                    <a:pt x="1702" y="4889"/>
                  </a:cubicBezTo>
                  <a:cubicBezTo>
                    <a:pt x="2563" y="6187"/>
                    <a:pt x="3645" y="7380"/>
                    <a:pt x="5001" y="8173"/>
                  </a:cubicBezTo>
                  <a:cubicBezTo>
                    <a:pt x="5742" y="8608"/>
                    <a:pt x="6548" y="8890"/>
                    <a:pt x="7385" y="9075"/>
                  </a:cubicBezTo>
                  <a:cubicBezTo>
                    <a:pt x="7818" y="9172"/>
                    <a:pt x="8256" y="9245"/>
                    <a:pt x="8694" y="9314"/>
                  </a:cubicBezTo>
                  <a:lnTo>
                    <a:pt x="8694" y="9314"/>
                  </a:lnTo>
                  <a:cubicBezTo>
                    <a:pt x="8057" y="9705"/>
                    <a:pt x="7488" y="10188"/>
                    <a:pt x="7090" y="10817"/>
                  </a:cubicBezTo>
                  <a:cubicBezTo>
                    <a:pt x="6696" y="11438"/>
                    <a:pt x="6538" y="12169"/>
                    <a:pt x="6652" y="12896"/>
                  </a:cubicBezTo>
                  <a:cubicBezTo>
                    <a:pt x="6771" y="13643"/>
                    <a:pt x="7159" y="14343"/>
                    <a:pt x="7687" y="14878"/>
                  </a:cubicBezTo>
                  <a:cubicBezTo>
                    <a:pt x="8650" y="15859"/>
                    <a:pt x="10040" y="16225"/>
                    <a:pt x="11395" y="16225"/>
                  </a:cubicBezTo>
                  <a:cubicBezTo>
                    <a:pt x="11701" y="16225"/>
                    <a:pt x="12005" y="16207"/>
                    <a:pt x="12302" y="16172"/>
                  </a:cubicBezTo>
                  <a:cubicBezTo>
                    <a:pt x="13088" y="16080"/>
                    <a:pt x="13923" y="15863"/>
                    <a:pt x="14479" y="15260"/>
                  </a:cubicBezTo>
                  <a:cubicBezTo>
                    <a:pt x="14963" y="14735"/>
                    <a:pt x="15175" y="14007"/>
                    <a:pt x="15142" y="13305"/>
                  </a:cubicBezTo>
                  <a:cubicBezTo>
                    <a:pt x="15070" y="11719"/>
                    <a:pt x="13787" y="10542"/>
                    <a:pt x="12408" y="9957"/>
                  </a:cubicBezTo>
                  <a:cubicBezTo>
                    <a:pt x="11419" y="9540"/>
                    <a:pt x="10369" y="9367"/>
                    <a:pt x="9316" y="9207"/>
                  </a:cubicBezTo>
                  <a:lnTo>
                    <a:pt x="9316" y="9207"/>
                  </a:lnTo>
                  <a:cubicBezTo>
                    <a:pt x="9480" y="9121"/>
                    <a:pt x="9643" y="9041"/>
                    <a:pt x="9805" y="8966"/>
                  </a:cubicBezTo>
                  <a:cubicBezTo>
                    <a:pt x="10603" y="8598"/>
                    <a:pt x="11438" y="8271"/>
                    <a:pt x="12298" y="8084"/>
                  </a:cubicBezTo>
                  <a:cubicBezTo>
                    <a:pt x="12790" y="7978"/>
                    <a:pt x="13290" y="7931"/>
                    <a:pt x="13791" y="7931"/>
                  </a:cubicBezTo>
                  <a:cubicBezTo>
                    <a:pt x="14228" y="7931"/>
                    <a:pt x="14666" y="7967"/>
                    <a:pt x="15100" y="8031"/>
                  </a:cubicBezTo>
                  <a:cubicBezTo>
                    <a:pt x="16029" y="8169"/>
                    <a:pt x="16939" y="8423"/>
                    <a:pt x="17830" y="8712"/>
                  </a:cubicBezTo>
                  <a:cubicBezTo>
                    <a:pt x="18717" y="9000"/>
                    <a:pt x="19590" y="9333"/>
                    <a:pt x="20444" y="9713"/>
                  </a:cubicBezTo>
                  <a:cubicBezTo>
                    <a:pt x="20860" y="9898"/>
                    <a:pt x="21272" y="10094"/>
                    <a:pt x="21677" y="10299"/>
                  </a:cubicBezTo>
                  <a:cubicBezTo>
                    <a:pt x="21693" y="10307"/>
                    <a:pt x="21709" y="10310"/>
                    <a:pt x="21724" y="10310"/>
                  </a:cubicBezTo>
                  <a:cubicBezTo>
                    <a:pt x="21816" y="10310"/>
                    <a:pt x="21878" y="10174"/>
                    <a:pt x="21778" y="10124"/>
                  </a:cubicBezTo>
                  <a:cubicBezTo>
                    <a:pt x="20075" y="9263"/>
                    <a:pt x="18273" y="8557"/>
                    <a:pt x="16419" y="8093"/>
                  </a:cubicBezTo>
                  <a:cubicBezTo>
                    <a:pt x="15556" y="7877"/>
                    <a:pt x="14669" y="7727"/>
                    <a:pt x="13776" y="7727"/>
                  </a:cubicBezTo>
                  <a:cubicBezTo>
                    <a:pt x="13704" y="7727"/>
                    <a:pt x="13632" y="7728"/>
                    <a:pt x="13560" y="7730"/>
                  </a:cubicBezTo>
                  <a:cubicBezTo>
                    <a:pt x="12601" y="7755"/>
                    <a:pt x="11678" y="7995"/>
                    <a:pt x="10786" y="8336"/>
                  </a:cubicBezTo>
                  <a:cubicBezTo>
                    <a:pt x="10186" y="8565"/>
                    <a:pt x="9555" y="8825"/>
                    <a:pt x="8967" y="9154"/>
                  </a:cubicBezTo>
                  <a:lnTo>
                    <a:pt x="8967" y="9154"/>
                  </a:lnTo>
                  <a:cubicBezTo>
                    <a:pt x="8276" y="9048"/>
                    <a:pt x="7586" y="8937"/>
                    <a:pt x="6913" y="8753"/>
                  </a:cubicBezTo>
                  <a:cubicBezTo>
                    <a:pt x="6077" y="8523"/>
                    <a:pt x="5294" y="8163"/>
                    <a:pt x="4583" y="7668"/>
                  </a:cubicBezTo>
                  <a:cubicBezTo>
                    <a:pt x="3912" y="7201"/>
                    <a:pt x="3315" y="6629"/>
                    <a:pt x="2786" y="6005"/>
                  </a:cubicBezTo>
                  <a:cubicBezTo>
                    <a:pt x="2241" y="5363"/>
                    <a:pt x="1760" y="4661"/>
                    <a:pt x="1349" y="3927"/>
                  </a:cubicBezTo>
                  <a:cubicBezTo>
                    <a:pt x="911" y="3145"/>
                    <a:pt x="556" y="2306"/>
                    <a:pt x="393" y="1419"/>
                  </a:cubicBezTo>
                  <a:cubicBezTo>
                    <a:pt x="314" y="984"/>
                    <a:pt x="288" y="540"/>
                    <a:pt x="319" y="97"/>
                  </a:cubicBezTo>
                  <a:cubicBezTo>
                    <a:pt x="323" y="32"/>
                    <a:pt x="274" y="0"/>
                    <a:pt x="2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04" name="Google Shape;2404;p38"/>
          <p:cNvGrpSpPr/>
          <p:nvPr/>
        </p:nvGrpSpPr>
        <p:grpSpPr>
          <a:xfrm>
            <a:off x="1094477" y="2084705"/>
            <a:ext cx="328619" cy="308425"/>
            <a:chOff x="5946283" y="1650903"/>
            <a:chExt cx="246464" cy="231319"/>
          </a:xfrm>
        </p:grpSpPr>
        <p:sp>
          <p:nvSpPr>
            <p:cNvPr id="2405" name="Google Shape;2405;p38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6" name="Google Shape;2406;p38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07" name="Google Shape;2407;p38"/>
          <p:cNvGrpSpPr/>
          <p:nvPr/>
        </p:nvGrpSpPr>
        <p:grpSpPr>
          <a:xfrm>
            <a:off x="-174741" y="3971252"/>
            <a:ext cx="2048045" cy="1021960"/>
            <a:chOff x="3928210" y="1337178"/>
            <a:chExt cx="913545" cy="455852"/>
          </a:xfrm>
        </p:grpSpPr>
        <p:sp>
          <p:nvSpPr>
            <p:cNvPr id="2408" name="Google Shape;2408;p38"/>
            <p:cNvSpPr/>
            <p:nvPr/>
          </p:nvSpPr>
          <p:spPr>
            <a:xfrm>
              <a:off x="3928210" y="1337178"/>
              <a:ext cx="913545" cy="455852"/>
            </a:xfrm>
            <a:custGeom>
              <a:avLst/>
              <a:gdLst/>
              <a:ahLst/>
              <a:cxnLst/>
              <a:rect l="l" t="t" r="r" b="b"/>
              <a:pathLst>
                <a:path w="30561" h="15251" extrusionOk="0">
                  <a:moveTo>
                    <a:pt x="15519" y="1"/>
                  </a:moveTo>
                  <a:cubicBezTo>
                    <a:pt x="15210" y="1"/>
                    <a:pt x="14892" y="8"/>
                    <a:pt x="14574" y="22"/>
                  </a:cubicBezTo>
                  <a:cubicBezTo>
                    <a:pt x="8213" y="300"/>
                    <a:pt x="4413" y="3690"/>
                    <a:pt x="2345" y="6482"/>
                  </a:cubicBezTo>
                  <a:cubicBezTo>
                    <a:pt x="1567" y="7534"/>
                    <a:pt x="890" y="8689"/>
                    <a:pt x="337" y="9912"/>
                  </a:cubicBezTo>
                  <a:cubicBezTo>
                    <a:pt x="1" y="10653"/>
                    <a:pt x="270" y="11528"/>
                    <a:pt x="965" y="11952"/>
                  </a:cubicBezTo>
                  <a:cubicBezTo>
                    <a:pt x="965" y="11952"/>
                    <a:pt x="1277" y="12142"/>
                    <a:pt x="1385" y="12210"/>
                  </a:cubicBezTo>
                  <a:cubicBezTo>
                    <a:pt x="1566" y="12322"/>
                    <a:pt x="1744" y="12438"/>
                    <a:pt x="1926" y="12559"/>
                  </a:cubicBezTo>
                  <a:cubicBezTo>
                    <a:pt x="2293" y="12803"/>
                    <a:pt x="2681" y="13078"/>
                    <a:pt x="3119" y="13403"/>
                  </a:cubicBezTo>
                  <a:cubicBezTo>
                    <a:pt x="3449" y="13649"/>
                    <a:pt x="3778" y="13897"/>
                    <a:pt x="4105" y="14151"/>
                  </a:cubicBezTo>
                  <a:lnTo>
                    <a:pt x="4136" y="14175"/>
                  </a:lnTo>
                  <a:cubicBezTo>
                    <a:pt x="4448" y="14418"/>
                    <a:pt x="4759" y="14661"/>
                    <a:pt x="5069" y="14906"/>
                  </a:cubicBezTo>
                  <a:cubicBezTo>
                    <a:pt x="5368" y="15140"/>
                    <a:pt x="5717" y="15250"/>
                    <a:pt x="6060" y="15250"/>
                  </a:cubicBezTo>
                  <a:cubicBezTo>
                    <a:pt x="6694" y="15250"/>
                    <a:pt x="7310" y="14877"/>
                    <a:pt x="7565" y="14224"/>
                  </a:cubicBezTo>
                  <a:cubicBezTo>
                    <a:pt x="7820" y="13568"/>
                    <a:pt x="8122" y="12954"/>
                    <a:pt x="8460" y="12404"/>
                  </a:cubicBezTo>
                  <a:cubicBezTo>
                    <a:pt x="9936" y="9994"/>
                    <a:pt x="11981" y="8824"/>
                    <a:pt x="14710" y="8824"/>
                  </a:cubicBezTo>
                  <a:cubicBezTo>
                    <a:pt x="14793" y="8824"/>
                    <a:pt x="14875" y="8825"/>
                    <a:pt x="14960" y="8828"/>
                  </a:cubicBezTo>
                  <a:cubicBezTo>
                    <a:pt x="18484" y="8917"/>
                    <a:pt x="21046" y="10494"/>
                    <a:pt x="23264" y="13939"/>
                  </a:cubicBezTo>
                  <a:cubicBezTo>
                    <a:pt x="23570" y="14416"/>
                    <a:pt x="24087" y="14678"/>
                    <a:pt x="24617" y="14678"/>
                  </a:cubicBezTo>
                  <a:cubicBezTo>
                    <a:pt x="24890" y="14678"/>
                    <a:pt x="25166" y="14608"/>
                    <a:pt x="25419" y="14463"/>
                  </a:cubicBezTo>
                  <a:cubicBezTo>
                    <a:pt x="25710" y="14295"/>
                    <a:pt x="25981" y="14126"/>
                    <a:pt x="26233" y="13968"/>
                  </a:cubicBezTo>
                  <a:cubicBezTo>
                    <a:pt x="26233" y="13968"/>
                    <a:pt x="26537" y="13771"/>
                    <a:pt x="26630" y="13709"/>
                  </a:cubicBezTo>
                  <a:cubicBezTo>
                    <a:pt x="26856" y="13564"/>
                    <a:pt x="27080" y="13416"/>
                    <a:pt x="27305" y="13263"/>
                  </a:cubicBezTo>
                  <a:lnTo>
                    <a:pt x="27331" y="13246"/>
                  </a:lnTo>
                  <a:cubicBezTo>
                    <a:pt x="27727" y="12980"/>
                    <a:pt x="28122" y="12714"/>
                    <a:pt x="28519" y="12453"/>
                  </a:cubicBezTo>
                  <a:lnTo>
                    <a:pt x="28630" y="12381"/>
                  </a:lnTo>
                  <a:cubicBezTo>
                    <a:pt x="28719" y="12323"/>
                    <a:pt x="28809" y="12262"/>
                    <a:pt x="28900" y="12206"/>
                  </a:cubicBezTo>
                  <a:cubicBezTo>
                    <a:pt x="29077" y="12095"/>
                    <a:pt x="29268" y="11984"/>
                    <a:pt x="29485" y="11867"/>
                  </a:cubicBezTo>
                  <a:cubicBezTo>
                    <a:pt x="30269" y="11447"/>
                    <a:pt x="30561" y="10470"/>
                    <a:pt x="30140" y="9686"/>
                  </a:cubicBezTo>
                  <a:cubicBezTo>
                    <a:pt x="27566" y="4894"/>
                    <a:pt x="23813" y="1"/>
                    <a:pt x="155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9" name="Google Shape;2409;p38"/>
            <p:cNvSpPr/>
            <p:nvPr/>
          </p:nvSpPr>
          <p:spPr>
            <a:xfrm>
              <a:off x="3982017" y="1385301"/>
              <a:ext cx="804856" cy="294566"/>
            </a:xfrm>
            <a:custGeom>
              <a:avLst/>
              <a:gdLst/>
              <a:ahLst/>
              <a:cxnLst/>
              <a:rect l="l" t="t" r="r" b="b"/>
              <a:pathLst>
                <a:path w="26925" h="9855" extrusionOk="0">
                  <a:moveTo>
                    <a:pt x="13720" y="0"/>
                  </a:moveTo>
                  <a:cubicBezTo>
                    <a:pt x="13434" y="0"/>
                    <a:pt x="13142" y="7"/>
                    <a:pt x="12844" y="20"/>
                  </a:cubicBezTo>
                  <a:cubicBezTo>
                    <a:pt x="7116" y="271"/>
                    <a:pt x="3697" y="3318"/>
                    <a:pt x="1840" y="5829"/>
                  </a:cubicBezTo>
                  <a:cubicBezTo>
                    <a:pt x="1014" y="6946"/>
                    <a:pt x="417" y="8048"/>
                    <a:pt x="0" y="8966"/>
                  </a:cubicBezTo>
                  <a:cubicBezTo>
                    <a:pt x="143" y="9055"/>
                    <a:pt x="288" y="9141"/>
                    <a:pt x="431" y="9230"/>
                  </a:cubicBezTo>
                  <a:cubicBezTo>
                    <a:pt x="754" y="9429"/>
                    <a:pt x="1067" y="9640"/>
                    <a:pt x="1381" y="9855"/>
                  </a:cubicBezTo>
                  <a:cubicBezTo>
                    <a:pt x="1765" y="8973"/>
                    <a:pt x="2342" y="7861"/>
                    <a:pt x="3175" y="6747"/>
                  </a:cubicBezTo>
                  <a:cubicBezTo>
                    <a:pt x="5573" y="3536"/>
                    <a:pt x="8849" y="1815"/>
                    <a:pt x="12914" y="1637"/>
                  </a:cubicBezTo>
                  <a:cubicBezTo>
                    <a:pt x="13182" y="1625"/>
                    <a:pt x="13444" y="1620"/>
                    <a:pt x="13701" y="1620"/>
                  </a:cubicBezTo>
                  <a:cubicBezTo>
                    <a:pt x="20608" y="1620"/>
                    <a:pt x="23463" y="5806"/>
                    <a:pt x="25543" y="9686"/>
                  </a:cubicBezTo>
                  <a:cubicBezTo>
                    <a:pt x="25774" y="9533"/>
                    <a:pt x="26009" y="9379"/>
                    <a:pt x="26244" y="9231"/>
                  </a:cubicBezTo>
                  <a:cubicBezTo>
                    <a:pt x="26466" y="9090"/>
                    <a:pt x="26693" y="8962"/>
                    <a:pt x="26925" y="8836"/>
                  </a:cubicBezTo>
                  <a:cubicBezTo>
                    <a:pt x="24718" y="4737"/>
                    <a:pt x="21470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0" name="Google Shape;2410;p38"/>
            <p:cNvSpPr/>
            <p:nvPr/>
          </p:nvSpPr>
          <p:spPr>
            <a:xfrm>
              <a:off x="4012447" y="1420690"/>
              <a:ext cx="742739" cy="279561"/>
            </a:xfrm>
            <a:custGeom>
              <a:avLst/>
              <a:gdLst/>
              <a:ahLst/>
              <a:cxnLst/>
              <a:rect l="l" t="t" r="r" b="b"/>
              <a:pathLst>
                <a:path w="24847" h="9353" extrusionOk="0">
                  <a:moveTo>
                    <a:pt x="12167" y="1"/>
                  </a:moveTo>
                  <a:cubicBezTo>
                    <a:pt x="12049" y="1"/>
                    <a:pt x="11930" y="2"/>
                    <a:pt x="11810" y="4"/>
                  </a:cubicBezTo>
                  <a:cubicBezTo>
                    <a:pt x="6428" y="113"/>
                    <a:pt x="3287" y="3043"/>
                    <a:pt x="1602" y="5481"/>
                  </a:cubicBezTo>
                  <a:cubicBezTo>
                    <a:pt x="885" y="6521"/>
                    <a:pt x="366" y="7552"/>
                    <a:pt x="0" y="8424"/>
                  </a:cubicBezTo>
                  <a:cubicBezTo>
                    <a:pt x="447" y="8720"/>
                    <a:pt x="882" y="9034"/>
                    <a:pt x="1311" y="9353"/>
                  </a:cubicBezTo>
                  <a:cubicBezTo>
                    <a:pt x="1650" y="8506"/>
                    <a:pt x="2157" y="7461"/>
                    <a:pt x="2882" y="6422"/>
                  </a:cubicBezTo>
                  <a:cubicBezTo>
                    <a:pt x="5057" y="3303"/>
                    <a:pt x="8098" y="1683"/>
                    <a:pt x="11917" y="1606"/>
                  </a:cubicBezTo>
                  <a:cubicBezTo>
                    <a:pt x="12026" y="1604"/>
                    <a:pt x="12133" y="1603"/>
                    <a:pt x="12240" y="1603"/>
                  </a:cubicBezTo>
                  <a:cubicBezTo>
                    <a:pt x="18607" y="1603"/>
                    <a:pt x="21523" y="5386"/>
                    <a:pt x="23588" y="9133"/>
                  </a:cubicBezTo>
                  <a:cubicBezTo>
                    <a:pt x="24007" y="8850"/>
                    <a:pt x="24425" y="8568"/>
                    <a:pt x="24847" y="8293"/>
                  </a:cubicBezTo>
                  <a:cubicBezTo>
                    <a:pt x="22630" y="4295"/>
                    <a:pt x="19317" y="1"/>
                    <a:pt x="121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1" name="Google Shape;2411;p38"/>
            <p:cNvSpPr/>
            <p:nvPr/>
          </p:nvSpPr>
          <p:spPr>
            <a:xfrm>
              <a:off x="4042818" y="1458292"/>
              <a:ext cx="680891" cy="263779"/>
            </a:xfrm>
            <a:custGeom>
              <a:avLst/>
              <a:gdLst/>
              <a:ahLst/>
              <a:cxnLst/>
              <a:rect l="l" t="t" r="r" b="b"/>
              <a:pathLst>
                <a:path w="22778" h="8825" extrusionOk="0">
                  <a:moveTo>
                    <a:pt x="10698" y="1"/>
                  </a:moveTo>
                  <a:cubicBezTo>
                    <a:pt x="5717" y="1"/>
                    <a:pt x="2877" y="2795"/>
                    <a:pt x="1372" y="5150"/>
                  </a:cubicBezTo>
                  <a:cubicBezTo>
                    <a:pt x="761" y="6103"/>
                    <a:pt x="318" y="7056"/>
                    <a:pt x="0" y="7879"/>
                  </a:cubicBezTo>
                  <a:cubicBezTo>
                    <a:pt x="424" y="8188"/>
                    <a:pt x="840" y="8505"/>
                    <a:pt x="1255" y="8824"/>
                  </a:cubicBezTo>
                  <a:cubicBezTo>
                    <a:pt x="1550" y="8024"/>
                    <a:pt x="1982" y="7064"/>
                    <a:pt x="2596" y="6113"/>
                  </a:cubicBezTo>
                  <a:cubicBezTo>
                    <a:pt x="4536" y="3109"/>
                    <a:pt x="7315" y="1589"/>
                    <a:pt x="10852" y="1589"/>
                  </a:cubicBezTo>
                  <a:cubicBezTo>
                    <a:pt x="10880" y="1589"/>
                    <a:pt x="10907" y="1589"/>
                    <a:pt x="10935" y="1589"/>
                  </a:cubicBezTo>
                  <a:cubicBezTo>
                    <a:pt x="16662" y="1630"/>
                    <a:pt x="19564" y="4975"/>
                    <a:pt x="21607" y="8511"/>
                  </a:cubicBezTo>
                  <a:cubicBezTo>
                    <a:pt x="22003" y="8260"/>
                    <a:pt x="22389" y="8002"/>
                    <a:pt x="22778" y="7740"/>
                  </a:cubicBezTo>
                  <a:cubicBezTo>
                    <a:pt x="20559" y="3904"/>
                    <a:pt x="17266" y="48"/>
                    <a:pt x="10791" y="1"/>
                  </a:cubicBezTo>
                  <a:cubicBezTo>
                    <a:pt x="10760" y="1"/>
                    <a:pt x="10729" y="1"/>
                    <a:pt x="106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2" name="Google Shape;2412;p38"/>
            <p:cNvSpPr/>
            <p:nvPr/>
          </p:nvSpPr>
          <p:spPr>
            <a:xfrm>
              <a:off x="4073159" y="1505578"/>
              <a:ext cx="624843" cy="239269"/>
            </a:xfrm>
            <a:custGeom>
              <a:avLst/>
              <a:gdLst/>
              <a:ahLst/>
              <a:cxnLst/>
              <a:rect l="l" t="t" r="r" b="b"/>
              <a:pathLst>
                <a:path w="20903" h="8005" extrusionOk="0">
                  <a:moveTo>
                    <a:pt x="9672" y="0"/>
                  </a:moveTo>
                  <a:cubicBezTo>
                    <a:pt x="5039" y="0"/>
                    <a:pt x="2429" y="2676"/>
                    <a:pt x="1049" y="4949"/>
                  </a:cubicBezTo>
                  <a:cubicBezTo>
                    <a:pt x="611" y="5671"/>
                    <a:pt x="267" y="6394"/>
                    <a:pt x="0" y="7059"/>
                  </a:cubicBezTo>
                  <a:cubicBezTo>
                    <a:pt x="91" y="7128"/>
                    <a:pt x="182" y="7199"/>
                    <a:pt x="273" y="7268"/>
                  </a:cubicBezTo>
                  <a:cubicBezTo>
                    <a:pt x="586" y="7511"/>
                    <a:pt x="901" y="7758"/>
                    <a:pt x="1214" y="8005"/>
                  </a:cubicBezTo>
                  <a:cubicBezTo>
                    <a:pt x="1468" y="7354"/>
                    <a:pt x="1801" y="6638"/>
                    <a:pt x="2237" y="5927"/>
                  </a:cubicBezTo>
                  <a:cubicBezTo>
                    <a:pt x="4008" y="3038"/>
                    <a:pt x="6573" y="1577"/>
                    <a:pt x="9864" y="1577"/>
                  </a:cubicBezTo>
                  <a:cubicBezTo>
                    <a:pt x="9959" y="1577"/>
                    <a:pt x="10053" y="1579"/>
                    <a:pt x="10149" y="1581"/>
                  </a:cubicBezTo>
                  <a:cubicBezTo>
                    <a:pt x="15007" y="1705"/>
                    <a:pt x="17791" y="4362"/>
                    <a:pt x="19767" y="7430"/>
                  </a:cubicBezTo>
                  <a:cubicBezTo>
                    <a:pt x="20028" y="7281"/>
                    <a:pt x="20282" y="7121"/>
                    <a:pt x="20528" y="6967"/>
                  </a:cubicBezTo>
                  <a:cubicBezTo>
                    <a:pt x="20655" y="6888"/>
                    <a:pt x="20777" y="6805"/>
                    <a:pt x="20903" y="6724"/>
                  </a:cubicBezTo>
                  <a:cubicBezTo>
                    <a:pt x="18731" y="3297"/>
                    <a:pt x="15562" y="145"/>
                    <a:pt x="9987" y="4"/>
                  </a:cubicBezTo>
                  <a:cubicBezTo>
                    <a:pt x="9881" y="2"/>
                    <a:pt x="9776" y="0"/>
                    <a:pt x="9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13" name="Google Shape;2413;p38"/>
          <p:cNvGrpSpPr/>
          <p:nvPr/>
        </p:nvGrpSpPr>
        <p:grpSpPr>
          <a:xfrm>
            <a:off x="8349350" y="5284025"/>
            <a:ext cx="902759" cy="989260"/>
            <a:chOff x="7969377" y="2856516"/>
            <a:chExt cx="402682" cy="441266"/>
          </a:xfrm>
        </p:grpSpPr>
        <p:sp>
          <p:nvSpPr>
            <p:cNvPr id="2414" name="Google Shape;2414;p38"/>
            <p:cNvSpPr/>
            <p:nvPr/>
          </p:nvSpPr>
          <p:spPr>
            <a:xfrm>
              <a:off x="7969377" y="2856516"/>
              <a:ext cx="402682" cy="441266"/>
            </a:xfrm>
            <a:custGeom>
              <a:avLst/>
              <a:gdLst/>
              <a:ahLst/>
              <a:cxnLst/>
              <a:rect l="l" t="t" r="r" b="b"/>
              <a:pathLst>
                <a:path w="13471" h="14763" extrusionOk="0">
                  <a:moveTo>
                    <a:pt x="4247" y="1"/>
                  </a:moveTo>
                  <a:cubicBezTo>
                    <a:pt x="3856" y="1"/>
                    <a:pt x="3477" y="99"/>
                    <a:pt x="3146" y="290"/>
                  </a:cubicBezTo>
                  <a:cubicBezTo>
                    <a:pt x="3108" y="314"/>
                    <a:pt x="3064" y="328"/>
                    <a:pt x="3019" y="335"/>
                  </a:cubicBezTo>
                  <a:cubicBezTo>
                    <a:pt x="2478" y="413"/>
                    <a:pt x="1980" y="702"/>
                    <a:pt x="1641" y="1135"/>
                  </a:cubicBezTo>
                  <a:cubicBezTo>
                    <a:pt x="1610" y="1178"/>
                    <a:pt x="1568" y="1212"/>
                    <a:pt x="1521" y="1236"/>
                  </a:cubicBezTo>
                  <a:cubicBezTo>
                    <a:pt x="1345" y="1327"/>
                    <a:pt x="1181" y="1446"/>
                    <a:pt x="1040" y="1584"/>
                  </a:cubicBezTo>
                  <a:cubicBezTo>
                    <a:pt x="419" y="2191"/>
                    <a:pt x="227" y="3141"/>
                    <a:pt x="533" y="3974"/>
                  </a:cubicBezTo>
                  <a:cubicBezTo>
                    <a:pt x="505" y="4015"/>
                    <a:pt x="476" y="4057"/>
                    <a:pt x="450" y="4101"/>
                  </a:cubicBezTo>
                  <a:cubicBezTo>
                    <a:pt x="88" y="4706"/>
                    <a:pt x="1" y="5378"/>
                    <a:pt x="201" y="5997"/>
                  </a:cubicBezTo>
                  <a:cubicBezTo>
                    <a:pt x="572" y="7138"/>
                    <a:pt x="1713" y="7623"/>
                    <a:pt x="2629" y="8015"/>
                  </a:cubicBezTo>
                  <a:cubicBezTo>
                    <a:pt x="3004" y="8176"/>
                    <a:pt x="3445" y="8454"/>
                    <a:pt x="3836" y="8741"/>
                  </a:cubicBezTo>
                  <a:cubicBezTo>
                    <a:pt x="3912" y="8794"/>
                    <a:pt x="3963" y="8877"/>
                    <a:pt x="3981" y="8969"/>
                  </a:cubicBezTo>
                  <a:cubicBezTo>
                    <a:pt x="4005" y="9100"/>
                    <a:pt x="4028" y="9227"/>
                    <a:pt x="4048" y="9355"/>
                  </a:cubicBezTo>
                  <a:cubicBezTo>
                    <a:pt x="4000" y="9364"/>
                    <a:pt x="3953" y="9379"/>
                    <a:pt x="3905" y="9393"/>
                  </a:cubicBezTo>
                  <a:cubicBezTo>
                    <a:pt x="3244" y="9602"/>
                    <a:pt x="2773" y="10107"/>
                    <a:pt x="2502" y="10900"/>
                  </a:cubicBezTo>
                  <a:cubicBezTo>
                    <a:pt x="2420" y="11136"/>
                    <a:pt x="2176" y="11856"/>
                    <a:pt x="2561" y="12615"/>
                  </a:cubicBezTo>
                  <a:lnTo>
                    <a:pt x="2897" y="13271"/>
                  </a:lnTo>
                  <a:cubicBezTo>
                    <a:pt x="2959" y="13391"/>
                    <a:pt x="3081" y="13469"/>
                    <a:pt x="3216" y="13472"/>
                  </a:cubicBezTo>
                  <a:lnTo>
                    <a:pt x="4684" y="13511"/>
                  </a:lnTo>
                  <a:cubicBezTo>
                    <a:pt x="4825" y="13514"/>
                    <a:pt x="4950" y="13597"/>
                    <a:pt x="5009" y="13726"/>
                  </a:cubicBezTo>
                  <a:cubicBezTo>
                    <a:pt x="5019" y="13744"/>
                    <a:pt x="5027" y="13763"/>
                    <a:pt x="5036" y="13781"/>
                  </a:cubicBezTo>
                  <a:lnTo>
                    <a:pt x="5372" y="14437"/>
                  </a:lnTo>
                  <a:cubicBezTo>
                    <a:pt x="5432" y="14557"/>
                    <a:pt x="5555" y="14635"/>
                    <a:pt x="5691" y="14638"/>
                  </a:cubicBezTo>
                  <a:lnTo>
                    <a:pt x="10323" y="14762"/>
                  </a:lnTo>
                  <a:cubicBezTo>
                    <a:pt x="10327" y="14762"/>
                    <a:pt x="10331" y="14762"/>
                    <a:pt x="10335" y="14762"/>
                  </a:cubicBezTo>
                  <a:cubicBezTo>
                    <a:pt x="10497" y="14762"/>
                    <a:pt x="10640" y="14655"/>
                    <a:pt x="10687" y="14501"/>
                  </a:cubicBezTo>
                  <a:lnTo>
                    <a:pt x="10962" y="13599"/>
                  </a:lnTo>
                  <a:cubicBezTo>
                    <a:pt x="11238" y="12696"/>
                    <a:pt x="11008" y="11706"/>
                    <a:pt x="10363" y="11020"/>
                  </a:cubicBezTo>
                  <a:cubicBezTo>
                    <a:pt x="10142" y="10783"/>
                    <a:pt x="9911" y="10629"/>
                    <a:pt x="9698" y="10527"/>
                  </a:cubicBezTo>
                  <a:cubicBezTo>
                    <a:pt x="9544" y="10455"/>
                    <a:pt x="9458" y="10290"/>
                    <a:pt x="9489" y="10124"/>
                  </a:cubicBezTo>
                  <a:lnTo>
                    <a:pt x="9489" y="10118"/>
                  </a:lnTo>
                  <a:cubicBezTo>
                    <a:pt x="9507" y="10026"/>
                    <a:pt x="9558" y="9943"/>
                    <a:pt x="9634" y="9888"/>
                  </a:cubicBezTo>
                  <a:cubicBezTo>
                    <a:pt x="10027" y="9602"/>
                    <a:pt x="10467" y="9322"/>
                    <a:pt x="10843" y="9161"/>
                  </a:cubicBezTo>
                  <a:cubicBezTo>
                    <a:pt x="11759" y="8772"/>
                    <a:pt x="12899" y="8285"/>
                    <a:pt x="13270" y="7143"/>
                  </a:cubicBezTo>
                  <a:cubicBezTo>
                    <a:pt x="13471" y="6526"/>
                    <a:pt x="13383" y="5851"/>
                    <a:pt x="13022" y="5248"/>
                  </a:cubicBezTo>
                  <a:cubicBezTo>
                    <a:pt x="12995" y="5205"/>
                    <a:pt x="12968" y="5162"/>
                    <a:pt x="12939" y="5121"/>
                  </a:cubicBezTo>
                  <a:cubicBezTo>
                    <a:pt x="13243" y="4289"/>
                    <a:pt x="13051" y="3337"/>
                    <a:pt x="12432" y="2730"/>
                  </a:cubicBezTo>
                  <a:cubicBezTo>
                    <a:pt x="12289" y="2591"/>
                    <a:pt x="12127" y="2475"/>
                    <a:pt x="11951" y="2383"/>
                  </a:cubicBezTo>
                  <a:cubicBezTo>
                    <a:pt x="11903" y="2358"/>
                    <a:pt x="11862" y="2325"/>
                    <a:pt x="11831" y="2283"/>
                  </a:cubicBezTo>
                  <a:cubicBezTo>
                    <a:pt x="11492" y="1848"/>
                    <a:pt x="10996" y="1557"/>
                    <a:pt x="10454" y="1481"/>
                  </a:cubicBezTo>
                  <a:cubicBezTo>
                    <a:pt x="10408" y="1474"/>
                    <a:pt x="10365" y="1460"/>
                    <a:pt x="10327" y="1437"/>
                  </a:cubicBezTo>
                  <a:cubicBezTo>
                    <a:pt x="9996" y="1248"/>
                    <a:pt x="9617" y="1148"/>
                    <a:pt x="9226" y="1148"/>
                  </a:cubicBezTo>
                  <a:cubicBezTo>
                    <a:pt x="8858" y="1148"/>
                    <a:pt x="8490" y="1238"/>
                    <a:pt x="8162" y="1405"/>
                  </a:cubicBezTo>
                  <a:cubicBezTo>
                    <a:pt x="7870" y="1556"/>
                    <a:pt x="7612" y="1762"/>
                    <a:pt x="7394" y="2016"/>
                  </a:cubicBezTo>
                  <a:cubicBezTo>
                    <a:pt x="7321" y="2103"/>
                    <a:pt x="7213" y="2153"/>
                    <a:pt x="7104" y="2153"/>
                  </a:cubicBezTo>
                  <a:cubicBezTo>
                    <a:pt x="7050" y="2153"/>
                    <a:pt x="6996" y="2140"/>
                    <a:pt x="6945" y="2114"/>
                  </a:cubicBezTo>
                  <a:cubicBezTo>
                    <a:pt x="6903" y="2090"/>
                    <a:pt x="6858" y="2068"/>
                    <a:pt x="6813" y="2047"/>
                  </a:cubicBezTo>
                  <a:cubicBezTo>
                    <a:pt x="6721" y="2005"/>
                    <a:pt x="6649" y="1926"/>
                    <a:pt x="6615" y="1828"/>
                  </a:cubicBezTo>
                  <a:cubicBezTo>
                    <a:pt x="6580" y="1725"/>
                    <a:pt x="6539" y="1622"/>
                    <a:pt x="6494" y="1522"/>
                  </a:cubicBezTo>
                  <a:cubicBezTo>
                    <a:pt x="6234" y="959"/>
                    <a:pt x="5826" y="521"/>
                    <a:pt x="5311" y="259"/>
                  </a:cubicBezTo>
                  <a:cubicBezTo>
                    <a:pt x="4983" y="91"/>
                    <a:pt x="4614" y="1"/>
                    <a:pt x="4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5" name="Google Shape;2415;p38"/>
            <p:cNvSpPr/>
            <p:nvPr/>
          </p:nvSpPr>
          <p:spPr>
            <a:xfrm>
              <a:off x="8192465" y="3000168"/>
              <a:ext cx="59187" cy="228868"/>
            </a:xfrm>
            <a:custGeom>
              <a:avLst/>
              <a:gdLst/>
              <a:ahLst/>
              <a:cxnLst/>
              <a:rect l="l" t="t" r="r" b="b"/>
              <a:pathLst>
                <a:path w="1980" h="7657" extrusionOk="0">
                  <a:moveTo>
                    <a:pt x="1897" y="0"/>
                  </a:moveTo>
                  <a:cubicBezTo>
                    <a:pt x="1869" y="0"/>
                    <a:pt x="1841" y="16"/>
                    <a:pt x="1830" y="43"/>
                  </a:cubicBezTo>
                  <a:cubicBezTo>
                    <a:pt x="1813" y="84"/>
                    <a:pt x="0" y="4170"/>
                    <a:pt x="48" y="7585"/>
                  </a:cubicBezTo>
                  <a:cubicBezTo>
                    <a:pt x="48" y="7621"/>
                    <a:pt x="77" y="7654"/>
                    <a:pt x="113" y="7657"/>
                  </a:cubicBezTo>
                  <a:lnTo>
                    <a:pt x="122" y="7657"/>
                  </a:lnTo>
                  <a:cubicBezTo>
                    <a:pt x="163" y="7657"/>
                    <a:pt x="197" y="7623"/>
                    <a:pt x="195" y="7583"/>
                  </a:cubicBezTo>
                  <a:cubicBezTo>
                    <a:pt x="149" y="4200"/>
                    <a:pt x="1947" y="145"/>
                    <a:pt x="1964" y="104"/>
                  </a:cubicBezTo>
                  <a:cubicBezTo>
                    <a:pt x="1979" y="67"/>
                    <a:pt x="1964" y="22"/>
                    <a:pt x="1927" y="6"/>
                  </a:cubicBezTo>
                  <a:cubicBezTo>
                    <a:pt x="1918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6" name="Google Shape;2416;p38"/>
            <p:cNvSpPr/>
            <p:nvPr/>
          </p:nvSpPr>
          <p:spPr>
            <a:xfrm>
              <a:off x="8207023" y="3033614"/>
              <a:ext cx="124114" cy="96963"/>
            </a:xfrm>
            <a:custGeom>
              <a:avLst/>
              <a:gdLst/>
              <a:ahLst/>
              <a:cxnLst/>
              <a:rect l="l" t="t" r="r" b="b"/>
              <a:pathLst>
                <a:path w="4152" h="3244" extrusionOk="0">
                  <a:moveTo>
                    <a:pt x="3397" y="0"/>
                  </a:moveTo>
                  <a:cubicBezTo>
                    <a:pt x="2554" y="0"/>
                    <a:pt x="494" y="1968"/>
                    <a:pt x="0" y="3243"/>
                  </a:cubicBezTo>
                  <a:cubicBezTo>
                    <a:pt x="0" y="3243"/>
                    <a:pt x="1156" y="2227"/>
                    <a:pt x="2260" y="1757"/>
                  </a:cubicBezTo>
                  <a:cubicBezTo>
                    <a:pt x="3276" y="1324"/>
                    <a:pt x="4152" y="924"/>
                    <a:pt x="3690" y="151"/>
                  </a:cubicBezTo>
                  <a:cubicBezTo>
                    <a:pt x="3628" y="47"/>
                    <a:pt x="3527" y="0"/>
                    <a:pt x="3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7" name="Google Shape;2417;p38"/>
            <p:cNvSpPr/>
            <p:nvPr/>
          </p:nvSpPr>
          <p:spPr>
            <a:xfrm>
              <a:off x="8167893" y="2993592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948" y="1"/>
                  </a:moveTo>
                  <a:cubicBezTo>
                    <a:pt x="926" y="1"/>
                    <a:pt x="903" y="4"/>
                    <a:pt x="879" y="9"/>
                  </a:cubicBezTo>
                  <a:cubicBezTo>
                    <a:pt x="1" y="207"/>
                    <a:pt x="314" y="1117"/>
                    <a:pt x="701" y="2152"/>
                  </a:cubicBezTo>
                  <a:cubicBezTo>
                    <a:pt x="1123" y="3277"/>
                    <a:pt x="1182" y="4814"/>
                    <a:pt x="1182" y="4814"/>
                  </a:cubicBezTo>
                  <a:cubicBezTo>
                    <a:pt x="1839" y="3424"/>
                    <a:pt x="1763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8" name="Google Shape;2418;p38"/>
            <p:cNvSpPr/>
            <p:nvPr/>
          </p:nvSpPr>
          <p:spPr>
            <a:xfrm>
              <a:off x="8216349" y="2938923"/>
              <a:ext cx="97240" cy="82018"/>
            </a:xfrm>
            <a:custGeom>
              <a:avLst/>
              <a:gdLst/>
              <a:ahLst/>
              <a:cxnLst/>
              <a:rect l="l" t="t" r="r" b="b"/>
              <a:pathLst>
                <a:path w="3253" h="2744" extrusionOk="0">
                  <a:moveTo>
                    <a:pt x="961" y="0"/>
                  </a:moveTo>
                  <a:cubicBezTo>
                    <a:pt x="847" y="0"/>
                    <a:pt x="732" y="28"/>
                    <a:pt x="631" y="81"/>
                  </a:cubicBezTo>
                  <a:cubicBezTo>
                    <a:pt x="427" y="185"/>
                    <a:pt x="274" y="376"/>
                    <a:pt x="177" y="586"/>
                  </a:cubicBezTo>
                  <a:cubicBezTo>
                    <a:pt x="6" y="959"/>
                    <a:pt x="0" y="1405"/>
                    <a:pt x="167" y="1779"/>
                  </a:cubicBezTo>
                  <a:cubicBezTo>
                    <a:pt x="448" y="2421"/>
                    <a:pt x="1047" y="2743"/>
                    <a:pt x="1663" y="2743"/>
                  </a:cubicBezTo>
                  <a:cubicBezTo>
                    <a:pt x="1911" y="2743"/>
                    <a:pt x="2163" y="2691"/>
                    <a:pt x="2397" y="2586"/>
                  </a:cubicBezTo>
                  <a:cubicBezTo>
                    <a:pt x="2645" y="2476"/>
                    <a:pt x="3010" y="2130"/>
                    <a:pt x="3131" y="1885"/>
                  </a:cubicBezTo>
                  <a:cubicBezTo>
                    <a:pt x="3252" y="1639"/>
                    <a:pt x="3238" y="1314"/>
                    <a:pt x="3042" y="1124"/>
                  </a:cubicBezTo>
                  <a:cubicBezTo>
                    <a:pt x="2955" y="1038"/>
                    <a:pt x="2831" y="995"/>
                    <a:pt x="2708" y="995"/>
                  </a:cubicBezTo>
                  <a:cubicBezTo>
                    <a:pt x="2557" y="995"/>
                    <a:pt x="2410" y="1061"/>
                    <a:pt x="2336" y="1193"/>
                  </a:cubicBezTo>
                  <a:cubicBezTo>
                    <a:pt x="2427" y="1012"/>
                    <a:pt x="2441" y="793"/>
                    <a:pt x="2356" y="611"/>
                  </a:cubicBezTo>
                  <a:cubicBezTo>
                    <a:pt x="2275" y="439"/>
                    <a:pt x="2093" y="313"/>
                    <a:pt x="1902" y="313"/>
                  </a:cubicBezTo>
                  <a:cubicBezTo>
                    <a:pt x="1893" y="313"/>
                    <a:pt x="1884" y="313"/>
                    <a:pt x="1875" y="314"/>
                  </a:cubicBezTo>
                  <a:cubicBezTo>
                    <a:pt x="1724" y="323"/>
                    <a:pt x="1584" y="420"/>
                    <a:pt x="1519" y="551"/>
                  </a:cubicBezTo>
                  <a:lnTo>
                    <a:pt x="1519" y="551"/>
                  </a:lnTo>
                  <a:cubicBezTo>
                    <a:pt x="1532" y="376"/>
                    <a:pt x="1439" y="191"/>
                    <a:pt x="1289" y="93"/>
                  </a:cubicBezTo>
                  <a:cubicBezTo>
                    <a:pt x="1192" y="30"/>
                    <a:pt x="1077" y="0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9" name="Google Shape;2419;p38"/>
            <p:cNvSpPr/>
            <p:nvPr/>
          </p:nvSpPr>
          <p:spPr>
            <a:xfrm>
              <a:off x="8089754" y="2965884"/>
              <a:ext cx="59247" cy="228898"/>
            </a:xfrm>
            <a:custGeom>
              <a:avLst/>
              <a:gdLst/>
              <a:ahLst/>
              <a:cxnLst/>
              <a:rect l="l" t="t" r="r" b="b"/>
              <a:pathLst>
                <a:path w="1982" h="7658" extrusionOk="0">
                  <a:moveTo>
                    <a:pt x="84" y="1"/>
                  </a:moveTo>
                  <a:cubicBezTo>
                    <a:pt x="74" y="1"/>
                    <a:pt x="64" y="3"/>
                    <a:pt x="54" y="7"/>
                  </a:cubicBezTo>
                  <a:cubicBezTo>
                    <a:pt x="18" y="23"/>
                    <a:pt x="1" y="66"/>
                    <a:pt x="18" y="103"/>
                  </a:cubicBezTo>
                  <a:cubicBezTo>
                    <a:pt x="35" y="144"/>
                    <a:pt x="1833" y="4201"/>
                    <a:pt x="1786" y="7583"/>
                  </a:cubicBezTo>
                  <a:cubicBezTo>
                    <a:pt x="1785" y="7624"/>
                    <a:pt x="1819" y="7658"/>
                    <a:pt x="1860" y="7658"/>
                  </a:cubicBezTo>
                  <a:lnTo>
                    <a:pt x="1868" y="7658"/>
                  </a:lnTo>
                  <a:cubicBezTo>
                    <a:pt x="1904" y="7653"/>
                    <a:pt x="1933" y="7622"/>
                    <a:pt x="1933" y="7584"/>
                  </a:cubicBezTo>
                  <a:cubicBezTo>
                    <a:pt x="1981" y="4171"/>
                    <a:pt x="169" y="85"/>
                    <a:pt x="152" y="44"/>
                  </a:cubicBezTo>
                  <a:cubicBezTo>
                    <a:pt x="139" y="17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0" name="Google Shape;2420;p38"/>
            <p:cNvSpPr/>
            <p:nvPr/>
          </p:nvSpPr>
          <p:spPr>
            <a:xfrm>
              <a:off x="8010240" y="2999331"/>
              <a:ext cx="124144" cy="96993"/>
            </a:xfrm>
            <a:custGeom>
              <a:avLst/>
              <a:gdLst/>
              <a:ahLst/>
              <a:cxnLst/>
              <a:rect l="l" t="t" r="r" b="b"/>
              <a:pathLst>
                <a:path w="4153" h="3245" extrusionOk="0">
                  <a:moveTo>
                    <a:pt x="757" y="1"/>
                  </a:moveTo>
                  <a:cubicBezTo>
                    <a:pt x="627" y="1"/>
                    <a:pt x="525" y="48"/>
                    <a:pt x="463" y="151"/>
                  </a:cubicBezTo>
                  <a:cubicBezTo>
                    <a:pt x="0" y="924"/>
                    <a:pt x="875" y="1324"/>
                    <a:pt x="1892" y="1756"/>
                  </a:cubicBezTo>
                  <a:cubicBezTo>
                    <a:pt x="2997" y="2228"/>
                    <a:pt x="4153" y="3244"/>
                    <a:pt x="4153" y="3244"/>
                  </a:cubicBezTo>
                  <a:cubicBezTo>
                    <a:pt x="3659" y="1968"/>
                    <a:pt x="1601" y="1"/>
                    <a:pt x="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1" name="Google Shape;2421;p38"/>
            <p:cNvSpPr/>
            <p:nvPr/>
          </p:nvSpPr>
          <p:spPr>
            <a:xfrm>
              <a:off x="8118571" y="2959338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892" y="1"/>
                  </a:moveTo>
                  <a:cubicBezTo>
                    <a:pt x="75" y="1"/>
                    <a:pt x="1" y="3422"/>
                    <a:pt x="657" y="4814"/>
                  </a:cubicBezTo>
                  <a:cubicBezTo>
                    <a:pt x="657" y="4814"/>
                    <a:pt x="716" y="3276"/>
                    <a:pt x="1139" y="2150"/>
                  </a:cubicBezTo>
                  <a:cubicBezTo>
                    <a:pt x="1525" y="1117"/>
                    <a:pt x="1839" y="206"/>
                    <a:pt x="961" y="9"/>
                  </a:cubicBezTo>
                  <a:cubicBezTo>
                    <a:pt x="937" y="4"/>
                    <a:pt x="914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2" name="Google Shape;2422;p38"/>
            <p:cNvSpPr/>
            <p:nvPr/>
          </p:nvSpPr>
          <p:spPr>
            <a:xfrm>
              <a:off x="8027727" y="2904669"/>
              <a:ext cx="97300" cy="81958"/>
            </a:xfrm>
            <a:custGeom>
              <a:avLst/>
              <a:gdLst/>
              <a:ahLst/>
              <a:cxnLst/>
              <a:rect l="l" t="t" r="r" b="b"/>
              <a:pathLst>
                <a:path w="3255" h="2742" extrusionOk="0">
                  <a:moveTo>
                    <a:pt x="2295" y="0"/>
                  </a:moveTo>
                  <a:cubicBezTo>
                    <a:pt x="2179" y="0"/>
                    <a:pt x="2064" y="30"/>
                    <a:pt x="1967" y="93"/>
                  </a:cubicBezTo>
                  <a:cubicBezTo>
                    <a:pt x="1816" y="190"/>
                    <a:pt x="1723" y="376"/>
                    <a:pt x="1736" y="552"/>
                  </a:cubicBezTo>
                  <a:lnTo>
                    <a:pt x="1736" y="552"/>
                  </a:lnTo>
                  <a:cubicBezTo>
                    <a:pt x="1671" y="420"/>
                    <a:pt x="1530" y="323"/>
                    <a:pt x="1381" y="313"/>
                  </a:cubicBezTo>
                  <a:cubicBezTo>
                    <a:pt x="1372" y="313"/>
                    <a:pt x="1363" y="313"/>
                    <a:pt x="1354" y="313"/>
                  </a:cubicBezTo>
                  <a:cubicBezTo>
                    <a:pt x="1162" y="313"/>
                    <a:pt x="982" y="440"/>
                    <a:pt x="900" y="611"/>
                  </a:cubicBezTo>
                  <a:cubicBezTo>
                    <a:pt x="815" y="793"/>
                    <a:pt x="829" y="1012"/>
                    <a:pt x="918" y="1191"/>
                  </a:cubicBezTo>
                  <a:cubicBezTo>
                    <a:pt x="846" y="1059"/>
                    <a:pt x="698" y="994"/>
                    <a:pt x="548" y="994"/>
                  </a:cubicBezTo>
                  <a:cubicBezTo>
                    <a:pt x="425" y="994"/>
                    <a:pt x="301" y="1037"/>
                    <a:pt x="213" y="1122"/>
                  </a:cubicBezTo>
                  <a:cubicBezTo>
                    <a:pt x="18" y="1314"/>
                    <a:pt x="1" y="1640"/>
                    <a:pt x="125" y="1883"/>
                  </a:cubicBezTo>
                  <a:cubicBezTo>
                    <a:pt x="247" y="2129"/>
                    <a:pt x="608" y="2474"/>
                    <a:pt x="859" y="2586"/>
                  </a:cubicBezTo>
                  <a:cubicBezTo>
                    <a:pt x="1093" y="2690"/>
                    <a:pt x="1343" y="2742"/>
                    <a:pt x="1591" y="2742"/>
                  </a:cubicBezTo>
                  <a:cubicBezTo>
                    <a:pt x="2208" y="2742"/>
                    <a:pt x="2807" y="2420"/>
                    <a:pt x="3089" y="1777"/>
                  </a:cubicBezTo>
                  <a:cubicBezTo>
                    <a:pt x="3254" y="1403"/>
                    <a:pt x="3250" y="957"/>
                    <a:pt x="3078" y="584"/>
                  </a:cubicBezTo>
                  <a:cubicBezTo>
                    <a:pt x="2981" y="376"/>
                    <a:pt x="2830" y="185"/>
                    <a:pt x="2625" y="81"/>
                  </a:cubicBezTo>
                  <a:cubicBezTo>
                    <a:pt x="2524" y="28"/>
                    <a:pt x="2409" y="0"/>
                    <a:pt x="2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3" name="Google Shape;2423;p38"/>
            <p:cNvSpPr/>
            <p:nvPr/>
          </p:nvSpPr>
          <p:spPr>
            <a:xfrm>
              <a:off x="8086586" y="3174307"/>
              <a:ext cx="93683" cy="39784"/>
            </a:xfrm>
            <a:custGeom>
              <a:avLst/>
              <a:gdLst/>
              <a:ahLst/>
              <a:cxnLst/>
              <a:rect l="l" t="t" r="r" b="b"/>
              <a:pathLst>
                <a:path w="3134" h="1331" extrusionOk="0">
                  <a:moveTo>
                    <a:pt x="1683" y="1"/>
                  </a:moveTo>
                  <a:cubicBezTo>
                    <a:pt x="1639" y="1"/>
                    <a:pt x="1596" y="11"/>
                    <a:pt x="1556" y="32"/>
                  </a:cubicBezTo>
                  <a:cubicBezTo>
                    <a:pt x="1501" y="63"/>
                    <a:pt x="1458" y="113"/>
                    <a:pt x="1420" y="164"/>
                  </a:cubicBezTo>
                  <a:cubicBezTo>
                    <a:pt x="1263" y="375"/>
                    <a:pt x="1168" y="631"/>
                    <a:pt x="1148" y="893"/>
                  </a:cubicBezTo>
                  <a:cubicBezTo>
                    <a:pt x="1098" y="734"/>
                    <a:pt x="1037" y="572"/>
                    <a:pt x="923" y="447"/>
                  </a:cubicBezTo>
                  <a:cubicBezTo>
                    <a:pt x="834" y="351"/>
                    <a:pt x="703" y="282"/>
                    <a:pt x="573" y="282"/>
                  </a:cubicBezTo>
                  <a:cubicBezTo>
                    <a:pt x="538" y="282"/>
                    <a:pt x="503" y="287"/>
                    <a:pt x="470" y="298"/>
                  </a:cubicBezTo>
                  <a:cubicBezTo>
                    <a:pt x="266" y="361"/>
                    <a:pt x="173" y="589"/>
                    <a:pt x="104" y="790"/>
                  </a:cubicBezTo>
                  <a:cubicBezTo>
                    <a:pt x="52" y="940"/>
                    <a:pt x="1" y="1109"/>
                    <a:pt x="74" y="1251"/>
                  </a:cubicBezTo>
                  <a:lnTo>
                    <a:pt x="3027" y="1331"/>
                  </a:lnTo>
                  <a:cubicBezTo>
                    <a:pt x="3133" y="985"/>
                    <a:pt x="3040" y="586"/>
                    <a:pt x="2793" y="322"/>
                  </a:cubicBezTo>
                  <a:cubicBezTo>
                    <a:pt x="2718" y="243"/>
                    <a:pt x="2626" y="172"/>
                    <a:pt x="2518" y="152"/>
                  </a:cubicBezTo>
                  <a:cubicBezTo>
                    <a:pt x="2501" y="150"/>
                    <a:pt x="2484" y="148"/>
                    <a:pt x="2467" y="148"/>
                  </a:cubicBezTo>
                  <a:cubicBezTo>
                    <a:pt x="2372" y="148"/>
                    <a:pt x="2277" y="191"/>
                    <a:pt x="2235" y="275"/>
                  </a:cubicBezTo>
                  <a:cubicBezTo>
                    <a:pt x="2182" y="377"/>
                    <a:pt x="2221" y="515"/>
                    <a:pt x="2152" y="607"/>
                  </a:cubicBezTo>
                  <a:cubicBezTo>
                    <a:pt x="2121" y="447"/>
                    <a:pt x="2086" y="284"/>
                    <a:pt x="1984" y="157"/>
                  </a:cubicBezTo>
                  <a:cubicBezTo>
                    <a:pt x="1912" y="65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4" name="Google Shape;2424;p38"/>
            <p:cNvSpPr/>
            <p:nvPr/>
          </p:nvSpPr>
          <p:spPr>
            <a:xfrm>
              <a:off x="8160600" y="3209188"/>
              <a:ext cx="93653" cy="39813"/>
            </a:xfrm>
            <a:custGeom>
              <a:avLst/>
              <a:gdLst/>
              <a:ahLst/>
              <a:cxnLst/>
              <a:rect l="l" t="t" r="r" b="b"/>
              <a:pathLst>
                <a:path w="3133" h="1332" extrusionOk="0">
                  <a:moveTo>
                    <a:pt x="1683" y="1"/>
                  </a:moveTo>
                  <a:cubicBezTo>
                    <a:pt x="1638" y="1"/>
                    <a:pt x="1595" y="11"/>
                    <a:pt x="1555" y="33"/>
                  </a:cubicBezTo>
                  <a:cubicBezTo>
                    <a:pt x="1501" y="62"/>
                    <a:pt x="1456" y="112"/>
                    <a:pt x="1419" y="163"/>
                  </a:cubicBezTo>
                  <a:cubicBezTo>
                    <a:pt x="1263" y="374"/>
                    <a:pt x="1167" y="630"/>
                    <a:pt x="1148" y="894"/>
                  </a:cubicBezTo>
                  <a:cubicBezTo>
                    <a:pt x="1096" y="733"/>
                    <a:pt x="1037" y="570"/>
                    <a:pt x="922" y="446"/>
                  </a:cubicBezTo>
                  <a:cubicBezTo>
                    <a:pt x="833" y="350"/>
                    <a:pt x="703" y="281"/>
                    <a:pt x="572" y="281"/>
                  </a:cubicBezTo>
                  <a:cubicBezTo>
                    <a:pt x="537" y="281"/>
                    <a:pt x="502" y="286"/>
                    <a:pt x="468" y="297"/>
                  </a:cubicBezTo>
                  <a:cubicBezTo>
                    <a:pt x="266" y="360"/>
                    <a:pt x="172" y="587"/>
                    <a:pt x="104" y="789"/>
                  </a:cubicBezTo>
                  <a:cubicBezTo>
                    <a:pt x="52" y="939"/>
                    <a:pt x="1" y="1108"/>
                    <a:pt x="73" y="1249"/>
                  </a:cubicBezTo>
                  <a:lnTo>
                    <a:pt x="3027" y="1331"/>
                  </a:lnTo>
                  <a:cubicBezTo>
                    <a:pt x="3133" y="985"/>
                    <a:pt x="3040" y="585"/>
                    <a:pt x="2793" y="322"/>
                  </a:cubicBezTo>
                  <a:cubicBezTo>
                    <a:pt x="2718" y="242"/>
                    <a:pt x="2625" y="171"/>
                    <a:pt x="2517" y="153"/>
                  </a:cubicBezTo>
                  <a:cubicBezTo>
                    <a:pt x="2500" y="150"/>
                    <a:pt x="2482" y="148"/>
                    <a:pt x="2464" y="148"/>
                  </a:cubicBezTo>
                  <a:cubicBezTo>
                    <a:pt x="2370" y="148"/>
                    <a:pt x="2277" y="191"/>
                    <a:pt x="2235" y="274"/>
                  </a:cubicBezTo>
                  <a:cubicBezTo>
                    <a:pt x="2181" y="376"/>
                    <a:pt x="2221" y="514"/>
                    <a:pt x="2152" y="606"/>
                  </a:cubicBezTo>
                  <a:cubicBezTo>
                    <a:pt x="2119" y="446"/>
                    <a:pt x="2084" y="283"/>
                    <a:pt x="1984" y="155"/>
                  </a:cubicBezTo>
                  <a:cubicBezTo>
                    <a:pt x="1912" y="64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25" name="Google Shape;2425;p38"/>
          <p:cNvGrpSpPr/>
          <p:nvPr/>
        </p:nvGrpSpPr>
        <p:grpSpPr>
          <a:xfrm>
            <a:off x="4372582" y="5778653"/>
            <a:ext cx="601124" cy="930224"/>
            <a:chOff x="7706772" y="521151"/>
            <a:chExt cx="268136" cy="414933"/>
          </a:xfrm>
        </p:grpSpPr>
        <p:sp>
          <p:nvSpPr>
            <p:cNvPr id="2426" name="Google Shape;2426;p38"/>
            <p:cNvSpPr/>
            <p:nvPr/>
          </p:nvSpPr>
          <p:spPr>
            <a:xfrm>
              <a:off x="7706772" y="521151"/>
              <a:ext cx="268136" cy="414933"/>
            </a:xfrm>
            <a:custGeom>
              <a:avLst/>
              <a:gdLst/>
              <a:ahLst/>
              <a:cxnLst/>
              <a:rect l="l" t="t" r="r" b="b"/>
              <a:pathLst>
                <a:path w="8970" h="13882" extrusionOk="0">
                  <a:moveTo>
                    <a:pt x="4314" y="1"/>
                  </a:moveTo>
                  <a:cubicBezTo>
                    <a:pt x="3892" y="1"/>
                    <a:pt x="3488" y="116"/>
                    <a:pt x="3138" y="331"/>
                  </a:cubicBezTo>
                  <a:cubicBezTo>
                    <a:pt x="3137" y="332"/>
                    <a:pt x="3136" y="332"/>
                    <a:pt x="3134" y="332"/>
                  </a:cubicBezTo>
                  <a:cubicBezTo>
                    <a:pt x="2530" y="396"/>
                    <a:pt x="1977" y="723"/>
                    <a:pt x="1620" y="1220"/>
                  </a:cubicBezTo>
                  <a:lnTo>
                    <a:pt x="1615" y="1226"/>
                  </a:lnTo>
                  <a:cubicBezTo>
                    <a:pt x="1407" y="1323"/>
                    <a:pt x="1215" y="1455"/>
                    <a:pt x="1051" y="1615"/>
                  </a:cubicBezTo>
                  <a:cubicBezTo>
                    <a:pt x="420" y="2231"/>
                    <a:pt x="229" y="3202"/>
                    <a:pt x="550" y="4047"/>
                  </a:cubicBezTo>
                  <a:cubicBezTo>
                    <a:pt x="516" y="4094"/>
                    <a:pt x="482" y="4142"/>
                    <a:pt x="452" y="4193"/>
                  </a:cubicBezTo>
                  <a:cubicBezTo>
                    <a:pt x="88" y="4803"/>
                    <a:pt x="1" y="5482"/>
                    <a:pt x="201" y="6104"/>
                  </a:cubicBezTo>
                  <a:cubicBezTo>
                    <a:pt x="578" y="7259"/>
                    <a:pt x="1738" y="7753"/>
                    <a:pt x="2671" y="8151"/>
                  </a:cubicBezTo>
                  <a:cubicBezTo>
                    <a:pt x="3100" y="8334"/>
                    <a:pt x="3613" y="8670"/>
                    <a:pt x="4050" y="8996"/>
                  </a:cubicBezTo>
                  <a:cubicBezTo>
                    <a:pt x="4053" y="8998"/>
                    <a:pt x="4054" y="9003"/>
                    <a:pt x="4057" y="9007"/>
                  </a:cubicBezTo>
                  <a:cubicBezTo>
                    <a:pt x="4090" y="9177"/>
                    <a:pt x="4121" y="9341"/>
                    <a:pt x="4146" y="9503"/>
                  </a:cubicBezTo>
                  <a:cubicBezTo>
                    <a:pt x="4149" y="9511"/>
                    <a:pt x="4143" y="9518"/>
                    <a:pt x="4136" y="9520"/>
                  </a:cubicBezTo>
                  <a:cubicBezTo>
                    <a:pt x="3820" y="9616"/>
                    <a:pt x="3422" y="9820"/>
                    <a:pt x="3062" y="10259"/>
                  </a:cubicBezTo>
                  <a:cubicBezTo>
                    <a:pt x="2481" y="10969"/>
                    <a:pt x="2328" y="11938"/>
                    <a:pt x="2596" y="12814"/>
                  </a:cubicBezTo>
                  <a:lnTo>
                    <a:pt x="2656" y="13012"/>
                  </a:lnTo>
                  <a:cubicBezTo>
                    <a:pt x="2814" y="13531"/>
                    <a:pt x="3293" y="13882"/>
                    <a:pt x="3832" y="13882"/>
                  </a:cubicBezTo>
                  <a:cubicBezTo>
                    <a:pt x="3843" y="13882"/>
                    <a:pt x="3853" y="13882"/>
                    <a:pt x="3864" y="13881"/>
                  </a:cubicBezTo>
                  <a:lnTo>
                    <a:pt x="7417" y="13787"/>
                  </a:lnTo>
                  <a:cubicBezTo>
                    <a:pt x="7866" y="13774"/>
                    <a:pt x="8273" y="13517"/>
                    <a:pt x="8478" y="13116"/>
                  </a:cubicBezTo>
                  <a:lnTo>
                    <a:pt x="8581" y="12914"/>
                  </a:lnTo>
                  <a:cubicBezTo>
                    <a:pt x="8969" y="12152"/>
                    <a:pt x="8719" y="11425"/>
                    <a:pt x="8639" y="11190"/>
                  </a:cubicBezTo>
                  <a:cubicBezTo>
                    <a:pt x="8420" y="10553"/>
                    <a:pt x="8072" y="10097"/>
                    <a:pt x="7602" y="9833"/>
                  </a:cubicBezTo>
                  <a:cubicBezTo>
                    <a:pt x="7596" y="9830"/>
                    <a:pt x="7595" y="9826"/>
                    <a:pt x="7593" y="9820"/>
                  </a:cubicBezTo>
                  <a:cubicBezTo>
                    <a:pt x="7539" y="9362"/>
                    <a:pt x="7465" y="8885"/>
                    <a:pt x="7369" y="8392"/>
                  </a:cubicBezTo>
                  <a:lnTo>
                    <a:pt x="7369" y="8389"/>
                  </a:lnTo>
                  <a:cubicBezTo>
                    <a:pt x="7394" y="7956"/>
                    <a:pt x="7503" y="6944"/>
                    <a:pt x="7757" y="6265"/>
                  </a:cubicBezTo>
                  <a:cubicBezTo>
                    <a:pt x="8111" y="5314"/>
                    <a:pt x="8554" y="4132"/>
                    <a:pt x="7977" y="3064"/>
                  </a:cubicBezTo>
                  <a:cubicBezTo>
                    <a:pt x="7719" y="2588"/>
                    <a:pt x="7298" y="2229"/>
                    <a:pt x="6766" y="2032"/>
                  </a:cubicBezTo>
                  <a:cubicBezTo>
                    <a:pt x="6762" y="2030"/>
                    <a:pt x="6758" y="2026"/>
                    <a:pt x="6758" y="2022"/>
                  </a:cubicBezTo>
                  <a:cubicBezTo>
                    <a:pt x="6714" y="1857"/>
                    <a:pt x="6656" y="1694"/>
                    <a:pt x="6581" y="1538"/>
                  </a:cubicBezTo>
                  <a:cubicBezTo>
                    <a:pt x="6319" y="968"/>
                    <a:pt x="5908" y="527"/>
                    <a:pt x="5388" y="260"/>
                  </a:cubicBezTo>
                  <a:cubicBezTo>
                    <a:pt x="5057" y="91"/>
                    <a:pt x="4687" y="1"/>
                    <a:pt x="43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7" name="Google Shape;2427;p38"/>
            <p:cNvSpPr/>
            <p:nvPr/>
          </p:nvSpPr>
          <p:spPr>
            <a:xfrm>
              <a:off x="7829092" y="632102"/>
              <a:ext cx="60861" cy="235204"/>
            </a:xfrm>
            <a:custGeom>
              <a:avLst/>
              <a:gdLst/>
              <a:ahLst/>
              <a:cxnLst/>
              <a:rect l="l" t="t" r="r" b="b"/>
              <a:pathLst>
                <a:path w="2036" h="7869" extrusionOk="0">
                  <a:moveTo>
                    <a:pt x="88" y="0"/>
                  </a:moveTo>
                  <a:cubicBezTo>
                    <a:pt x="77" y="0"/>
                    <a:pt x="67" y="2"/>
                    <a:pt x="57" y="7"/>
                  </a:cubicBezTo>
                  <a:cubicBezTo>
                    <a:pt x="18" y="25"/>
                    <a:pt x="1" y="69"/>
                    <a:pt x="18" y="108"/>
                  </a:cubicBezTo>
                  <a:cubicBezTo>
                    <a:pt x="36" y="151"/>
                    <a:pt x="1882" y="4317"/>
                    <a:pt x="1836" y="7791"/>
                  </a:cubicBezTo>
                  <a:cubicBezTo>
                    <a:pt x="1833" y="7833"/>
                    <a:pt x="1867" y="7869"/>
                    <a:pt x="1909" y="7869"/>
                  </a:cubicBezTo>
                  <a:lnTo>
                    <a:pt x="1917" y="7869"/>
                  </a:lnTo>
                  <a:cubicBezTo>
                    <a:pt x="1956" y="7866"/>
                    <a:pt x="1985" y="7833"/>
                    <a:pt x="1988" y="7794"/>
                  </a:cubicBezTo>
                  <a:cubicBezTo>
                    <a:pt x="2036" y="4283"/>
                    <a:pt x="177" y="88"/>
                    <a:pt x="157" y="46"/>
                  </a:cubicBezTo>
                  <a:cubicBezTo>
                    <a:pt x="144" y="17"/>
                    <a:pt x="116" y="0"/>
                    <a:pt x="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8" name="Google Shape;2428;p38"/>
            <p:cNvSpPr/>
            <p:nvPr/>
          </p:nvSpPr>
          <p:spPr>
            <a:xfrm>
              <a:off x="7747395" y="666566"/>
              <a:ext cx="127551" cy="99623"/>
            </a:xfrm>
            <a:custGeom>
              <a:avLst/>
              <a:gdLst/>
              <a:ahLst/>
              <a:cxnLst/>
              <a:rect l="l" t="t" r="r" b="b"/>
              <a:pathLst>
                <a:path w="4267" h="3333" extrusionOk="0">
                  <a:moveTo>
                    <a:pt x="777" y="1"/>
                  </a:moveTo>
                  <a:cubicBezTo>
                    <a:pt x="644" y="1"/>
                    <a:pt x="540" y="49"/>
                    <a:pt x="477" y="155"/>
                  </a:cubicBezTo>
                  <a:cubicBezTo>
                    <a:pt x="1" y="948"/>
                    <a:pt x="900" y="1359"/>
                    <a:pt x="1945" y="1804"/>
                  </a:cubicBezTo>
                  <a:cubicBezTo>
                    <a:pt x="3079" y="2288"/>
                    <a:pt x="4266" y="3332"/>
                    <a:pt x="4266" y="3332"/>
                  </a:cubicBezTo>
                  <a:cubicBezTo>
                    <a:pt x="3759" y="2020"/>
                    <a:pt x="1643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9" name="Google Shape;2429;p38"/>
            <p:cNvSpPr/>
            <p:nvPr/>
          </p:nvSpPr>
          <p:spPr>
            <a:xfrm>
              <a:off x="7858685" y="625467"/>
              <a:ext cx="56437" cy="147836"/>
            </a:xfrm>
            <a:custGeom>
              <a:avLst/>
              <a:gdLst/>
              <a:ahLst/>
              <a:cxnLst/>
              <a:rect l="l" t="t" r="r" b="b"/>
              <a:pathLst>
                <a:path w="1888" h="4946" extrusionOk="0">
                  <a:moveTo>
                    <a:pt x="913" y="0"/>
                  </a:moveTo>
                  <a:cubicBezTo>
                    <a:pt x="78" y="0"/>
                    <a:pt x="0" y="3517"/>
                    <a:pt x="673" y="4946"/>
                  </a:cubicBezTo>
                  <a:cubicBezTo>
                    <a:pt x="673" y="4946"/>
                    <a:pt x="735" y="3366"/>
                    <a:pt x="1167" y="2210"/>
                  </a:cubicBezTo>
                  <a:cubicBezTo>
                    <a:pt x="1565" y="1149"/>
                    <a:pt x="1887" y="213"/>
                    <a:pt x="984" y="8"/>
                  </a:cubicBezTo>
                  <a:cubicBezTo>
                    <a:pt x="960" y="3"/>
                    <a:pt x="936" y="0"/>
                    <a:pt x="9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0" name="Google Shape;2430;p38"/>
            <p:cNvSpPr/>
            <p:nvPr/>
          </p:nvSpPr>
          <p:spPr>
            <a:xfrm>
              <a:off x="7765391" y="569304"/>
              <a:ext cx="99841" cy="84230"/>
            </a:xfrm>
            <a:custGeom>
              <a:avLst/>
              <a:gdLst/>
              <a:ahLst/>
              <a:cxnLst/>
              <a:rect l="l" t="t" r="r" b="b"/>
              <a:pathLst>
                <a:path w="3340" h="2818" extrusionOk="0">
                  <a:moveTo>
                    <a:pt x="2353" y="0"/>
                  </a:moveTo>
                  <a:cubicBezTo>
                    <a:pt x="2233" y="0"/>
                    <a:pt x="2116" y="30"/>
                    <a:pt x="2016" y="95"/>
                  </a:cubicBezTo>
                  <a:cubicBezTo>
                    <a:pt x="1861" y="195"/>
                    <a:pt x="1766" y="387"/>
                    <a:pt x="1780" y="568"/>
                  </a:cubicBezTo>
                  <a:lnTo>
                    <a:pt x="1780" y="568"/>
                  </a:lnTo>
                  <a:cubicBezTo>
                    <a:pt x="1713" y="432"/>
                    <a:pt x="1568" y="332"/>
                    <a:pt x="1415" y="322"/>
                  </a:cubicBezTo>
                  <a:cubicBezTo>
                    <a:pt x="1407" y="322"/>
                    <a:pt x="1398" y="321"/>
                    <a:pt x="1390" y="321"/>
                  </a:cubicBezTo>
                  <a:cubicBezTo>
                    <a:pt x="1194" y="321"/>
                    <a:pt x="1006" y="452"/>
                    <a:pt x="921" y="630"/>
                  </a:cubicBezTo>
                  <a:cubicBezTo>
                    <a:pt x="833" y="815"/>
                    <a:pt x="849" y="1042"/>
                    <a:pt x="940" y="1225"/>
                  </a:cubicBezTo>
                  <a:cubicBezTo>
                    <a:pt x="866" y="1089"/>
                    <a:pt x="716" y="1023"/>
                    <a:pt x="561" y="1023"/>
                  </a:cubicBezTo>
                  <a:cubicBezTo>
                    <a:pt x="435" y="1023"/>
                    <a:pt x="307" y="1067"/>
                    <a:pt x="216" y="1155"/>
                  </a:cubicBezTo>
                  <a:cubicBezTo>
                    <a:pt x="16" y="1351"/>
                    <a:pt x="0" y="1687"/>
                    <a:pt x="127" y="1937"/>
                  </a:cubicBezTo>
                  <a:cubicBezTo>
                    <a:pt x="254" y="2188"/>
                    <a:pt x="626" y="2542"/>
                    <a:pt x="882" y="2657"/>
                  </a:cubicBezTo>
                  <a:cubicBezTo>
                    <a:pt x="1123" y="2764"/>
                    <a:pt x="1380" y="2818"/>
                    <a:pt x="1635" y="2818"/>
                  </a:cubicBezTo>
                  <a:cubicBezTo>
                    <a:pt x="2268" y="2818"/>
                    <a:pt x="2883" y="2487"/>
                    <a:pt x="3172" y="1825"/>
                  </a:cubicBezTo>
                  <a:cubicBezTo>
                    <a:pt x="3340" y="1440"/>
                    <a:pt x="3336" y="983"/>
                    <a:pt x="3159" y="600"/>
                  </a:cubicBezTo>
                  <a:cubicBezTo>
                    <a:pt x="3060" y="386"/>
                    <a:pt x="2904" y="191"/>
                    <a:pt x="2693" y="82"/>
                  </a:cubicBezTo>
                  <a:cubicBezTo>
                    <a:pt x="2588" y="29"/>
                    <a:pt x="2470" y="0"/>
                    <a:pt x="23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1" name="Google Shape;2431;p38"/>
            <p:cNvSpPr/>
            <p:nvPr/>
          </p:nvSpPr>
          <p:spPr>
            <a:xfrm>
              <a:off x="7826431" y="846832"/>
              <a:ext cx="96194" cy="40800"/>
            </a:xfrm>
            <a:custGeom>
              <a:avLst/>
              <a:gdLst/>
              <a:ahLst/>
              <a:cxnLst/>
              <a:rect l="l" t="t" r="r" b="b"/>
              <a:pathLst>
                <a:path w="3218" h="1365" extrusionOk="0">
                  <a:moveTo>
                    <a:pt x="1491" y="0"/>
                  </a:moveTo>
                  <a:cubicBezTo>
                    <a:pt x="1375" y="0"/>
                    <a:pt x="1256" y="65"/>
                    <a:pt x="1181" y="160"/>
                  </a:cubicBezTo>
                  <a:cubicBezTo>
                    <a:pt x="1079" y="289"/>
                    <a:pt x="1042" y="459"/>
                    <a:pt x="1008" y="621"/>
                  </a:cubicBezTo>
                  <a:cubicBezTo>
                    <a:pt x="938" y="527"/>
                    <a:pt x="976" y="387"/>
                    <a:pt x="924" y="280"/>
                  </a:cubicBezTo>
                  <a:cubicBezTo>
                    <a:pt x="881" y="195"/>
                    <a:pt x="784" y="149"/>
                    <a:pt x="688" y="149"/>
                  </a:cubicBezTo>
                  <a:cubicBezTo>
                    <a:pt x="670" y="149"/>
                    <a:pt x="652" y="151"/>
                    <a:pt x="634" y="154"/>
                  </a:cubicBezTo>
                  <a:cubicBezTo>
                    <a:pt x="523" y="174"/>
                    <a:pt x="428" y="246"/>
                    <a:pt x="351" y="329"/>
                  </a:cubicBezTo>
                  <a:cubicBezTo>
                    <a:pt x="97" y="600"/>
                    <a:pt x="1" y="1009"/>
                    <a:pt x="108" y="1365"/>
                  </a:cubicBezTo>
                  <a:lnTo>
                    <a:pt x="3143" y="1287"/>
                  </a:lnTo>
                  <a:cubicBezTo>
                    <a:pt x="3217" y="1142"/>
                    <a:pt x="3167" y="967"/>
                    <a:pt x="3113" y="814"/>
                  </a:cubicBezTo>
                  <a:cubicBezTo>
                    <a:pt x="3042" y="607"/>
                    <a:pt x="2945" y="374"/>
                    <a:pt x="2738" y="308"/>
                  </a:cubicBezTo>
                  <a:cubicBezTo>
                    <a:pt x="2702" y="296"/>
                    <a:pt x="2666" y="291"/>
                    <a:pt x="2630" y="291"/>
                  </a:cubicBezTo>
                  <a:cubicBezTo>
                    <a:pt x="2497" y="291"/>
                    <a:pt x="2363" y="362"/>
                    <a:pt x="2272" y="462"/>
                  </a:cubicBezTo>
                  <a:cubicBezTo>
                    <a:pt x="2155" y="589"/>
                    <a:pt x="2091" y="755"/>
                    <a:pt x="2040" y="920"/>
                  </a:cubicBezTo>
                  <a:cubicBezTo>
                    <a:pt x="2019" y="649"/>
                    <a:pt x="1922" y="387"/>
                    <a:pt x="1762" y="168"/>
                  </a:cubicBezTo>
                  <a:cubicBezTo>
                    <a:pt x="1723" y="116"/>
                    <a:pt x="1679" y="64"/>
                    <a:pt x="1622" y="32"/>
                  </a:cubicBezTo>
                  <a:cubicBezTo>
                    <a:pt x="1581" y="10"/>
                    <a:pt x="1536" y="0"/>
                    <a:pt x="14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29" name="Google Shape;2529;p38"/>
          <p:cNvGrpSpPr/>
          <p:nvPr/>
        </p:nvGrpSpPr>
        <p:grpSpPr>
          <a:xfrm>
            <a:off x="10603611" y="1687772"/>
            <a:ext cx="328619" cy="308425"/>
            <a:chOff x="5946283" y="1650903"/>
            <a:chExt cx="246464" cy="231319"/>
          </a:xfrm>
        </p:grpSpPr>
        <p:sp>
          <p:nvSpPr>
            <p:cNvPr id="2530" name="Google Shape;2530;p38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1" name="Google Shape;2531;p38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32" name="Google Shape;2532;p38"/>
          <p:cNvGrpSpPr/>
          <p:nvPr/>
        </p:nvGrpSpPr>
        <p:grpSpPr>
          <a:xfrm>
            <a:off x="684977" y="2555405"/>
            <a:ext cx="328619" cy="308425"/>
            <a:chOff x="5946283" y="1650903"/>
            <a:chExt cx="246464" cy="231319"/>
          </a:xfrm>
        </p:grpSpPr>
        <p:sp>
          <p:nvSpPr>
            <p:cNvPr id="2533" name="Google Shape;2533;p38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4" name="Google Shape;2534;p38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35" name="Google Shape;2535;p38"/>
          <p:cNvGrpSpPr/>
          <p:nvPr/>
        </p:nvGrpSpPr>
        <p:grpSpPr>
          <a:xfrm>
            <a:off x="11232011" y="1123489"/>
            <a:ext cx="328619" cy="308425"/>
            <a:chOff x="5946283" y="1650903"/>
            <a:chExt cx="246464" cy="231319"/>
          </a:xfrm>
        </p:grpSpPr>
        <p:sp>
          <p:nvSpPr>
            <p:cNvPr id="2536" name="Google Shape;2536;p38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7" name="Google Shape;2537;p38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38" name="Google Shape;2538;p38"/>
          <p:cNvGrpSpPr/>
          <p:nvPr/>
        </p:nvGrpSpPr>
        <p:grpSpPr>
          <a:xfrm>
            <a:off x="10862314" y="2338544"/>
            <a:ext cx="972409" cy="846793"/>
            <a:chOff x="5133595" y="1523392"/>
            <a:chExt cx="473946" cy="412721"/>
          </a:xfrm>
        </p:grpSpPr>
        <p:sp>
          <p:nvSpPr>
            <p:cNvPr id="2539" name="Google Shape;2539;p38"/>
            <p:cNvSpPr/>
            <p:nvPr/>
          </p:nvSpPr>
          <p:spPr>
            <a:xfrm>
              <a:off x="5133595" y="1523392"/>
              <a:ext cx="473946" cy="412721"/>
            </a:xfrm>
            <a:custGeom>
              <a:avLst/>
              <a:gdLst/>
              <a:ahLst/>
              <a:cxnLst/>
              <a:rect l="l" t="t" r="r" b="b"/>
              <a:pathLst>
                <a:path w="15855" h="13808" extrusionOk="0">
                  <a:moveTo>
                    <a:pt x="3218" y="1"/>
                  </a:moveTo>
                  <a:cubicBezTo>
                    <a:pt x="2663" y="1"/>
                    <a:pt x="2103" y="48"/>
                    <a:pt x="1542" y="147"/>
                  </a:cubicBezTo>
                  <a:cubicBezTo>
                    <a:pt x="1279" y="193"/>
                    <a:pt x="1008" y="252"/>
                    <a:pt x="794" y="410"/>
                  </a:cubicBezTo>
                  <a:cubicBezTo>
                    <a:pt x="0" y="986"/>
                    <a:pt x="283" y="2570"/>
                    <a:pt x="438" y="3386"/>
                  </a:cubicBezTo>
                  <a:cubicBezTo>
                    <a:pt x="671" y="4610"/>
                    <a:pt x="1200" y="5771"/>
                    <a:pt x="1928" y="6778"/>
                  </a:cubicBezTo>
                  <a:cubicBezTo>
                    <a:pt x="2390" y="7416"/>
                    <a:pt x="2946" y="7999"/>
                    <a:pt x="3526" y="8532"/>
                  </a:cubicBezTo>
                  <a:cubicBezTo>
                    <a:pt x="3856" y="8836"/>
                    <a:pt x="4202" y="9124"/>
                    <a:pt x="4559" y="9397"/>
                  </a:cubicBezTo>
                  <a:cubicBezTo>
                    <a:pt x="4737" y="9533"/>
                    <a:pt x="5577" y="9962"/>
                    <a:pt x="5622" y="10148"/>
                  </a:cubicBezTo>
                  <a:cubicBezTo>
                    <a:pt x="5859" y="11125"/>
                    <a:pt x="6355" y="12716"/>
                    <a:pt x="7165" y="13331"/>
                  </a:cubicBezTo>
                  <a:cubicBezTo>
                    <a:pt x="7597" y="13660"/>
                    <a:pt x="8154" y="13807"/>
                    <a:pt x="8975" y="13807"/>
                  </a:cubicBezTo>
                  <a:cubicBezTo>
                    <a:pt x="8984" y="13807"/>
                    <a:pt x="8993" y="13807"/>
                    <a:pt x="9003" y="13807"/>
                  </a:cubicBezTo>
                  <a:cubicBezTo>
                    <a:pt x="9811" y="13807"/>
                    <a:pt x="12342" y="13683"/>
                    <a:pt x="13028" y="12270"/>
                  </a:cubicBezTo>
                  <a:cubicBezTo>
                    <a:pt x="13137" y="12044"/>
                    <a:pt x="13195" y="11805"/>
                    <a:pt x="13205" y="11566"/>
                  </a:cubicBezTo>
                  <a:cubicBezTo>
                    <a:pt x="13535" y="11430"/>
                    <a:pt x="13820" y="11208"/>
                    <a:pt x="14026" y="10915"/>
                  </a:cubicBezTo>
                  <a:cubicBezTo>
                    <a:pt x="14173" y="10707"/>
                    <a:pt x="14306" y="10435"/>
                    <a:pt x="14357" y="10098"/>
                  </a:cubicBezTo>
                  <a:cubicBezTo>
                    <a:pt x="14875" y="9913"/>
                    <a:pt x="15295" y="9482"/>
                    <a:pt x="15491" y="8899"/>
                  </a:cubicBezTo>
                  <a:cubicBezTo>
                    <a:pt x="15854" y="7817"/>
                    <a:pt x="15565" y="4718"/>
                    <a:pt x="14385" y="3823"/>
                  </a:cubicBezTo>
                  <a:cubicBezTo>
                    <a:pt x="14132" y="3633"/>
                    <a:pt x="13542" y="3187"/>
                    <a:pt x="11247" y="3187"/>
                  </a:cubicBezTo>
                  <a:lnTo>
                    <a:pt x="11082" y="3187"/>
                  </a:lnTo>
                  <a:cubicBezTo>
                    <a:pt x="8880" y="1283"/>
                    <a:pt x="6116" y="1"/>
                    <a:pt x="32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0" name="Google Shape;2540;p38"/>
            <p:cNvSpPr/>
            <p:nvPr/>
          </p:nvSpPr>
          <p:spPr>
            <a:xfrm>
              <a:off x="5429023" y="1736897"/>
              <a:ext cx="95686" cy="107096"/>
            </a:xfrm>
            <a:custGeom>
              <a:avLst/>
              <a:gdLst/>
              <a:ahLst/>
              <a:cxnLst/>
              <a:rect l="l" t="t" r="r" b="b"/>
              <a:pathLst>
                <a:path w="3201" h="3583" extrusionOk="0">
                  <a:moveTo>
                    <a:pt x="2133" y="0"/>
                  </a:moveTo>
                  <a:cubicBezTo>
                    <a:pt x="2122" y="0"/>
                    <a:pt x="2112" y="3"/>
                    <a:pt x="2105" y="10"/>
                  </a:cubicBezTo>
                  <a:cubicBezTo>
                    <a:pt x="1975" y="130"/>
                    <a:pt x="1" y="2980"/>
                    <a:pt x="1" y="2980"/>
                  </a:cubicBezTo>
                  <a:cubicBezTo>
                    <a:pt x="1" y="2980"/>
                    <a:pt x="754" y="3583"/>
                    <a:pt x="1186" y="3583"/>
                  </a:cubicBezTo>
                  <a:cubicBezTo>
                    <a:pt x="1269" y="3583"/>
                    <a:pt x="1339" y="3561"/>
                    <a:pt x="1391" y="3509"/>
                  </a:cubicBezTo>
                  <a:cubicBezTo>
                    <a:pt x="1714" y="3183"/>
                    <a:pt x="3200" y="1368"/>
                    <a:pt x="3120" y="1132"/>
                  </a:cubicBezTo>
                  <a:cubicBezTo>
                    <a:pt x="3043" y="907"/>
                    <a:pt x="2322" y="0"/>
                    <a:pt x="21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1" name="Google Shape;2541;p38"/>
            <p:cNvSpPr/>
            <p:nvPr/>
          </p:nvSpPr>
          <p:spPr>
            <a:xfrm>
              <a:off x="5342305" y="1793777"/>
              <a:ext cx="146533" cy="94273"/>
            </a:xfrm>
            <a:custGeom>
              <a:avLst/>
              <a:gdLst/>
              <a:ahLst/>
              <a:cxnLst/>
              <a:rect l="l" t="t" r="r" b="b"/>
              <a:pathLst>
                <a:path w="4902" h="3154" extrusionOk="0">
                  <a:moveTo>
                    <a:pt x="69" y="0"/>
                  </a:moveTo>
                  <a:lnTo>
                    <a:pt x="69" y="0"/>
                  </a:lnTo>
                  <a:cubicBezTo>
                    <a:pt x="1" y="89"/>
                    <a:pt x="628" y="2604"/>
                    <a:pt x="1158" y="3006"/>
                  </a:cubicBezTo>
                  <a:cubicBezTo>
                    <a:pt x="1293" y="3109"/>
                    <a:pt x="1608" y="3154"/>
                    <a:pt x="1996" y="3154"/>
                  </a:cubicBezTo>
                  <a:cubicBezTo>
                    <a:pt x="3135" y="3154"/>
                    <a:pt x="4902" y="2770"/>
                    <a:pt x="4574" y="2353"/>
                  </a:cubicBezTo>
                  <a:cubicBezTo>
                    <a:pt x="4131" y="1795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6DA2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2" name="Google Shape;2542;p38"/>
            <p:cNvSpPr/>
            <p:nvPr/>
          </p:nvSpPr>
          <p:spPr>
            <a:xfrm>
              <a:off x="5439097" y="1666775"/>
              <a:ext cx="122679" cy="113373"/>
            </a:xfrm>
            <a:custGeom>
              <a:avLst/>
              <a:gdLst/>
              <a:ahLst/>
              <a:cxnLst/>
              <a:rect l="l" t="t" r="r" b="b"/>
              <a:pathLst>
                <a:path w="4104" h="3793" extrusionOk="0">
                  <a:moveTo>
                    <a:pt x="1024" y="1"/>
                  </a:moveTo>
                  <a:cubicBezTo>
                    <a:pt x="471" y="1"/>
                    <a:pt x="28" y="34"/>
                    <a:pt x="1" y="70"/>
                  </a:cubicBezTo>
                  <a:cubicBezTo>
                    <a:pt x="1" y="70"/>
                    <a:pt x="2824" y="3501"/>
                    <a:pt x="3480" y="3776"/>
                  </a:cubicBezTo>
                  <a:cubicBezTo>
                    <a:pt x="3506" y="3787"/>
                    <a:pt x="3530" y="3792"/>
                    <a:pt x="3553" y="3792"/>
                  </a:cubicBezTo>
                  <a:cubicBezTo>
                    <a:pt x="4104" y="3792"/>
                    <a:pt x="3701" y="697"/>
                    <a:pt x="3191" y="311"/>
                  </a:cubicBezTo>
                  <a:cubicBezTo>
                    <a:pt x="2876" y="72"/>
                    <a:pt x="1833" y="1"/>
                    <a:pt x="1024" y="1"/>
                  </a:cubicBezTo>
                  <a:close/>
                </a:path>
              </a:pathLst>
            </a:custGeom>
            <a:solidFill>
              <a:srgbClr val="6DA2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3" name="Google Shape;2543;p38"/>
            <p:cNvSpPr/>
            <p:nvPr/>
          </p:nvSpPr>
          <p:spPr>
            <a:xfrm>
              <a:off x="5342305" y="1793777"/>
              <a:ext cx="146533" cy="94273"/>
            </a:xfrm>
            <a:custGeom>
              <a:avLst/>
              <a:gdLst/>
              <a:ahLst/>
              <a:cxnLst/>
              <a:rect l="l" t="t" r="r" b="b"/>
              <a:pathLst>
                <a:path w="4902" h="3154" extrusionOk="0">
                  <a:moveTo>
                    <a:pt x="69" y="0"/>
                  </a:moveTo>
                  <a:lnTo>
                    <a:pt x="69" y="0"/>
                  </a:lnTo>
                  <a:cubicBezTo>
                    <a:pt x="1" y="89"/>
                    <a:pt x="628" y="2604"/>
                    <a:pt x="1158" y="3006"/>
                  </a:cubicBezTo>
                  <a:cubicBezTo>
                    <a:pt x="1293" y="3109"/>
                    <a:pt x="1608" y="3154"/>
                    <a:pt x="1996" y="3154"/>
                  </a:cubicBezTo>
                  <a:cubicBezTo>
                    <a:pt x="3135" y="3154"/>
                    <a:pt x="4902" y="2770"/>
                    <a:pt x="4574" y="2353"/>
                  </a:cubicBezTo>
                  <a:cubicBezTo>
                    <a:pt x="4131" y="1795"/>
                    <a:pt x="69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4" name="Google Shape;2544;p38"/>
            <p:cNvSpPr/>
            <p:nvPr/>
          </p:nvSpPr>
          <p:spPr>
            <a:xfrm>
              <a:off x="5352080" y="1816912"/>
              <a:ext cx="42119" cy="57150"/>
            </a:xfrm>
            <a:custGeom>
              <a:avLst/>
              <a:gdLst/>
              <a:ahLst/>
              <a:cxnLst/>
              <a:rect l="l" t="t" r="r" b="b"/>
              <a:pathLst>
                <a:path w="1409" h="1912" extrusionOk="0">
                  <a:moveTo>
                    <a:pt x="295" y="0"/>
                  </a:moveTo>
                  <a:cubicBezTo>
                    <a:pt x="288" y="0"/>
                    <a:pt x="281" y="1"/>
                    <a:pt x="275" y="2"/>
                  </a:cubicBezTo>
                  <a:cubicBezTo>
                    <a:pt x="1" y="68"/>
                    <a:pt x="669" y="1912"/>
                    <a:pt x="1021" y="1912"/>
                  </a:cubicBezTo>
                  <a:cubicBezTo>
                    <a:pt x="1047" y="1912"/>
                    <a:pt x="1072" y="1902"/>
                    <a:pt x="1094" y="1880"/>
                  </a:cubicBezTo>
                  <a:cubicBezTo>
                    <a:pt x="1409" y="1569"/>
                    <a:pt x="605" y="0"/>
                    <a:pt x="295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5" name="Google Shape;2545;p38"/>
            <p:cNvSpPr/>
            <p:nvPr/>
          </p:nvSpPr>
          <p:spPr>
            <a:xfrm>
              <a:off x="5439097" y="1666775"/>
              <a:ext cx="122679" cy="113373"/>
            </a:xfrm>
            <a:custGeom>
              <a:avLst/>
              <a:gdLst/>
              <a:ahLst/>
              <a:cxnLst/>
              <a:rect l="l" t="t" r="r" b="b"/>
              <a:pathLst>
                <a:path w="4104" h="3793" extrusionOk="0">
                  <a:moveTo>
                    <a:pt x="1024" y="1"/>
                  </a:moveTo>
                  <a:cubicBezTo>
                    <a:pt x="471" y="1"/>
                    <a:pt x="28" y="34"/>
                    <a:pt x="1" y="70"/>
                  </a:cubicBezTo>
                  <a:cubicBezTo>
                    <a:pt x="1" y="70"/>
                    <a:pt x="2824" y="3501"/>
                    <a:pt x="3480" y="3776"/>
                  </a:cubicBezTo>
                  <a:cubicBezTo>
                    <a:pt x="3506" y="3787"/>
                    <a:pt x="3530" y="3792"/>
                    <a:pt x="3553" y="3792"/>
                  </a:cubicBezTo>
                  <a:cubicBezTo>
                    <a:pt x="4104" y="3792"/>
                    <a:pt x="3701" y="697"/>
                    <a:pt x="3191" y="311"/>
                  </a:cubicBezTo>
                  <a:cubicBezTo>
                    <a:pt x="2876" y="72"/>
                    <a:pt x="1833" y="1"/>
                    <a:pt x="10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6" name="Google Shape;2546;p38"/>
            <p:cNvSpPr/>
            <p:nvPr/>
          </p:nvSpPr>
          <p:spPr>
            <a:xfrm>
              <a:off x="5183307" y="1571157"/>
              <a:ext cx="325440" cy="267874"/>
            </a:xfrm>
            <a:custGeom>
              <a:avLst/>
              <a:gdLst/>
              <a:ahLst/>
              <a:cxnLst/>
              <a:rect l="l" t="t" r="r" b="b"/>
              <a:pathLst>
                <a:path w="10887" h="8962" extrusionOk="0">
                  <a:moveTo>
                    <a:pt x="1567" y="0"/>
                  </a:moveTo>
                  <a:cubicBezTo>
                    <a:pt x="743" y="0"/>
                    <a:pt x="254" y="132"/>
                    <a:pt x="254" y="132"/>
                  </a:cubicBezTo>
                  <a:cubicBezTo>
                    <a:pt x="0" y="5949"/>
                    <a:pt x="8233" y="8961"/>
                    <a:pt x="8233" y="8961"/>
                  </a:cubicBezTo>
                  <a:lnTo>
                    <a:pt x="10887" y="5541"/>
                  </a:lnTo>
                  <a:cubicBezTo>
                    <a:pt x="7256" y="722"/>
                    <a:pt x="3495" y="0"/>
                    <a:pt x="15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7" name="Google Shape;2547;p38"/>
            <p:cNvSpPr/>
            <p:nvPr/>
          </p:nvSpPr>
          <p:spPr>
            <a:xfrm>
              <a:off x="5270832" y="1621910"/>
              <a:ext cx="155830" cy="125897"/>
            </a:xfrm>
            <a:custGeom>
              <a:avLst/>
              <a:gdLst/>
              <a:ahLst/>
              <a:cxnLst/>
              <a:rect l="l" t="t" r="r" b="b"/>
              <a:pathLst>
                <a:path w="5213" h="4212" extrusionOk="0">
                  <a:moveTo>
                    <a:pt x="2019" y="0"/>
                  </a:moveTo>
                  <a:cubicBezTo>
                    <a:pt x="1475" y="0"/>
                    <a:pt x="877" y="205"/>
                    <a:pt x="410" y="852"/>
                  </a:cubicBezTo>
                  <a:cubicBezTo>
                    <a:pt x="63" y="1333"/>
                    <a:pt x="1" y="1825"/>
                    <a:pt x="56" y="2242"/>
                  </a:cubicBezTo>
                  <a:cubicBezTo>
                    <a:pt x="146" y="2937"/>
                    <a:pt x="581" y="3531"/>
                    <a:pt x="1181" y="3890"/>
                  </a:cubicBezTo>
                  <a:cubicBezTo>
                    <a:pt x="1484" y="4070"/>
                    <a:pt x="1883" y="4212"/>
                    <a:pt x="2312" y="4212"/>
                  </a:cubicBezTo>
                  <a:cubicBezTo>
                    <a:pt x="2797" y="4212"/>
                    <a:pt x="3320" y="4030"/>
                    <a:pt x="3782" y="3517"/>
                  </a:cubicBezTo>
                  <a:cubicBezTo>
                    <a:pt x="5212" y="1932"/>
                    <a:pt x="3774" y="659"/>
                    <a:pt x="3215" y="323"/>
                  </a:cubicBezTo>
                  <a:cubicBezTo>
                    <a:pt x="2950" y="165"/>
                    <a:pt x="2506" y="0"/>
                    <a:pt x="20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8" name="Google Shape;2548;p38"/>
            <p:cNvSpPr/>
            <p:nvPr/>
          </p:nvSpPr>
          <p:spPr>
            <a:xfrm>
              <a:off x="5266946" y="1632909"/>
              <a:ext cx="132543" cy="102044"/>
            </a:xfrm>
            <a:custGeom>
              <a:avLst/>
              <a:gdLst/>
              <a:ahLst/>
              <a:cxnLst/>
              <a:rect l="l" t="t" r="r" b="b"/>
              <a:pathLst>
                <a:path w="4434" h="3414" extrusionOk="0">
                  <a:moveTo>
                    <a:pt x="2196" y="0"/>
                  </a:moveTo>
                  <a:cubicBezTo>
                    <a:pt x="1724" y="0"/>
                    <a:pt x="1244" y="241"/>
                    <a:pt x="878" y="834"/>
                  </a:cubicBezTo>
                  <a:cubicBezTo>
                    <a:pt x="0" y="2253"/>
                    <a:pt x="1243" y="3414"/>
                    <a:pt x="2409" y="3414"/>
                  </a:cubicBezTo>
                  <a:cubicBezTo>
                    <a:pt x="2914" y="3414"/>
                    <a:pt x="3404" y="3196"/>
                    <a:pt x="3701" y="2686"/>
                  </a:cubicBezTo>
                  <a:cubicBezTo>
                    <a:pt x="4434" y="1426"/>
                    <a:pt x="3342" y="0"/>
                    <a:pt x="21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9" name="Google Shape;2549;p38"/>
            <p:cNvSpPr/>
            <p:nvPr/>
          </p:nvSpPr>
          <p:spPr>
            <a:xfrm>
              <a:off x="5296868" y="1636108"/>
              <a:ext cx="30371" cy="97561"/>
            </a:xfrm>
            <a:custGeom>
              <a:avLst/>
              <a:gdLst/>
              <a:ahLst/>
              <a:cxnLst/>
              <a:rect l="l" t="t" r="r" b="b"/>
              <a:pathLst>
                <a:path w="1016" h="3264" extrusionOk="0">
                  <a:moveTo>
                    <a:pt x="673" y="0"/>
                  </a:moveTo>
                  <a:cubicBezTo>
                    <a:pt x="433" y="100"/>
                    <a:pt x="203" y="277"/>
                    <a:pt x="1" y="547"/>
                  </a:cubicBezTo>
                  <a:lnTo>
                    <a:pt x="235" y="2905"/>
                  </a:lnTo>
                  <a:cubicBezTo>
                    <a:pt x="464" y="3079"/>
                    <a:pt x="733" y="3203"/>
                    <a:pt x="1016" y="3264"/>
                  </a:cubicBezTo>
                  <a:lnTo>
                    <a:pt x="673" y="0"/>
                  </a:ln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0" name="Google Shape;2550;p38"/>
            <p:cNvSpPr/>
            <p:nvPr/>
          </p:nvSpPr>
          <p:spPr>
            <a:xfrm>
              <a:off x="5325117" y="1632969"/>
              <a:ext cx="26724" cy="101955"/>
            </a:xfrm>
            <a:custGeom>
              <a:avLst/>
              <a:gdLst/>
              <a:ahLst/>
              <a:cxnLst/>
              <a:rect l="l" t="t" r="r" b="b"/>
              <a:pathLst>
                <a:path w="894" h="3411" extrusionOk="0">
                  <a:moveTo>
                    <a:pt x="246" y="0"/>
                  </a:moveTo>
                  <a:cubicBezTo>
                    <a:pt x="164" y="0"/>
                    <a:pt x="82" y="8"/>
                    <a:pt x="0" y="23"/>
                  </a:cubicBezTo>
                  <a:lnTo>
                    <a:pt x="477" y="3411"/>
                  </a:lnTo>
                  <a:cubicBezTo>
                    <a:pt x="618" y="3410"/>
                    <a:pt x="759" y="3393"/>
                    <a:pt x="894" y="3355"/>
                  </a:cubicBezTo>
                  <a:lnTo>
                    <a:pt x="457" y="16"/>
                  </a:lnTo>
                  <a:cubicBezTo>
                    <a:pt x="388" y="6"/>
                    <a:pt x="317" y="0"/>
                    <a:pt x="246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1" name="Google Shape;2551;p38"/>
            <p:cNvSpPr/>
            <p:nvPr/>
          </p:nvSpPr>
          <p:spPr>
            <a:xfrm>
              <a:off x="5188203" y="1570493"/>
              <a:ext cx="124353" cy="125269"/>
            </a:xfrm>
            <a:custGeom>
              <a:avLst/>
              <a:gdLst/>
              <a:ahLst/>
              <a:cxnLst/>
              <a:rect l="l" t="t" r="r" b="b"/>
              <a:pathLst>
                <a:path w="4160" h="4191" extrusionOk="0">
                  <a:moveTo>
                    <a:pt x="1380" y="0"/>
                  </a:moveTo>
                  <a:cubicBezTo>
                    <a:pt x="556" y="0"/>
                    <a:pt x="68" y="132"/>
                    <a:pt x="68" y="132"/>
                  </a:cubicBezTo>
                  <a:cubicBezTo>
                    <a:pt x="0" y="1686"/>
                    <a:pt x="540" y="3041"/>
                    <a:pt x="1364" y="4190"/>
                  </a:cubicBezTo>
                  <a:cubicBezTo>
                    <a:pt x="2259" y="3212"/>
                    <a:pt x="3427" y="1812"/>
                    <a:pt x="4160" y="464"/>
                  </a:cubicBezTo>
                  <a:cubicBezTo>
                    <a:pt x="3049" y="99"/>
                    <a:pt x="2090" y="0"/>
                    <a:pt x="13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2" name="Google Shape;2552;p38"/>
            <p:cNvSpPr/>
            <p:nvPr/>
          </p:nvSpPr>
          <p:spPr>
            <a:xfrm>
              <a:off x="5371898" y="1722699"/>
              <a:ext cx="155023" cy="103061"/>
            </a:xfrm>
            <a:custGeom>
              <a:avLst/>
              <a:gdLst/>
              <a:ahLst/>
              <a:cxnLst/>
              <a:rect l="l" t="t" r="r" b="b"/>
              <a:pathLst>
                <a:path w="5186" h="3448" extrusionOk="0">
                  <a:moveTo>
                    <a:pt x="1501" y="0"/>
                  </a:moveTo>
                  <a:cubicBezTo>
                    <a:pt x="1291" y="0"/>
                    <a:pt x="1107" y="68"/>
                    <a:pt x="964" y="223"/>
                  </a:cubicBezTo>
                  <a:cubicBezTo>
                    <a:pt x="0" y="1268"/>
                    <a:pt x="3268" y="3447"/>
                    <a:pt x="4410" y="3447"/>
                  </a:cubicBezTo>
                  <a:cubicBezTo>
                    <a:pt x="4564" y="3447"/>
                    <a:pt x="4679" y="3408"/>
                    <a:pt x="4740" y="3321"/>
                  </a:cubicBezTo>
                  <a:cubicBezTo>
                    <a:pt x="5186" y="2689"/>
                    <a:pt x="2824" y="0"/>
                    <a:pt x="15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3" name="Google Shape;2553;p38"/>
            <p:cNvSpPr/>
            <p:nvPr/>
          </p:nvSpPr>
          <p:spPr>
            <a:xfrm>
              <a:off x="5403226" y="1745475"/>
              <a:ext cx="107493" cy="76010"/>
            </a:xfrm>
            <a:custGeom>
              <a:avLst/>
              <a:gdLst/>
              <a:ahLst/>
              <a:cxnLst/>
              <a:rect l="l" t="t" r="r" b="b"/>
              <a:pathLst>
                <a:path w="3596" h="2543" extrusionOk="0">
                  <a:moveTo>
                    <a:pt x="352" y="1"/>
                  </a:moveTo>
                  <a:cubicBezTo>
                    <a:pt x="279" y="1"/>
                    <a:pt x="229" y="28"/>
                    <a:pt x="207" y="87"/>
                  </a:cubicBezTo>
                  <a:cubicBezTo>
                    <a:pt x="0" y="659"/>
                    <a:pt x="2828" y="2542"/>
                    <a:pt x="3341" y="2542"/>
                  </a:cubicBezTo>
                  <a:cubicBezTo>
                    <a:pt x="3374" y="2542"/>
                    <a:pt x="3398" y="2534"/>
                    <a:pt x="3410" y="2518"/>
                  </a:cubicBezTo>
                  <a:cubicBezTo>
                    <a:pt x="3596" y="2274"/>
                    <a:pt x="1022" y="1"/>
                    <a:pt x="352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4" name="Google Shape;2554;p38"/>
            <p:cNvSpPr/>
            <p:nvPr/>
          </p:nvSpPr>
          <p:spPr>
            <a:xfrm>
              <a:off x="5191527" y="1588941"/>
              <a:ext cx="53388" cy="92151"/>
            </a:xfrm>
            <a:custGeom>
              <a:avLst/>
              <a:gdLst/>
              <a:ahLst/>
              <a:cxnLst/>
              <a:rect l="l" t="t" r="r" b="b"/>
              <a:pathLst>
                <a:path w="1786" h="3083" extrusionOk="0">
                  <a:moveTo>
                    <a:pt x="246" y="1"/>
                  </a:moveTo>
                  <a:cubicBezTo>
                    <a:pt x="224" y="1"/>
                    <a:pt x="207" y="13"/>
                    <a:pt x="194" y="38"/>
                  </a:cubicBezTo>
                  <a:cubicBezTo>
                    <a:pt x="1" y="417"/>
                    <a:pt x="1000" y="3082"/>
                    <a:pt x="1400" y="3082"/>
                  </a:cubicBezTo>
                  <a:cubicBezTo>
                    <a:pt x="1427" y="3082"/>
                    <a:pt x="1451" y="3070"/>
                    <a:pt x="1472" y="3045"/>
                  </a:cubicBezTo>
                  <a:cubicBezTo>
                    <a:pt x="1786" y="2663"/>
                    <a:pt x="569" y="1"/>
                    <a:pt x="246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8" name="Picture 21">
            <a:extLst>
              <a:ext uri="{FF2B5EF4-FFF2-40B4-BE49-F238E27FC236}">
                <a16:creationId xmlns:a16="http://schemas.microsoft.com/office/drawing/2014/main" id="{873F2E13-320B-2831-7993-C2D6B3E502F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108405" y="13056"/>
            <a:ext cx="4023369" cy="1038557"/>
          </a:xfrm>
          <a:prstGeom prst="rect">
            <a:avLst/>
          </a:prstGeom>
        </p:spPr>
      </p:pic>
      <p:pic>
        <p:nvPicPr>
          <p:cNvPr id="9" name="Picture 21">
            <a:extLst>
              <a:ext uri="{FF2B5EF4-FFF2-40B4-BE49-F238E27FC236}">
                <a16:creationId xmlns:a16="http://schemas.microsoft.com/office/drawing/2014/main" id="{50C5DEF8-ACED-6ABE-0F44-8460AE059A2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4108" y="2968"/>
            <a:ext cx="4023369" cy="103855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19EA96C-9C2A-E878-209A-0B147960B48F}"/>
              </a:ext>
            </a:extLst>
          </p:cNvPr>
          <p:cNvSpPr txBox="1"/>
          <p:nvPr/>
        </p:nvSpPr>
        <p:spPr>
          <a:xfrm>
            <a:off x="1115592" y="2393130"/>
            <a:ext cx="8541364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Bài</a:t>
            </a:r>
            <a:r>
              <a:rPr kumimoji="0" lang="en-US" sz="4267" b="1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1: </a:t>
            </a:r>
            <a:r>
              <a:rPr kumimoji="0" lang="en-US" sz="4267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Biết</a:t>
            </a:r>
            <a:r>
              <a:rPr kumimoji="0" lang="en-US" sz="4267" b="1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ơn người lao động (</a:t>
            </a:r>
            <a:r>
              <a:rPr kumimoji="0" lang="en-US" sz="4267" b="1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T4)</a:t>
            </a:r>
            <a:endParaRPr kumimoji="0" lang="en-US" sz="42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6957868-322C-0DF9-F38D-51F80E620CE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0456" y="3657601"/>
            <a:ext cx="3733800" cy="3733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75244" y="1673624"/>
            <a:ext cx="3457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/>
              <a:t>Đạo đức</a:t>
            </a:r>
            <a:endParaRPr lang="en-US" sz="3600" b="1"/>
          </a:p>
        </p:txBody>
      </p:sp>
    </p:spTree>
    <p:extLst>
      <p:ext uri="{BB962C8B-B14F-4D97-AF65-F5344CB8AC3E}">
        <p14:creationId xmlns:p14="http://schemas.microsoft.com/office/powerpoint/2010/main" val="38739918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B2BEC6C8-A729-8AD5-5260-B014D9539C1A}"/>
              </a:ext>
            </a:extLst>
          </p:cNvPr>
          <p:cNvSpPr/>
          <p:nvPr/>
        </p:nvSpPr>
        <p:spPr>
          <a:xfrm>
            <a:off x="736460" y="1637295"/>
            <a:ext cx="9040585" cy="3840311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Biểu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diễn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tiểu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phẩm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: “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Biết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ơn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người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lao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động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/>
              </a:rPr>
              <a:t>”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/>
              </a:rPr>
              <a:t>đã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/>
              </a:rPr>
              <a:t>xây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/>
              </a:rPr>
              <a:t>dựng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/>
              </a:rPr>
              <a:t>từ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/>
              </a:rPr>
              <a:t>tiết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/>
              </a:rPr>
              <a:t>trước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33FA71D-7B6D-DAE8-552A-49E72791D7A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26245" y="2527247"/>
            <a:ext cx="1899152" cy="446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84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5">
            <a:extLst>
              <a:ext uri="{FF2B5EF4-FFF2-40B4-BE49-F238E27FC236}">
                <a16:creationId xmlns:a16="http://schemas.microsoft.com/office/drawing/2014/main" id="{FFA9A7FF-2D8A-45D3-E527-2292C59343A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33FA71D-7B6D-DAE8-552A-49E72791D7A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74439" y="2395362"/>
            <a:ext cx="1899152" cy="446263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56B63A2-9E34-D678-212F-53D1B6DF7F81}"/>
              </a:ext>
            </a:extLst>
          </p:cNvPr>
          <p:cNvSpPr/>
          <p:nvPr/>
        </p:nvSpPr>
        <p:spPr>
          <a:xfrm>
            <a:off x="548640" y="1870430"/>
            <a:ext cx="7691120" cy="3991890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Tiêu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chí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:</a:t>
            </a:r>
          </a:p>
          <a:p>
            <a:pPr marL="342917" marR="0" lvl="0" indent="-342917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Nét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diễn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342917" marR="0" lvl="0" indent="-342917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diễn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342917" marR="0" lvl="0" indent="-342917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Giọng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phù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hợp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342917" marR="0" lvl="0" indent="-342917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quyết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hợp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BD25CC-5FB0-2F36-0177-65B5F3AF48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824" y="447635"/>
            <a:ext cx="11632176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97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right funny kids holding blank banner for your text. Download a Free  Preview or High Quality Adobe Illustrator Ai, EPS, PDF and… | Blank banner,  Kids, Kids clipart">
            <a:extLst>
              <a:ext uri="{FF2B5EF4-FFF2-40B4-BE49-F238E27FC236}">
                <a16:creationId xmlns:a16="http://schemas.microsoft.com/office/drawing/2014/main" id="{BD20188C-9DDB-1958-92F8-6B509C05C1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90" b="78077" l="4700" r="96400">
                        <a14:foregroundMark x1="7100" y1="43846" x2="7100" y2="43846"/>
                        <a14:foregroundMark x1="4700" y1="49872" x2="4700" y2="49872"/>
                        <a14:foregroundMark x1="13200" y1="66410" x2="13200" y2="66410"/>
                        <a14:foregroundMark x1="91884" y1="54687" x2="92423" y2="57165"/>
                        <a14:foregroundMark x1="89500" y1="43718" x2="91203" y2="51554"/>
                        <a14:foregroundMark x1="86500" y1="62949" x2="87600" y2="69103"/>
                        <a14:foregroundMark x1="95900" y1="53590" x2="96400" y2="53718"/>
                        <a14:foregroundMark x1="56500" y1="39744" x2="58600" y2="53590"/>
                        <a14:foregroundMark x1="52100" y1="43205" x2="55800" y2="57692"/>
                        <a14:foregroundMark x1="44500" y1="37436" x2="41600" y2="47564"/>
                        <a14:foregroundMark x1="19474" y1="44487" x2="19500" y2="44744"/>
                        <a14:foregroundMark x1="18700" y1="36795" x2="19474" y2="44487"/>
                        <a14:foregroundMark x1="18700" y1="53077" x2="19600" y2="60641"/>
                        <a14:foregroundMark x1="19600" y1="60641" x2="24200" y2="69744"/>
                        <a14:foregroundMark x1="24200" y1="69744" x2="72600" y2="75641"/>
                        <a14:foregroundMark x1="72600" y1="75641" x2="77800" y2="64872"/>
                        <a14:foregroundMark x1="77800" y1="64872" x2="77900" y2="44359"/>
                        <a14:foregroundMark x1="77900" y1="44359" x2="54400" y2="41923"/>
                        <a14:foregroundMark x1="54400" y1="41923" x2="36000" y2="46410"/>
                        <a14:foregroundMark x1="36000" y1="46410" x2="29900" y2="39359"/>
                        <a14:foregroundMark x1="29900" y1="39359" x2="19800" y2="50256"/>
                        <a14:foregroundMark x1="19473" y1="52564" x2="19200" y2="54487"/>
                        <a14:foregroundMark x1="19800" y1="50256" x2="19473" y2="52564"/>
                        <a14:backgroundMark x1="30000" y1="24487" x2="30700" y2="26923"/>
                        <a14:backgroundMark x1="45000" y1="24487" x2="45200" y2="28333"/>
                        <a14:backgroundMark x1="31900" y1="31154" x2="32100" y2="32692"/>
                        <a14:backgroundMark x1="57300" y1="24487" x2="57300" y2="24487"/>
                        <a14:backgroundMark x1="59500" y1="30513" x2="59400" y2="31538"/>
                        <a14:backgroundMark x1="57200" y1="30256" x2="58100" y2="32821"/>
                        <a14:backgroundMark x1="68300" y1="28846" x2="70000" y2="32308"/>
                        <a14:backgroundMark x1="72000" y1="25513" x2="73100" y2="27179"/>
                        <a14:backgroundMark x1="16000" y1="59615" x2="16000" y2="59615"/>
                        <a14:backgroundMark x1="91300" y1="52949" x2="91500" y2="53718"/>
                        <a14:backgroundMark x1="91000" y1="53077" x2="91900" y2="53333"/>
                        <a14:backgroundMark x1="91200" y1="52436" x2="92200" y2="53462"/>
                        <a14:backgroundMark x1="91500" y1="52308" x2="91200" y2="52308"/>
                        <a14:backgroundMark x1="91900" y1="53846" x2="91500" y2="54231"/>
                        <a14:backgroundMark x1="91200" y1="51923" x2="91100" y2="51923"/>
                        <a14:backgroundMark x1="91400" y1="52179" x2="92200" y2="51923"/>
                        <a14:backgroundMark x1="91100" y1="51795" x2="91900" y2="51538"/>
                        <a14:backgroundMark x1="92600" y1="58205" x2="91600" y2="59359"/>
                        <a14:backgroundMark x1="92400" y1="58333" x2="93200" y2="58205"/>
                        <a14:backgroundMark x1="92100" y1="57949" x2="93000" y2="57564"/>
                        <a14:backgroundMark x1="41700" y1="29615" x2="43100" y2="32436"/>
                        <a14:backgroundMark x1="18400" y1="44487" x2="18400" y2="44487"/>
                        <a14:backgroundMark x1="17400" y1="52564" x2="17400" y2="525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853"/>
          <a:stretch/>
        </p:blipFill>
        <p:spPr bwMode="auto">
          <a:xfrm>
            <a:off x="-92459" y="-859970"/>
            <a:ext cx="12376918" cy="841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129DC2-5B57-7049-0A0E-3CE3632CA6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0072" y="2391704"/>
            <a:ext cx="5962405" cy="493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664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1C91C7C5-3A40-DD65-AE10-6B8ED2C602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15"/>
          <a:stretch/>
        </p:blipFill>
        <p:spPr>
          <a:xfrm>
            <a:off x="0" y="1282"/>
            <a:ext cx="12263350" cy="6856718"/>
          </a:xfrm>
          <a:prstGeom prst="rect">
            <a:avLst/>
          </a:prstGeom>
        </p:spPr>
      </p:pic>
      <p:pic>
        <p:nvPicPr>
          <p:cNvPr id="4" name="Picture 11">
            <a:extLst>
              <a:ext uri="{FF2B5EF4-FFF2-40B4-BE49-F238E27FC236}">
                <a16:creationId xmlns:a16="http://schemas.microsoft.com/office/drawing/2014/main" id="{0D586E8E-12D8-FCE0-59E4-94BB2F47C8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44069" y="580292"/>
            <a:ext cx="8727667" cy="26055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4185701-552B-BEB2-67EA-225DDC7C23D4}"/>
              </a:ext>
            </a:extLst>
          </p:cNvPr>
          <p:cNvSpPr txBox="1"/>
          <p:nvPr/>
        </p:nvSpPr>
        <p:spPr>
          <a:xfrm>
            <a:off x="3154717" y="1534969"/>
            <a:ext cx="60481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ĐÔI BẠN CÙNG TIẾN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B88C7D8-1DEB-A588-7B5B-6BA4B90FC851}"/>
              </a:ext>
            </a:extLst>
          </p:cNvPr>
          <p:cNvSpPr/>
          <p:nvPr/>
        </p:nvSpPr>
        <p:spPr>
          <a:xfrm>
            <a:off x="677008" y="3693560"/>
            <a:ext cx="10292861" cy="3028950"/>
          </a:xfrm>
          <a:custGeom>
            <a:avLst/>
            <a:gdLst>
              <a:gd name="connsiteX0" fmla="*/ 0 w 5567440"/>
              <a:gd name="connsiteY0" fmla="*/ 504835 h 3028950"/>
              <a:gd name="connsiteX1" fmla="*/ 504835 w 5567440"/>
              <a:gd name="connsiteY1" fmla="*/ 0 h 3028950"/>
              <a:gd name="connsiteX2" fmla="*/ 5062605 w 5567440"/>
              <a:gd name="connsiteY2" fmla="*/ 0 h 3028950"/>
              <a:gd name="connsiteX3" fmla="*/ 5567440 w 5567440"/>
              <a:gd name="connsiteY3" fmla="*/ 504835 h 3028950"/>
              <a:gd name="connsiteX4" fmla="*/ 5567440 w 5567440"/>
              <a:gd name="connsiteY4" fmla="*/ 2524115 h 3028950"/>
              <a:gd name="connsiteX5" fmla="*/ 5062605 w 5567440"/>
              <a:gd name="connsiteY5" fmla="*/ 3028950 h 3028950"/>
              <a:gd name="connsiteX6" fmla="*/ 504835 w 5567440"/>
              <a:gd name="connsiteY6" fmla="*/ 3028950 h 3028950"/>
              <a:gd name="connsiteX7" fmla="*/ 0 w 5567440"/>
              <a:gd name="connsiteY7" fmla="*/ 2524115 h 3028950"/>
              <a:gd name="connsiteX8" fmla="*/ 0 w 5567440"/>
              <a:gd name="connsiteY8" fmla="*/ 504835 h 3028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67440" h="3028950" fill="none" extrusionOk="0">
                <a:moveTo>
                  <a:pt x="0" y="504835"/>
                </a:moveTo>
                <a:cubicBezTo>
                  <a:pt x="10549" y="237707"/>
                  <a:pt x="214062" y="-7004"/>
                  <a:pt x="504835" y="0"/>
                </a:cubicBezTo>
                <a:cubicBezTo>
                  <a:pt x="2088780" y="5905"/>
                  <a:pt x="4427433" y="37353"/>
                  <a:pt x="5062605" y="0"/>
                </a:cubicBezTo>
                <a:cubicBezTo>
                  <a:pt x="5330318" y="-15663"/>
                  <a:pt x="5570936" y="226306"/>
                  <a:pt x="5567440" y="504835"/>
                </a:cubicBezTo>
                <a:cubicBezTo>
                  <a:pt x="5680731" y="1197383"/>
                  <a:pt x="5510370" y="2057468"/>
                  <a:pt x="5567440" y="2524115"/>
                </a:cubicBezTo>
                <a:cubicBezTo>
                  <a:pt x="5578471" y="2828339"/>
                  <a:pt x="5361322" y="3002696"/>
                  <a:pt x="5062605" y="3028950"/>
                </a:cubicBezTo>
                <a:cubicBezTo>
                  <a:pt x="3016076" y="3029988"/>
                  <a:pt x="2525541" y="2863292"/>
                  <a:pt x="504835" y="3028950"/>
                </a:cubicBezTo>
                <a:cubicBezTo>
                  <a:pt x="209067" y="2979197"/>
                  <a:pt x="-2230" y="2837892"/>
                  <a:pt x="0" y="2524115"/>
                </a:cubicBezTo>
                <a:cubicBezTo>
                  <a:pt x="-71540" y="2177549"/>
                  <a:pt x="169143" y="1279915"/>
                  <a:pt x="0" y="504835"/>
                </a:cubicBezTo>
                <a:close/>
              </a:path>
              <a:path w="5567440" h="3028950" stroke="0" extrusionOk="0">
                <a:moveTo>
                  <a:pt x="0" y="504835"/>
                </a:moveTo>
                <a:cubicBezTo>
                  <a:pt x="15756" y="228577"/>
                  <a:pt x="244982" y="6922"/>
                  <a:pt x="504835" y="0"/>
                </a:cubicBezTo>
                <a:cubicBezTo>
                  <a:pt x="2630395" y="-69805"/>
                  <a:pt x="4518728" y="-113742"/>
                  <a:pt x="5062605" y="0"/>
                </a:cubicBezTo>
                <a:cubicBezTo>
                  <a:pt x="5344491" y="-12773"/>
                  <a:pt x="5550053" y="224161"/>
                  <a:pt x="5567440" y="504835"/>
                </a:cubicBezTo>
                <a:cubicBezTo>
                  <a:pt x="5584731" y="1295108"/>
                  <a:pt x="5428905" y="2065511"/>
                  <a:pt x="5567440" y="2524115"/>
                </a:cubicBezTo>
                <a:cubicBezTo>
                  <a:pt x="5580463" y="2820757"/>
                  <a:pt x="5370593" y="3012037"/>
                  <a:pt x="5062605" y="3028950"/>
                </a:cubicBezTo>
                <a:cubicBezTo>
                  <a:pt x="3758723" y="2866175"/>
                  <a:pt x="2190067" y="2959221"/>
                  <a:pt x="504835" y="3028950"/>
                </a:cubicBezTo>
                <a:cubicBezTo>
                  <a:pt x="174834" y="3041557"/>
                  <a:pt x="13552" y="2834045"/>
                  <a:pt x="0" y="2524115"/>
                </a:cubicBezTo>
                <a:cubicBezTo>
                  <a:pt x="87032" y="1782059"/>
                  <a:pt x="3884" y="1344951"/>
                  <a:pt x="0" y="504835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B050"/>
            </a:solidFill>
            <a:prstDash val="dashDot"/>
            <a:extLst>
              <a:ext uri="{C807C97D-BFC1-408E-A445-0C87EB9F89A2}">
                <ask:lineSketchStyleProps xmlns="" xmlns:ask="http://schemas.microsoft.com/office/drawing/2018/sketchyshapes" sd="241578569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Luật chơi: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t>Em hãy tìm một người bạn để ghép đôi, sau đó hoàn thành các câu hỏi sau</a:t>
            </a:r>
          </a:p>
        </p:txBody>
      </p:sp>
    </p:spTree>
    <p:extLst>
      <p:ext uri="{BB962C8B-B14F-4D97-AF65-F5344CB8AC3E}">
        <p14:creationId xmlns:p14="http://schemas.microsoft.com/office/powerpoint/2010/main" val="8231958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25499C7C-1719-3EDA-1F9B-9143461950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15"/>
          <a:stretch/>
        </p:blipFill>
        <p:spPr>
          <a:xfrm>
            <a:off x="0" y="1282"/>
            <a:ext cx="12263350" cy="6856718"/>
          </a:xfrm>
          <a:prstGeom prst="rect">
            <a:avLst/>
          </a:prstGeom>
        </p:spPr>
      </p:pic>
      <p:pic>
        <p:nvPicPr>
          <p:cNvPr id="3" name="Picture 29">
            <a:extLst>
              <a:ext uri="{FF2B5EF4-FFF2-40B4-BE49-F238E27FC236}">
                <a16:creationId xmlns:a16="http://schemas.microsoft.com/office/drawing/2014/main" id="{BC7B1B75-B01E-AFDC-A38E-3988DA7FA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57298" y="250790"/>
            <a:ext cx="10462847" cy="26003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B50127-2652-09FA-4D4B-6DB407AA32C4}"/>
              </a:ext>
            </a:extLst>
          </p:cNvPr>
          <p:cNvSpPr txBox="1"/>
          <p:nvPr/>
        </p:nvSpPr>
        <p:spPr>
          <a:xfrm>
            <a:off x="1573823" y="476982"/>
            <a:ext cx="92319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huống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huống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thể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hiện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sự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đối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23B204A-FF60-3D4C-9D30-1586C6BF25CD}"/>
              </a:ext>
            </a:extLst>
          </p:cNvPr>
          <p:cNvSpPr/>
          <p:nvPr/>
        </p:nvSpPr>
        <p:spPr>
          <a:xfrm>
            <a:off x="271071" y="3230013"/>
            <a:ext cx="5167704" cy="154201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A. Minh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luôn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luôn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8E9C3A1-9510-81DF-2306-16303D7D7E52}"/>
              </a:ext>
            </a:extLst>
          </p:cNvPr>
          <p:cNvSpPr/>
          <p:nvPr/>
        </p:nvSpPr>
        <p:spPr>
          <a:xfrm>
            <a:off x="271072" y="4977852"/>
            <a:ext cx="5167704" cy="15012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Lan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luôn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luôn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thúc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giục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người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bán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hàng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mỗi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khi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mua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hàng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phải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chờ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lâu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B98E14B-6711-3ACC-D6B6-B8710C9BB22D}"/>
              </a:ext>
            </a:extLst>
          </p:cNvPr>
          <p:cNvSpPr/>
          <p:nvPr/>
        </p:nvSpPr>
        <p:spPr>
          <a:xfrm>
            <a:off x="6224229" y="4977852"/>
            <a:ext cx="5334289" cy="15012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nhỏ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giẫm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lên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nông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99A17A4-2BB8-46CA-2504-0D6FAE0265A2}"/>
              </a:ext>
            </a:extLst>
          </p:cNvPr>
          <p:cNvSpPr/>
          <p:nvPr/>
        </p:nvSpPr>
        <p:spPr>
          <a:xfrm>
            <a:off x="6224228" y="3230013"/>
            <a:ext cx="5334289" cy="15012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Gặp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bắt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chước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trêu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89460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10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25499C7C-1719-3EDA-1F9B-9143461950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15"/>
          <a:stretch/>
        </p:blipFill>
        <p:spPr>
          <a:xfrm>
            <a:off x="0" y="1282"/>
            <a:ext cx="12263350" cy="6856718"/>
          </a:xfrm>
          <a:prstGeom prst="rect">
            <a:avLst/>
          </a:prstGeom>
        </p:spPr>
      </p:pic>
      <p:pic>
        <p:nvPicPr>
          <p:cNvPr id="3" name="Picture 29">
            <a:extLst>
              <a:ext uri="{FF2B5EF4-FFF2-40B4-BE49-F238E27FC236}">
                <a16:creationId xmlns:a16="http://schemas.microsoft.com/office/drawing/2014/main" id="{BC7B1B75-B01E-AFDC-A38E-3988DA7FA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03385" y="209550"/>
            <a:ext cx="10874182" cy="19072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B50127-2652-09FA-4D4B-6DB407AA32C4}"/>
              </a:ext>
            </a:extLst>
          </p:cNvPr>
          <p:cNvSpPr txBox="1"/>
          <p:nvPr/>
        </p:nvSpPr>
        <p:spPr>
          <a:xfrm>
            <a:off x="1157275" y="385073"/>
            <a:ext cx="101727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ý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kiến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ý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kiến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23B204A-FF60-3D4C-9D30-1586C6BF25CD}"/>
              </a:ext>
            </a:extLst>
          </p:cNvPr>
          <p:cNvSpPr/>
          <p:nvPr/>
        </p:nvSpPr>
        <p:spPr>
          <a:xfrm>
            <a:off x="290121" y="2477538"/>
            <a:ext cx="5167704" cy="154201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Chỉ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cần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thể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hiện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lòng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nói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8E9C3A1-9510-81DF-2306-16303D7D7E52}"/>
              </a:ext>
            </a:extLst>
          </p:cNvPr>
          <p:cNvSpPr/>
          <p:nvPr/>
        </p:nvSpPr>
        <p:spPr>
          <a:xfrm>
            <a:off x="3320888" y="4380276"/>
            <a:ext cx="5060379" cy="170869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Chỉ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cần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99A17A4-2BB8-46CA-2504-0D6FAE0265A2}"/>
              </a:ext>
            </a:extLst>
          </p:cNvPr>
          <p:cNvSpPr/>
          <p:nvPr/>
        </p:nvSpPr>
        <p:spPr>
          <a:xfrm>
            <a:off x="6243278" y="2477538"/>
            <a:ext cx="5334289" cy="15012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gương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thể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hiện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lòng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87139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10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25499C7C-1719-3EDA-1F9B-9143461950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15"/>
          <a:stretch/>
        </p:blipFill>
        <p:spPr>
          <a:xfrm>
            <a:off x="0" y="1282"/>
            <a:ext cx="12263350" cy="6856718"/>
          </a:xfrm>
          <a:prstGeom prst="rect">
            <a:avLst/>
          </a:prstGeom>
        </p:spPr>
      </p:pic>
      <p:pic>
        <p:nvPicPr>
          <p:cNvPr id="3" name="Picture 29">
            <a:extLst>
              <a:ext uri="{FF2B5EF4-FFF2-40B4-BE49-F238E27FC236}">
                <a16:creationId xmlns:a16="http://schemas.microsoft.com/office/drawing/2014/main" id="{BC7B1B75-B01E-AFDC-A38E-3988DA7FA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14425" y="209550"/>
            <a:ext cx="10463142" cy="19072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B50127-2652-09FA-4D4B-6DB407AA32C4}"/>
              </a:ext>
            </a:extLst>
          </p:cNvPr>
          <p:cNvSpPr txBox="1"/>
          <p:nvPr/>
        </p:nvSpPr>
        <p:spPr>
          <a:xfrm>
            <a:off x="1114425" y="367065"/>
            <a:ext cx="10172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600" b="1" dirty="0" err="1">
                <a:solidFill>
                  <a:srgbClr val="FF0000"/>
                </a:solidFill>
              </a:rPr>
              <a:t>Câu</a:t>
            </a:r>
            <a:r>
              <a:rPr lang="en-US" sz="3600" b="1" dirty="0">
                <a:solidFill>
                  <a:srgbClr val="FF0000"/>
                </a:solidFill>
              </a:rPr>
              <a:t> 3: </a:t>
            </a:r>
            <a:r>
              <a:rPr lang="en-US" sz="3600" b="1" dirty="0" err="1">
                <a:solidFill>
                  <a:srgbClr val="FF0000"/>
                </a:solidFill>
              </a:rPr>
              <a:t>Em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không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đồng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tình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với</a:t>
            </a:r>
            <a:r>
              <a:rPr lang="en-US" sz="3600" b="1" dirty="0">
                <a:solidFill>
                  <a:srgbClr val="FF0000"/>
                </a:solidFill>
              </a:rPr>
              <a:t> ý </a:t>
            </a:r>
            <a:r>
              <a:rPr lang="en-US" sz="3600" b="1" dirty="0" err="1">
                <a:solidFill>
                  <a:srgbClr val="FF0000"/>
                </a:solidFill>
              </a:rPr>
              <a:t>kiến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nào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trong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các</a:t>
            </a:r>
            <a:r>
              <a:rPr lang="en-US" sz="3600" b="1" dirty="0">
                <a:solidFill>
                  <a:srgbClr val="FF0000"/>
                </a:solidFill>
              </a:rPr>
              <a:t> ý </a:t>
            </a:r>
            <a:r>
              <a:rPr lang="en-US" sz="3600" b="1" dirty="0" err="1">
                <a:solidFill>
                  <a:srgbClr val="FF0000"/>
                </a:solidFill>
              </a:rPr>
              <a:t>kiến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sau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đây</a:t>
            </a:r>
            <a:r>
              <a:rPr lang="en-US" sz="36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23B204A-FF60-3D4C-9D30-1586C6BF25CD}"/>
              </a:ext>
            </a:extLst>
          </p:cNvPr>
          <p:cNvSpPr/>
          <p:nvPr/>
        </p:nvSpPr>
        <p:spPr>
          <a:xfrm>
            <a:off x="290121" y="2477538"/>
            <a:ext cx="5167704" cy="154201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Cơm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ăn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mặc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vở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…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nhờ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những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người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lao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động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8E9C3A1-9510-81DF-2306-16303D7D7E52}"/>
              </a:ext>
            </a:extLst>
          </p:cNvPr>
          <p:cNvSpPr/>
          <p:nvPr/>
        </p:nvSpPr>
        <p:spPr>
          <a:xfrm>
            <a:off x="3474021" y="4225377"/>
            <a:ext cx="5060379" cy="170869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cần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nhắc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nhở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bè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vi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99A17A4-2BB8-46CA-2504-0D6FAE0265A2}"/>
              </a:ext>
            </a:extLst>
          </p:cNvPr>
          <p:cNvSpPr/>
          <p:nvPr/>
        </p:nvSpPr>
        <p:spPr>
          <a:xfrm>
            <a:off x="6243278" y="2477538"/>
            <a:ext cx="5334289" cy="15012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Phải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vì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cuộc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xã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tốt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đẹp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97641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10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547C48-5DA3-F8E7-F75C-8D080DB37D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08" b="99491" l="189" r="98019">
                        <a14:foregroundMark x1="27900" y1="71138" x2="21226" y2="66384"/>
                        <a14:foregroundMark x1="30283" y1="72835" x2="27900" y2="71138"/>
                        <a14:foregroundMark x1="24151" y1="62649" x2="22830" y2="73514"/>
                        <a14:foregroundMark x1="22830" y1="73514" x2="23208" y2="86078"/>
                        <a14:foregroundMark x1="23208" y1="86078" x2="23868" y2="88625"/>
                        <a14:foregroundMark x1="21792" y1="93888" x2="21604" y2="99491"/>
                        <a14:foregroundMark x1="6698" y1="73175" x2="10472" y2="78438"/>
                        <a14:foregroundMark x1="10472" y1="78438" x2="10472" y2="78608"/>
                        <a14:foregroundMark x1="7547" y1="71307" x2="10000" y2="69779"/>
                        <a14:foregroundMark x1="7830" y1="68421" x2="10000" y2="66553"/>
                        <a14:foregroundMark x1="4151" y1="81664" x2="6792" y2="89474"/>
                        <a14:foregroundMark x1="6792" y1="89474" x2="13113" y2="98132"/>
                        <a14:foregroundMark x1="13113" y1="98132" x2="18019" y2="98302"/>
                        <a14:foregroundMark x1="377" y1="77759" x2="4434" y2="97793"/>
                        <a14:foregroundMark x1="33962" y1="93888" x2="40189" y2="92869"/>
                        <a14:foregroundMark x1="40189" y1="92869" x2="48208" y2="93039"/>
                        <a14:foregroundMark x1="39245" y1="78098" x2="51604" y2="79457"/>
                        <a14:foregroundMark x1="40189" y1="60951" x2="40189" y2="60951"/>
                        <a14:foregroundMark x1="74623" y1="78268" x2="89151" y2="79966"/>
                        <a14:foregroundMark x1="87925" y1="65535" x2="89906" y2="88455"/>
                        <a14:foregroundMark x1="89906" y1="88455" x2="89906" y2="88455"/>
                        <a14:foregroundMark x1="84057" y1="65874" x2="90189" y2="64686"/>
                        <a14:foregroundMark x1="90755" y1="64346" x2="94811" y2="73684"/>
                        <a14:foregroundMark x1="95943" y1="70628" x2="94245" y2="85059"/>
                        <a14:foregroundMark x1="95566" y1="87097" x2="91415" y2="98981"/>
                        <a14:foregroundMark x1="98019" y1="90832" x2="98019" y2="90832"/>
                        <a14:foregroundMark x1="87736" y1="86927" x2="83868" y2="93209"/>
                        <a14:foregroundMark x1="83868" y1="93209" x2="84057" y2="93209"/>
                        <a14:foregroundMark x1="75943" y1="97623" x2="70283" y2="96265"/>
                        <a14:foregroundMark x1="77736" y1="83192" x2="79906" y2="96604"/>
                        <a14:foregroundMark x1="38113" y1="85399" x2="40283" y2="98132"/>
                        <a14:foregroundMark x1="47264" y1="89134" x2="50000" y2="95416"/>
                        <a14:foregroundMark x1="84151" y1="80815" x2="85000" y2="84211"/>
                        <a14:foregroundMark x1="87075" y1="51783" x2="85472" y2="53650"/>
                        <a14:backgroundMark x1="38585" y1="61800" x2="38585" y2="61800"/>
                        <a14:backgroundMark x1="38113" y1="64007" x2="38113" y2="64007"/>
                        <a14:backgroundMark x1="41226" y1="61121" x2="41226" y2="61121"/>
                        <a14:backgroundMark x1="73396" y1="60611" x2="73396" y2="60611"/>
                        <a14:backgroundMark x1="72453" y1="62649" x2="72453" y2="62649"/>
                        <a14:backgroundMark x1="71604" y1="62309" x2="72075" y2="63328"/>
                        <a14:backgroundMark x1="91415" y1="45671" x2="93208" y2="52971"/>
                        <a14:backgroundMark x1="98396" y1="61121" x2="98396" y2="61121"/>
                        <a14:backgroundMark x1="97642" y1="64007" x2="97642" y2="64007"/>
                        <a14:backgroundMark x1="27830" y1="71138" x2="27830" y2="71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5" t="39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28DCD0F-C383-93C4-DA92-0F3C3B6A0F27}"/>
              </a:ext>
            </a:extLst>
          </p:cNvPr>
          <p:cNvSpPr/>
          <p:nvPr/>
        </p:nvSpPr>
        <p:spPr>
          <a:xfrm>
            <a:off x="400050" y="390009"/>
            <a:ext cx="11148442" cy="6077982"/>
          </a:xfrm>
          <a:prstGeom prst="roundRect">
            <a:avLst/>
          </a:prstGeom>
          <a:solidFill>
            <a:schemeClr val="lt1">
              <a:alpha val="80000"/>
            </a:schemeClr>
          </a:solidFill>
          <a:ln w="38100">
            <a:solidFill>
              <a:srgbClr val="F76B6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pic>
        <p:nvPicPr>
          <p:cNvPr id="1026" name="Picture 2" descr="15 Mẫu) Giải Thích Câu Tục Ngữ Ăn Quả Nhớ Kẻ Trồng Cây - Văn 7">
            <a:extLst>
              <a:ext uri="{FF2B5EF4-FFF2-40B4-BE49-F238E27FC236}">
                <a16:creationId xmlns:a16="http://schemas.microsoft.com/office/drawing/2014/main" id="{F5D7CE85-4E9E-A6A2-C2FE-345A2BFC0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975" y="666749"/>
            <a:ext cx="8667750" cy="4268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9AB488-6EA0-E8EB-D0D2-ECEE0AFD32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537" y="5105360"/>
            <a:ext cx="11632176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03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Premium Vector | Happy cute kids smile with teacher together">
            <a:extLst>
              <a:ext uri="{FF2B5EF4-FFF2-40B4-BE49-F238E27FC236}">
                <a16:creationId xmlns:a16="http://schemas.microsoft.com/office/drawing/2014/main" id="{5FD5BC3C-9165-9AFF-D19F-792D9F29A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6" b="91378" l="6900" r="92750">
                        <a14:foregroundMark x1="48800" y1="9890" x2="50950" y2="13187"/>
                        <a14:foregroundMark x1="50350" y1="38969" x2="50900" y2="45816"/>
                        <a14:foregroundMark x1="50200" y1="39138" x2="51050" y2="43449"/>
                        <a14:foregroundMark x1="52200" y1="54691" x2="52550" y2="60270"/>
                        <a14:foregroundMark x1="47650" y1="52747" x2="48500" y2="60609"/>
                        <a14:foregroundMark x1="36500" y1="33812" x2="36500" y2="33812"/>
                        <a14:foregroundMark x1="36000" y1="33052" x2="36000" y2="33052"/>
                        <a14:foregroundMark x1="38700" y1="38969" x2="38700" y2="38969"/>
                        <a14:foregroundMark x1="42550" y1="39138" x2="41000" y2="40152"/>
                        <a14:foregroundMark x1="35350" y1="31445" x2="35350" y2="31445"/>
                        <a14:foregroundMark x1="41600" y1="60270" x2="41600" y2="60270"/>
                        <a14:foregroundMark x1="43000" y1="58833" x2="43000" y2="58833"/>
                        <a14:foregroundMark x1="42550" y1="54353" x2="42550" y2="54353"/>
                        <a14:foregroundMark x1="32050" y1="70330" x2="32050" y2="70330"/>
                        <a14:foregroundMark x1="32150" y1="67963" x2="31000" y2="73795"/>
                        <a14:foregroundMark x1="33900" y1="82249" x2="32850" y2="90110"/>
                        <a14:foregroundMark x1="32850" y1="90110" x2="32500" y2="90110"/>
                        <a14:foregroundMark x1="37750" y1="82249" x2="39800" y2="89265"/>
                        <a14:foregroundMark x1="39800" y1="89265" x2="40350" y2="89772"/>
                        <a14:foregroundMark x1="39300" y1="69315" x2="39300" y2="69315"/>
                        <a14:foregroundMark x1="40350" y1="69738" x2="40350" y2="69738"/>
                        <a14:foregroundMark x1="33700" y1="63990" x2="33700" y2="63990"/>
                        <a14:foregroundMark x1="25450" y1="57312" x2="25200" y2="70076"/>
                        <a14:foregroundMark x1="28950" y1="62384" x2="28950" y2="62384"/>
                        <a14:foregroundMark x1="12300" y1="49197" x2="10050" y2="81150"/>
                        <a14:foregroundMark x1="6900" y1="47675" x2="6900" y2="47675"/>
                        <a14:foregroundMark x1="16550" y1="48183" x2="16550" y2="48183"/>
                        <a14:foregroundMark x1="24850" y1="40744" x2="24850" y2="40744"/>
                        <a14:foregroundMark x1="25650" y1="39814" x2="25650" y2="39814"/>
                        <a14:foregroundMark x1="26500" y1="41505" x2="26500" y2="41505"/>
                        <a14:foregroundMark x1="19950" y1="68555" x2="19950" y2="68555"/>
                        <a14:foregroundMark x1="21950" y1="80304" x2="21950" y2="80304"/>
                        <a14:foregroundMark x1="21800" y1="88166" x2="21800" y2="88166"/>
                        <a14:foregroundMark x1="13550" y1="89349" x2="13550" y2="89349"/>
                        <a14:foregroundMark x1="13200" y1="83855" x2="13200" y2="83855"/>
                        <a14:foregroundMark x1="9350" y1="89941" x2="9350" y2="89941"/>
                        <a14:foregroundMark x1="45350" y1="89518" x2="45350" y2="89518"/>
                        <a14:foregroundMark x1="59200" y1="88757" x2="59200" y2="88757"/>
                        <a14:foregroundMark x1="63950" y1="90955" x2="63950" y2="90955"/>
                        <a14:foregroundMark x1="63350" y1="85461" x2="63350" y2="85461"/>
                        <a14:foregroundMark x1="59050" y1="84869" x2="59050" y2="84869"/>
                        <a14:foregroundMark x1="51150" y1="77937" x2="51150" y2="77937"/>
                        <a14:foregroundMark x1="59650" y1="83432" x2="59650" y2="83432"/>
                        <a14:foregroundMark x1="73500" y1="45816" x2="74800" y2="65427"/>
                        <a14:foregroundMark x1="74800" y1="65427" x2="74100" y2="69315"/>
                        <a14:foregroundMark x1="70800" y1="69653" x2="70800" y2="69653"/>
                        <a14:foregroundMark x1="72000" y1="66103" x2="71850" y2="71090"/>
                        <a14:foregroundMark x1="77700" y1="71851" x2="77700" y2="71851"/>
                        <a14:foregroundMark x1="69350" y1="55959" x2="69350" y2="55959"/>
                        <a14:foregroundMark x1="68850" y1="55959" x2="68850" y2="55959"/>
                        <a14:foregroundMark x1="70800" y1="81150" x2="70500" y2="89349"/>
                        <a14:foregroundMark x1="75350" y1="82333" x2="77100" y2="89856"/>
                        <a14:foregroundMark x1="77100" y1="89856" x2="77350" y2="90363"/>
                        <a14:foregroundMark x1="84800" y1="80896" x2="84900" y2="90955"/>
                        <a14:foregroundMark x1="87700" y1="89941" x2="89100" y2="90110"/>
                        <a14:foregroundMark x1="90750" y1="71090" x2="92250" y2="73204"/>
                        <a14:foregroundMark x1="92750" y1="46492" x2="92750" y2="46492"/>
                        <a14:foregroundMark x1="59750" y1="64413" x2="57700" y2="71090"/>
                        <a14:foregroundMark x1="50800" y1="71429" x2="51700" y2="88673"/>
                        <a14:foregroundMark x1="51700" y1="88673" x2="52100" y2="90110"/>
                        <a14:foregroundMark x1="46600" y1="69653" x2="46850" y2="87405"/>
                        <a14:foregroundMark x1="27550" y1="90702" x2="27550" y2="90702"/>
                        <a14:foregroundMark x1="14150" y1="68555" x2="14150" y2="68555"/>
                        <a14:foregroundMark x1="7250" y1="59256" x2="7250" y2="59256"/>
                        <a14:foregroundMark x1="36700" y1="29163" x2="36700" y2="29163"/>
                        <a14:foregroundMark x1="35000" y1="27980" x2="35000" y2="27980"/>
                        <a14:foregroundMark x1="33600" y1="28149" x2="33600" y2="28149"/>
                        <a14:foregroundMark x1="33450" y1="27388" x2="33450" y2="27388"/>
                        <a14:foregroundMark x1="33900" y1="26796" x2="33900" y2="26796"/>
                        <a14:foregroundMark x1="65950" y1="71598" x2="65950" y2="71598"/>
                        <a14:foregroundMark x1="13200" y1="80389" x2="12650" y2="87236"/>
                        <a14:foregroundMark x1="12650" y1="87236" x2="13000" y2="88081"/>
                        <a14:foregroundMark x1="9800" y1="81741" x2="10450" y2="87405"/>
                        <a14:foregroundMark x1="22550" y1="86898" x2="21800" y2="89349"/>
                        <a14:foregroundMark x1="26850" y1="86982" x2="27400" y2="88504"/>
                        <a14:foregroundMark x1="26700" y1="87489" x2="27050" y2="88757"/>
                        <a14:foregroundMark x1="29100" y1="89011" x2="29100" y2="89011"/>
                        <a14:foregroundMark x1="29200" y1="89265" x2="29950" y2="91378"/>
                        <a14:foregroundMark x1="40800" y1="54861" x2="40800" y2="54861"/>
                        <a14:foregroundMark x1="41150" y1="55452" x2="41150" y2="55452"/>
                        <a14:foregroundMark x1="88700" y1="88081" x2="88700" y2="88081"/>
                        <a14:foregroundMark x1="32800" y1="29332" x2="32800" y2="29332"/>
                        <a14:foregroundMark x1="34700" y1="27303" x2="34700" y2="27303"/>
                        <a14:foregroundMark x1="34400" y1="26881" x2="34400" y2="26881"/>
                        <a14:backgroundMark x1="11550" y1="81403" x2="11800" y2="83516"/>
                        <a14:backgroundMark x1="42250" y1="56298" x2="42250" y2="56298"/>
                        <a14:backgroundMark x1="42138" y1="55452" x2="42050" y2="56636"/>
                        <a14:backgroundMark x1="42200" y1="54607" x2="42138" y2="55452"/>
                        <a14:backgroundMark x1="39700" y1="59087" x2="39700" y2="59087"/>
                        <a14:backgroundMark x1="39650" y1="59087" x2="41650" y2="57988"/>
                        <a14:backgroundMark x1="38950" y1="59763" x2="38950" y2="59763"/>
                        <a14:backgroundMark x1="30450" y1="52240" x2="30450" y2="52240"/>
                        <a14:backgroundMark x1="40050" y1="43872" x2="40050" y2="43872"/>
                        <a14:backgroundMark x1="40850" y1="43364" x2="40850" y2="43364"/>
                        <a14:backgroundMark x1="53550" y1="47844" x2="53550" y2="47844"/>
                        <a14:backgroundMark x1="49250" y1="71006" x2="49300" y2="82925"/>
                        <a14:backgroundMark x1="73300" y1="78614" x2="73650" y2="87828"/>
                        <a14:backgroundMark x1="82100" y1="58918" x2="82100" y2="58918"/>
                        <a14:backgroundMark x1="36300" y1="29755" x2="36300" y2="29755"/>
                        <a14:backgroundMark x1="34250" y1="26965" x2="34250" y2="26965"/>
                        <a14:backgroundMark x1="34400" y1="27557" x2="34400" y2="275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160" y="1710633"/>
            <a:ext cx="9265680" cy="5480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1A7B369-FB8B-FEA2-5EDB-1D170FA14E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155" y="489504"/>
            <a:ext cx="11961389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1421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>
            <a:extLst>
              <a:ext uri="{FF2B5EF4-FFF2-40B4-BE49-F238E27FC236}">
                <a16:creationId xmlns:a16="http://schemas.microsoft.com/office/drawing/2014/main" id="{021CB6D5-F1B0-0B05-91DF-E724436AF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781" y="2630763"/>
            <a:ext cx="3953071" cy="435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remium Vector | Happy cute kid girl ready to go to school | Cute kids, Kids  cartoon characters, Cute bear drawings">
            <a:extLst>
              <a:ext uri="{FF2B5EF4-FFF2-40B4-BE49-F238E27FC236}">
                <a16:creationId xmlns:a16="http://schemas.microsoft.com/office/drawing/2014/main" id="{233EEDF7-B4EA-F6F2-4C21-22B6F4B75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2812" y1="25399" x2="45048" y2="33546"/>
                        <a14:foregroundMark x1="54153" y1="24920" x2="57508" y2="33546"/>
                        <a14:foregroundMark x1="58786" y1="23003" x2="55751" y2="29712"/>
                        <a14:foregroundMark x1="38658" y1="88818" x2="38658" y2="88818"/>
                        <a14:foregroundMark x1="57987" y1="89936" x2="57987" y2="899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3770" y="2839268"/>
            <a:ext cx="4117612" cy="411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145FC33-F3E7-9DBE-E218-EAE6D143DC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83268" y="286352"/>
            <a:ext cx="7968163" cy="3694496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D6D752DC-2386-E6EB-CE99-B7FC72E9CE37}"/>
              </a:ext>
            </a:extLst>
          </p:cNvPr>
          <p:cNvSpPr txBox="1"/>
          <p:nvPr/>
        </p:nvSpPr>
        <p:spPr>
          <a:xfrm>
            <a:off x="1097280" y="3417497"/>
            <a:ext cx="952804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tiếng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vang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chuyền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tiếng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dừng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tay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đứng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dậy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nghề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nghiệp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</p:txBody>
      </p:sp>
      <p:pic>
        <p:nvPicPr>
          <p:cNvPr id="20" name="y2mate (mp3cut.net)">
            <a:hlinkClick r:id="" action="ppaction://media"/>
            <a:extLst>
              <a:ext uri="{FF2B5EF4-FFF2-40B4-BE49-F238E27FC236}">
                <a16:creationId xmlns:a16="http://schemas.microsoft.com/office/drawing/2014/main" id="{318A92B6-CB16-7172-F406-7ADE4AA9FC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43476" y="5759516"/>
            <a:ext cx="487363" cy="4873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D9D3315-711D-6B22-ED49-F1009F61FD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89259" y="1024792"/>
            <a:ext cx="8023031" cy="22557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104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A7F946-E919-544B-85A6-8E247511BF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0107" y="1541830"/>
            <a:ext cx="5383235" cy="17740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DF4E7D87-E4EA-C381-52AD-A271FC8519A9}"/>
              </a:ext>
            </a:extLst>
          </p:cNvPr>
          <p:cNvSpPr/>
          <p:nvPr/>
        </p:nvSpPr>
        <p:spPr>
          <a:xfrm>
            <a:off x="0" y="-46354"/>
            <a:ext cx="11268075" cy="697750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CDB4645-279A-7B9D-0D06-46E8AD87526C}"/>
              </a:ext>
            </a:extLst>
          </p:cNvPr>
          <p:cNvSpPr/>
          <p:nvPr/>
        </p:nvSpPr>
        <p:spPr>
          <a:xfrm>
            <a:off x="1495425" y="152400"/>
            <a:ext cx="9105900" cy="65722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khuyên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dành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FF0623-3990-E5F0-6627-5CD4D305B4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97" t="2427" r="2049" b="9573"/>
          <a:stretch/>
        </p:blipFill>
        <p:spPr>
          <a:xfrm>
            <a:off x="419861" y="1218310"/>
            <a:ext cx="5998464" cy="24941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084135A-A866-E75B-42EF-F82AFC7009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7694" y="3550677"/>
            <a:ext cx="6633023" cy="33265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Hộp Văn bản 99">
            <a:extLst>
              <a:ext uri="{FF2B5EF4-FFF2-40B4-BE49-F238E27FC236}">
                <a16:creationId xmlns:a16="http://schemas.microsoft.com/office/drawing/2014/main" id="{B2A2D272-5E26-1B6C-B220-2B5CB6642FD3}"/>
              </a:ext>
            </a:extLst>
          </p:cNvPr>
          <p:cNvSpPr txBox="1"/>
          <p:nvPr/>
        </p:nvSpPr>
        <p:spPr>
          <a:xfrm>
            <a:off x="8881092" y="762983"/>
            <a:ext cx="3060972" cy="3232725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60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Cùng</a:t>
            </a:r>
            <a:r>
              <a:rPr kumimoji="0" lang="en-US" sz="4400" b="1" i="0" u="none" strike="noStrike" kern="0" cap="none" spc="60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</a:p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60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Thảo</a:t>
            </a:r>
            <a:r>
              <a:rPr kumimoji="0" lang="en-US" sz="4400" b="1" i="0" u="none" strike="noStrike" kern="0" cap="none" spc="60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400" b="1" i="0" u="none" strike="noStrike" kern="0" cap="none" spc="60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luận</a:t>
            </a:r>
            <a:endParaRPr kumimoji="0" lang="en-US" sz="4400" b="1" i="0" u="none" strike="noStrike" kern="0" cap="none" spc="60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22" name="Nhóm 95">
            <a:extLst>
              <a:ext uri="{FF2B5EF4-FFF2-40B4-BE49-F238E27FC236}">
                <a16:creationId xmlns:a16="http://schemas.microsoft.com/office/drawing/2014/main" id="{D2077683-9A67-F4F5-A229-5CD3943E9104}"/>
              </a:ext>
            </a:extLst>
          </p:cNvPr>
          <p:cNvGrpSpPr/>
          <p:nvPr/>
        </p:nvGrpSpPr>
        <p:grpSpPr>
          <a:xfrm>
            <a:off x="8814816" y="3995708"/>
            <a:ext cx="3227831" cy="1898118"/>
            <a:chOff x="1124976" y="1819729"/>
            <a:chExt cx="6487886" cy="4203699"/>
          </a:xfrm>
        </p:grpSpPr>
        <p:sp>
          <p:nvSpPr>
            <p:cNvPr id="23" name="Hình Bầu dục 97">
              <a:extLst>
                <a:ext uri="{FF2B5EF4-FFF2-40B4-BE49-F238E27FC236}">
                  <a16:creationId xmlns:a16="http://schemas.microsoft.com/office/drawing/2014/main" id="{AEFC0133-E2C0-976B-0BC6-2C701A5EE7EF}"/>
                </a:ext>
              </a:extLst>
            </p:cNvPr>
            <p:cNvSpPr/>
            <p:nvPr/>
          </p:nvSpPr>
          <p:spPr>
            <a:xfrm>
              <a:off x="1124976" y="3323771"/>
              <a:ext cx="6487886" cy="26996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59号-创粗黑"/>
                <a:cs typeface="+mn-cs"/>
                <a:sym typeface="Arial"/>
              </a:endParaRPr>
            </a:p>
          </p:txBody>
        </p:sp>
        <p:pic>
          <p:nvPicPr>
            <p:cNvPr id="24" name="Hình ảnh 98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50E89934-AF53-DF5F-88CF-F43DCA25D9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28056" y="1819729"/>
              <a:ext cx="6081725" cy="3557762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A0D23BB-17E9-2334-AF11-FB95322DD0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311" y="358276"/>
            <a:ext cx="8375562" cy="64997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BE2E2BD-872C-E607-03D8-7802BDD7A7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08" b="99491" l="189" r="98019">
                        <a14:foregroundMark x1="27900" y1="71138" x2="21226" y2="66384"/>
                        <a14:foregroundMark x1="30283" y1="72835" x2="27900" y2="71138"/>
                        <a14:foregroundMark x1="24151" y1="62649" x2="22830" y2="73514"/>
                        <a14:foregroundMark x1="22830" y1="73514" x2="23208" y2="86078"/>
                        <a14:foregroundMark x1="23208" y1="86078" x2="23868" y2="88625"/>
                        <a14:foregroundMark x1="21792" y1="93888" x2="21604" y2="99491"/>
                        <a14:foregroundMark x1="6698" y1="73175" x2="10472" y2="78438"/>
                        <a14:foregroundMark x1="10472" y1="78438" x2="10472" y2="78608"/>
                        <a14:foregroundMark x1="7547" y1="71307" x2="10000" y2="69779"/>
                        <a14:foregroundMark x1="7830" y1="68421" x2="10000" y2="66553"/>
                        <a14:foregroundMark x1="4151" y1="81664" x2="6792" y2="89474"/>
                        <a14:foregroundMark x1="6792" y1="89474" x2="13113" y2="98132"/>
                        <a14:foregroundMark x1="13113" y1="98132" x2="18019" y2="98302"/>
                        <a14:foregroundMark x1="377" y1="77759" x2="4434" y2="97793"/>
                        <a14:foregroundMark x1="33962" y1="93888" x2="40189" y2="92869"/>
                        <a14:foregroundMark x1="40189" y1="92869" x2="48208" y2="93039"/>
                        <a14:foregroundMark x1="39245" y1="78098" x2="51604" y2="79457"/>
                        <a14:foregroundMark x1="40189" y1="60951" x2="40189" y2="60951"/>
                        <a14:foregroundMark x1="74623" y1="78268" x2="89151" y2="79966"/>
                        <a14:foregroundMark x1="87925" y1="65535" x2="89906" y2="88455"/>
                        <a14:foregroundMark x1="89906" y1="88455" x2="89906" y2="88455"/>
                        <a14:foregroundMark x1="84057" y1="65874" x2="90189" y2="64686"/>
                        <a14:foregroundMark x1="90755" y1="64346" x2="94811" y2="73684"/>
                        <a14:foregroundMark x1="95943" y1="70628" x2="94245" y2="85059"/>
                        <a14:foregroundMark x1="95566" y1="87097" x2="91415" y2="98981"/>
                        <a14:foregroundMark x1="98019" y1="90832" x2="98019" y2="90832"/>
                        <a14:foregroundMark x1="87736" y1="86927" x2="83868" y2="93209"/>
                        <a14:foregroundMark x1="83868" y1="93209" x2="84057" y2="93209"/>
                        <a14:foregroundMark x1="75943" y1="97623" x2="70283" y2="96265"/>
                        <a14:foregroundMark x1="77736" y1="83192" x2="79906" y2="96604"/>
                        <a14:foregroundMark x1="38113" y1="85399" x2="40283" y2="98132"/>
                        <a14:foregroundMark x1="47264" y1="89134" x2="50000" y2="95416"/>
                        <a14:foregroundMark x1="84151" y1="80815" x2="85000" y2="84211"/>
                        <a14:foregroundMark x1="87075" y1="51783" x2="85472" y2="53650"/>
                        <a14:backgroundMark x1="38585" y1="61800" x2="38585" y2="61800"/>
                        <a14:backgroundMark x1="38113" y1="64007" x2="38113" y2="64007"/>
                        <a14:backgroundMark x1="41226" y1="61121" x2="41226" y2="61121"/>
                        <a14:backgroundMark x1="73396" y1="60611" x2="73396" y2="60611"/>
                        <a14:backgroundMark x1="72453" y1="62649" x2="72453" y2="62649"/>
                        <a14:backgroundMark x1="71604" y1="62309" x2="72075" y2="63328"/>
                        <a14:backgroundMark x1="91415" y1="45671" x2="93208" y2="52971"/>
                        <a14:backgroundMark x1="98396" y1="61121" x2="98396" y2="61121"/>
                        <a14:backgroundMark x1="97642" y1="64007" x2="97642" y2="64007"/>
                        <a14:backgroundMark x1="27830" y1="71138" x2="27830" y2="71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5" t="39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FA9A7FF-2D8A-45D3-E527-2292C59343AD}"/>
              </a:ext>
            </a:extLst>
          </p:cNvPr>
          <p:cNvSpPr/>
          <p:nvPr/>
        </p:nvSpPr>
        <p:spPr>
          <a:xfrm>
            <a:off x="-100584" y="-68762"/>
            <a:ext cx="12397465" cy="692676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9CDA34-18CD-45CA-2501-6849587659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7048" y="583266"/>
            <a:ext cx="5614903" cy="10242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CA7611-ECD6-49CE-8CDA-7378AA2DD1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" y="2006633"/>
            <a:ext cx="6339735" cy="470849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35B3DD4-6FF8-1E43-996A-BA8A3F479131}"/>
              </a:ext>
            </a:extLst>
          </p:cNvPr>
          <p:cNvGrpSpPr/>
          <p:nvPr/>
        </p:nvGrpSpPr>
        <p:grpSpPr>
          <a:xfrm>
            <a:off x="6734175" y="1118540"/>
            <a:ext cx="5248275" cy="5596585"/>
            <a:chOff x="442192" y="1257300"/>
            <a:chExt cx="4495801" cy="5372481"/>
          </a:xfrm>
        </p:grpSpPr>
        <p:pic>
          <p:nvPicPr>
            <p:cNvPr id="8" name="Picture 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19091658-DB39-AD28-F1EF-ADC503760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93" y="1257300"/>
              <a:ext cx="4495800" cy="537248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EF7868D-30B9-D95A-64FD-7DFF6B635151}"/>
                </a:ext>
              </a:extLst>
            </p:cNvPr>
            <p:cNvSpPr txBox="1"/>
            <p:nvPr/>
          </p:nvSpPr>
          <p:spPr>
            <a:xfrm>
              <a:off x="442192" y="3886390"/>
              <a:ext cx="4495800" cy="2570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Khuyên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Huy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không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nên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làm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như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vậy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vì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đó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là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hành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động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không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tôn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trọng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thành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quả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của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người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lao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động</a:t>
              </a:r>
              <a:r>
                <a:rPr lang="en-US" sz="2400" b="1" dirty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 </a:t>
              </a:r>
              <a:r>
                <a:rPr lang="en-US" sz="2400" b="1" dirty="0" err="1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ác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lao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công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đã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vất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vả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lau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sạch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hành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lang,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lần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sau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Huy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nên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chờ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sàn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nhà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khô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rồi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hãy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bước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vào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hoặc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chọn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đi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lối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khác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không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giẫm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chân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bẩn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lên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hành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lang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đã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được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lau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EB170E69-A505-A95F-DAA7-599EFCF405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593" y="5004731"/>
            <a:ext cx="1779155" cy="177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7416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BE2E2BD-872C-E607-03D8-7802BDD7A7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08" b="99491" l="189" r="98019">
                        <a14:foregroundMark x1="27900" y1="71138" x2="21226" y2="66384"/>
                        <a14:foregroundMark x1="30283" y1="72835" x2="27900" y2="71138"/>
                        <a14:foregroundMark x1="24151" y1="62649" x2="22830" y2="73514"/>
                        <a14:foregroundMark x1="22830" y1="73514" x2="23208" y2="86078"/>
                        <a14:foregroundMark x1="23208" y1="86078" x2="23868" y2="88625"/>
                        <a14:foregroundMark x1="21792" y1="93888" x2="21604" y2="99491"/>
                        <a14:foregroundMark x1="6698" y1="73175" x2="10472" y2="78438"/>
                        <a14:foregroundMark x1="10472" y1="78438" x2="10472" y2="78608"/>
                        <a14:foregroundMark x1="7547" y1="71307" x2="10000" y2="69779"/>
                        <a14:foregroundMark x1="7830" y1="68421" x2="10000" y2="66553"/>
                        <a14:foregroundMark x1="4151" y1="81664" x2="6792" y2="89474"/>
                        <a14:foregroundMark x1="6792" y1="89474" x2="13113" y2="98132"/>
                        <a14:foregroundMark x1="13113" y1="98132" x2="18019" y2="98302"/>
                        <a14:foregroundMark x1="377" y1="77759" x2="4434" y2="97793"/>
                        <a14:foregroundMark x1="33962" y1="93888" x2="40189" y2="92869"/>
                        <a14:foregroundMark x1="40189" y1="92869" x2="48208" y2="93039"/>
                        <a14:foregroundMark x1="39245" y1="78098" x2="51604" y2="79457"/>
                        <a14:foregroundMark x1="40189" y1="60951" x2="40189" y2="60951"/>
                        <a14:foregroundMark x1="74623" y1="78268" x2="89151" y2="79966"/>
                        <a14:foregroundMark x1="87925" y1="65535" x2="89906" y2="88455"/>
                        <a14:foregroundMark x1="89906" y1="88455" x2="89906" y2="88455"/>
                        <a14:foregroundMark x1="84057" y1="65874" x2="90189" y2="64686"/>
                        <a14:foregroundMark x1="90755" y1="64346" x2="94811" y2="73684"/>
                        <a14:foregroundMark x1="95943" y1="70628" x2="94245" y2="85059"/>
                        <a14:foregroundMark x1="95566" y1="87097" x2="91415" y2="98981"/>
                        <a14:foregroundMark x1="98019" y1="90832" x2="98019" y2="90832"/>
                        <a14:foregroundMark x1="87736" y1="86927" x2="83868" y2="93209"/>
                        <a14:foregroundMark x1="83868" y1="93209" x2="84057" y2="93209"/>
                        <a14:foregroundMark x1="75943" y1="97623" x2="70283" y2="96265"/>
                        <a14:foregroundMark x1="77736" y1="83192" x2="79906" y2="96604"/>
                        <a14:foregroundMark x1="38113" y1="85399" x2="40283" y2="98132"/>
                        <a14:foregroundMark x1="47264" y1="89134" x2="50000" y2="95416"/>
                        <a14:foregroundMark x1="84151" y1="80815" x2="85000" y2="84211"/>
                        <a14:foregroundMark x1="87075" y1="51783" x2="85472" y2="53650"/>
                        <a14:backgroundMark x1="38585" y1="61800" x2="38585" y2="61800"/>
                        <a14:backgroundMark x1="38113" y1="64007" x2="38113" y2="64007"/>
                        <a14:backgroundMark x1="41226" y1="61121" x2="41226" y2="61121"/>
                        <a14:backgroundMark x1="73396" y1="60611" x2="73396" y2="60611"/>
                        <a14:backgroundMark x1="72453" y1="62649" x2="72453" y2="62649"/>
                        <a14:backgroundMark x1="71604" y1="62309" x2="72075" y2="63328"/>
                        <a14:backgroundMark x1="91415" y1="45671" x2="93208" y2="52971"/>
                        <a14:backgroundMark x1="98396" y1="61121" x2="98396" y2="61121"/>
                        <a14:backgroundMark x1="97642" y1="64007" x2="97642" y2="64007"/>
                        <a14:backgroundMark x1="27830" y1="71138" x2="27830" y2="71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5" t="39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FA9A7FF-2D8A-45D3-E527-2292C59343A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9CDA34-18CD-45CA-2501-6849587659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7048" y="583266"/>
            <a:ext cx="5614903" cy="102421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35B3DD4-6FF8-1E43-996A-BA8A3F479131}"/>
              </a:ext>
            </a:extLst>
          </p:cNvPr>
          <p:cNvGrpSpPr/>
          <p:nvPr/>
        </p:nvGrpSpPr>
        <p:grpSpPr>
          <a:xfrm>
            <a:off x="7548370" y="837871"/>
            <a:ext cx="4246626" cy="5142584"/>
            <a:chOff x="624543" y="987870"/>
            <a:chExt cx="4131096" cy="4936660"/>
          </a:xfrm>
        </p:grpSpPr>
        <p:pic>
          <p:nvPicPr>
            <p:cNvPr id="8" name="Picture 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19091658-DB39-AD28-F1EF-ADC503760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543" y="987870"/>
              <a:ext cx="4131096" cy="493666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EF7868D-30B9-D95A-64FD-7DFF6B635151}"/>
                </a:ext>
              </a:extLst>
            </p:cNvPr>
            <p:cNvSpPr txBox="1"/>
            <p:nvPr/>
          </p:nvSpPr>
          <p:spPr>
            <a:xfrm>
              <a:off x="713496" y="3343575"/>
              <a:ext cx="4042143" cy="24522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Khuyên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bạn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không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nên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lấy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quá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nhiều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đồ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ăn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vì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nếu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không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ăn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hết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sẽ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lãng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phí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công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sức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của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người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lao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động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4763A3D-12A3-4CB8-4C63-86147E8450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339" y="1607483"/>
            <a:ext cx="7432031" cy="5250517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4BD0B39C-BD80-173D-261F-BC13A30FB31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211" y="5349999"/>
            <a:ext cx="1779155" cy="177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2225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right funny kids holding blank banner for your text. Download a Free  Preview or High Quality Adobe Illustrator Ai, EPS, PDF and… | Blank banner,  Kids, Kids clipart">
            <a:extLst>
              <a:ext uri="{FF2B5EF4-FFF2-40B4-BE49-F238E27FC236}">
                <a16:creationId xmlns:a16="http://schemas.microsoft.com/office/drawing/2014/main" id="{BD20188C-9DDB-1958-92F8-6B509C05C1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90" b="78077" l="4700" r="96400">
                        <a14:foregroundMark x1="7100" y1="43846" x2="7100" y2="43846"/>
                        <a14:foregroundMark x1="4700" y1="49872" x2="4700" y2="49872"/>
                        <a14:foregroundMark x1="13200" y1="66410" x2="13200" y2="66410"/>
                        <a14:foregroundMark x1="91884" y1="54687" x2="92423" y2="57165"/>
                        <a14:foregroundMark x1="89500" y1="43718" x2="91203" y2="51554"/>
                        <a14:foregroundMark x1="86500" y1="62949" x2="87600" y2="69103"/>
                        <a14:foregroundMark x1="95900" y1="53590" x2="96400" y2="53718"/>
                        <a14:foregroundMark x1="56500" y1="39744" x2="58600" y2="53590"/>
                        <a14:foregroundMark x1="52100" y1="43205" x2="55800" y2="57692"/>
                        <a14:foregroundMark x1="44500" y1="37436" x2="41600" y2="47564"/>
                        <a14:foregroundMark x1="19474" y1="44487" x2="19500" y2="44744"/>
                        <a14:foregroundMark x1="18700" y1="36795" x2="19474" y2="44487"/>
                        <a14:foregroundMark x1="18700" y1="53077" x2="19600" y2="60641"/>
                        <a14:foregroundMark x1="19600" y1="60641" x2="24200" y2="69744"/>
                        <a14:foregroundMark x1="24200" y1="69744" x2="72600" y2="75641"/>
                        <a14:foregroundMark x1="72600" y1="75641" x2="77800" y2="64872"/>
                        <a14:foregroundMark x1="77800" y1="64872" x2="77900" y2="44359"/>
                        <a14:foregroundMark x1="77900" y1="44359" x2="54400" y2="41923"/>
                        <a14:foregroundMark x1="54400" y1="41923" x2="36000" y2="46410"/>
                        <a14:foregroundMark x1="36000" y1="46410" x2="29900" y2="39359"/>
                        <a14:foregroundMark x1="29900" y1="39359" x2="19800" y2="50256"/>
                        <a14:foregroundMark x1="19473" y1="52564" x2="19200" y2="54487"/>
                        <a14:foregroundMark x1="19800" y1="50256" x2="19473" y2="52564"/>
                        <a14:backgroundMark x1="30000" y1="24487" x2="30700" y2="26923"/>
                        <a14:backgroundMark x1="45000" y1="24487" x2="45200" y2="28333"/>
                        <a14:backgroundMark x1="31900" y1="31154" x2="32100" y2="32692"/>
                        <a14:backgroundMark x1="57300" y1="24487" x2="57300" y2="24487"/>
                        <a14:backgroundMark x1="59500" y1="30513" x2="59400" y2="31538"/>
                        <a14:backgroundMark x1="57200" y1="30256" x2="58100" y2="32821"/>
                        <a14:backgroundMark x1="68300" y1="28846" x2="70000" y2="32308"/>
                        <a14:backgroundMark x1="72000" y1="25513" x2="73100" y2="27179"/>
                        <a14:backgroundMark x1="16000" y1="59615" x2="16000" y2="59615"/>
                        <a14:backgroundMark x1="91300" y1="52949" x2="91500" y2="53718"/>
                        <a14:backgroundMark x1="91000" y1="53077" x2="91900" y2="53333"/>
                        <a14:backgroundMark x1="91200" y1="52436" x2="92200" y2="53462"/>
                        <a14:backgroundMark x1="91500" y1="52308" x2="91200" y2="52308"/>
                        <a14:backgroundMark x1="91900" y1="53846" x2="91500" y2="54231"/>
                        <a14:backgroundMark x1="91200" y1="51923" x2="91100" y2="51923"/>
                        <a14:backgroundMark x1="91400" y1="52179" x2="92200" y2="51923"/>
                        <a14:backgroundMark x1="91100" y1="51795" x2="91900" y2="51538"/>
                        <a14:backgroundMark x1="92600" y1="58205" x2="91600" y2="59359"/>
                        <a14:backgroundMark x1="92400" y1="58333" x2="93200" y2="58205"/>
                        <a14:backgroundMark x1="92100" y1="57949" x2="93000" y2="57564"/>
                        <a14:backgroundMark x1="41700" y1="29615" x2="43100" y2="32436"/>
                        <a14:backgroundMark x1="18400" y1="44487" x2="18400" y2="44487"/>
                        <a14:backgroundMark x1="17400" y1="52564" x2="17400" y2="525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853"/>
          <a:stretch/>
        </p:blipFill>
        <p:spPr bwMode="auto">
          <a:xfrm>
            <a:off x="-92459" y="-859970"/>
            <a:ext cx="12376918" cy="841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491E90-B9E6-49E8-43D5-D775E59AA8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0729" y="3451726"/>
            <a:ext cx="7126842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8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hkjjmnf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203</TotalTime>
  <Words>483</Words>
  <Application>Microsoft Office PowerPoint</Application>
  <PresentationFormat>Widescreen</PresentationFormat>
  <Paragraphs>36</Paragraphs>
  <Slides>18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宋体</vt:lpstr>
      <vt:lpstr>#9Slide05 SVNClementine</vt:lpstr>
      <vt:lpstr>Arial</vt:lpstr>
      <vt:lpstr>Calibri</vt:lpstr>
      <vt:lpstr>Calibri Light</vt:lpstr>
      <vt:lpstr>Cambria</vt:lpstr>
      <vt:lpstr>等线</vt:lpstr>
      <vt:lpstr>LNTH-LuoLuoNotangYuanTi 1</vt:lpstr>
      <vt:lpstr>Times New Roman</vt:lpstr>
      <vt:lpstr>字魂59号-创粗黑</vt:lpstr>
      <vt:lpstr>第一PPT，www.1ppt.com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Admin</cp:lastModifiedBy>
  <cp:revision>26</cp:revision>
  <dcterms:created xsi:type="dcterms:W3CDTF">2023-06-29T13:52:03Z</dcterms:created>
  <dcterms:modified xsi:type="dcterms:W3CDTF">2024-09-29T08:25:56Z</dcterms:modified>
  <cp:category>9Slide.vn</cp:category>
</cp:coreProperties>
</file>