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08" r:id="rId2"/>
    <p:sldId id="322" r:id="rId3"/>
    <p:sldId id="2007577285" r:id="rId4"/>
    <p:sldId id="2007577275" r:id="rId5"/>
    <p:sldId id="2007577300" r:id="rId6"/>
    <p:sldId id="2007577301" r:id="rId7"/>
    <p:sldId id="343" r:id="rId8"/>
    <p:sldId id="2007577311" r:id="rId9"/>
    <p:sldId id="2007577302" r:id="rId10"/>
    <p:sldId id="2007577303" r:id="rId11"/>
    <p:sldId id="2007577304" r:id="rId12"/>
    <p:sldId id="319" r:id="rId13"/>
    <p:sldId id="2007577305" r:id="rId14"/>
    <p:sldId id="301" r:id="rId15"/>
    <p:sldId id="2007577306" r:id="rId16"/>
    <p:sldId id="2007577282" r:id="rId17"/>
    <p:sldId id="344" r:id="rId18"/>
    <p:sldId id="2007577307" r:id="rId19"/>
    <p:sldId id="2007577308" r:id="rId20"/>
    <p:sldId id="2007577309" r:id="rId21"/>
    <p:sldId id="2007577310" r:id="rId22"/>
    <p:sldId id="359" r:id="rId23"/>
    <p:sldId id="2007577299" r:id="rId24"/>
    <p:sldId id="2007577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357" autoAdjust="0"/>
  </p:normalViewPr>
  <p:slideViewPr>
    <p:cSldViewPr snapToGrid="0">
      <p:cViewPr varScale="1">
        <p:scale>
          <a:sx n="84" d="100"/>
          <a:sy n="84" d="100"/>
        </p:scale>
        <p:origin x="126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3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123956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734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2979" y="667951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9576" y="1921283"/>
            <a:ext cx="9741463" cy="2310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202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(</a:t>
            </a:r>
            <a:r>
              <a:rPr lang="en-US" sz="3600" b="1" smtClean="0"/>
              <a:t>Tiết 2</a:t>
            </a:r>
            <a:r>
              <a:rPr lang="en-US" sz="3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61937" y="402788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9148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0" y="2"/>
            <a:ext cx="12192000" cy="6857998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959473"/>
              </p:ext>
            </p:extLst>
          </p:nvPr>
        </p:nvGraphicFramePr>
        <p:xfrm>
          <a:off x="182880" y="493776"/>
          <a:ext cx="11786616" cy="60788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53524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2405357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4041433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43863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99831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9040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44074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8315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9040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1571623" y="1598921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505198" y="1457325"/>
            <a:ext cx="362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1571623" y="2369028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529963" y="2374475"/>
            <a:ext cx="36995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46871" y="240880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1246632" y="3780984"/>
            <a:ext cx="2068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3529963" y="3830856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658099" y="4215313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1413507" y="5823124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529963" y="5582648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658099" y="5626256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320040" y="1837944"/>
            <a:ext cx="11311207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548640" y="2203582"/>
            <a:ext cx="10567035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960120" y="2501427"/>
            <a:ext cx="100984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192024" y="778790"/>
            <a:ext cx="11999976" cy="5969482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19" y="1528762"/>
            <a:ext cx="10034231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179832" y="216589"/>
            <a:ext cx="11832336" cy="6381957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906" y="1824034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1435608" y="3929759"/>
            <a:ext cx="9180576" cy="1702945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646892" y="438124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502" y="1754695"/>
            <a:ext cx="5881497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1106424" y="4471415"/>
            <a:ext cx="9217152" cy="1843631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1625154" y="4038235"/>
            <a:ext cx="8993505" cy="2125599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104" y="1803124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1816691" y="4462272"/>
            <a:ext cx="8625757" cy="1820168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82" y="1700785"/>
            <a:ext cx="9450214" cy="17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1755648" y="3670374"/>
            <a:ext cx="9264777" cy="1870889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112" y="1580799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00585" y="1261872"/>
            <a:ext cx="11539728" cy="2121408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384047" y="1497118"/>
            <a:ext cx="112562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4097" y="-167640"/>
            <a:ext cx="7583805" cy="1557528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" y="932688"/>
            <a:ext cx="11804903" cy="58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</TotalTime>
  <Words>473</Words>
  <Application>Microsoft Office PowerPoint</Application>
  <PresentationFormat>Widescreen</PresentationFormat>
  <Paragraphs>59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Cambria</vt:lpstr>
      <vt:lpstr>Franklin Gothic Book</vt:lpstr>
      <vt:lpstr>iCiel Cadena</vt:lpstr>
      <vt:lpstr>黑体</vt:lpstr>
      <vt:lpstr>Times New Roman</vt:lpstr>
      <vt:lpstr>印品黑体</vt:lpstr>
      <vt:lpstr>字魂141号-活力悦动体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28</cp:revision>
  <dcterms:created xsi:type="dcterms:W3CDTF">2023-06-28T13:29:24Z</dcterms:created>
  <dcterms:modified xsi:type="dcterms:W3CDTF">2024-09-22T08:30:23Z</dcterms:modified>
  <cp:category>9Slide.vn</cp:category>
</cp:coreProperties>
</file>