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3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4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688" r:id="rId3"/>
    <p:sldMasterId id="2147483744" r:id="rId4"/>
    <p:sldMasterId id="2147483758" r:id="rId5"/>
  </p:sldMasterIdLst>
  <p:notesMasterIdLst>
    <p:notesMasterId r:id="rId31"/>
  </p:notesMasterIdLst>
  <p:sldIdLst>
    <p:sldId id="284" r:id="rId6"/>
    <p:sldId id="359" r:id="rId7"/>
    <p:sldId id="262" r:id="rId8"/>
    <p:sldId id="350" r:id="rId9"/>
    <p:sldId id="355" r:id="rId10"/>
    <p:sldId id="356" r:id="rId11"/>
    <p:sldId id="357" r:id="rId12"/>
    <p:sldId id="358" r:id="rId13"/>
    <p:sldId id="257" r:id="rId14"/>
    <p:sldId id="362" r:id="rId15"/>
    <p:sldId id="363" r:id="rId16"/>
    <p:sldId id="364" r:id="rId17"/>
    <p:sldId id="365" r:id="rId18"/>
    <p:sldId id="366" r:id="rId19"/>
    <p:sldId id="295" r:id="rId20"/>
    <p:sldId id="280" r:id="rId21"/>
    <p:sldId id="367" r:id="rId22"/>
    <p:sldId id="289" r:id="rId23"/>
    <p:sldId id="368" r:id="rId24"/>
    <p:sldId id="369" r:id="rId25"/>
    <p:sldId id="371" r:id="rId26"/>
    <p:sldId id="372" r:id="rId27"/>
    <p:sldId id="373" r:id="rId28"/>
    <p:sldId id="375" r:id="rId29"/>
    <p:sldId id="28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8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D6BBD6-AD89-4565-AA2C-93A140D95B9E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5DFCE-C09B-4242-8E30-99CDB18D3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80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691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828235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223173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976158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670055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911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zalo</a:t>
            </a:r>
            <a:r>
              <a:rPr lang="en-US" altLang="zh-CN" dirty="0"/>
              <a:t> 0353095025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49A41D-F3DA-4A01-BBE6-DA14C019E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439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đào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49A41D-F3DA-4A01-BBE6-DA14C019E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897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4.xml"/><Relationship Id="rId4" Type="http://schemas.openxmlformats.org/officeDocument/2006/relationships/slide" Target="../slides/slide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9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5571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9839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71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76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81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DE6C-63F6-6C80-0C5C-F94C241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71796-7844-DB85-EB38-F26A7D55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AA1C8-CCC6-B84B-C1FA-888C5BA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08E28-627F-2D44-D81C-6C15BF2C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3AE90-3BBD-87A3-D638-61782525E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33959-FCA8-A66D-B92F-DB0EB64C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F3A65-CA66-5E81-4BA7-18FD2BD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077C3-116D-597C-5AB0-C82C90A9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08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638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58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82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29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542423" y="-3087811"/>
            <a:ext cx="6832280" cy="1300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0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50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620926"/>
      </p:ext>
    </p:extLst>
  </p:cSld>
  <p:clrMapOvr>
    <a:masterClrMapping/>
  </p:clrMapOvr>
  <p:transition spd="med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66375"/>
      </p:ext>
    </p:extLst>
  </p:cSld>
  <p:clrMapOvr>
    <a:masterClrMapping/>
  </p:clrMapOvr>
  <p:transition spd="med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112231"/>
      </p:ext>
    </p:extLst>
  </p:cSld>
  <p:clrMapOvr>
    <a:masterClrMapping/>
  </p:clrMapOvr>
  <p:transition spd="med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4397746-08C9-426B-8B6F-573120437C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5197" y="2726034"/>
            <a:ext cx="1319617" cy="131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71221"/>
      </p:ext>
    </p:extLst>
  </p:cSld>
  <p:clrMapOvr>
    <a:masterClrMapping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46610"/>
      </p:ext>
    </p:extLst>
  </p:cSld>
  <p:clrMapOvr>
    <a:masterClrMapping/>
  </p:clrMapOvr>
  <p:transition spd="med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0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605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836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5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86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347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231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030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6620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0079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0475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6942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99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598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9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248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749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454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997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175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064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32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997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923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498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0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748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554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255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76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207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4523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7878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9200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5924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804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3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3759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402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1741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2774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1046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1339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23366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064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897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536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44843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47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773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576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43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691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176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723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571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419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65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35598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40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557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25800" y="1470417"/>
            <a:ext cx="734040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96600" y="4893379"/>
            <a:ext cx="5398800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87336" y="5133935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27311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42537434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6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6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648686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30193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6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6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90953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83734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54999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945762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11700" y="954400"/>
            <a:ext cx="6231600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7312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19081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2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8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50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6601886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6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8" y="289310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6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07816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38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6" y="289315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1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48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9497555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59" y="5520399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1993886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7655" y="179664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81428" y="232600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72650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7498" y="245433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5727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41696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4189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28247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26513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105175" y="24864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442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5177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108700" y="1198525"/>
            <a:ext cx="5519700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108700" y="2063905"/>
            <a:ext cx="5519700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28149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4" action="ppaction://hlinksldjump"/>
          </p:cNvPr>
          <p:cNvSpPr txBox="1"/>
          <p:nvPr/>
        </p:nvSpPr>
        <p:spPr>
          <a:xfrm>
            <a:off x="830998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20620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850" y="557126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55235608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0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36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2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9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47.xml"/><Relationship Id="rId34" Type="http://schemas.openxmlformats.org/officeDocument/2006/relationships/slideLayout" Target="../slideLayouts/slideLayout60.xml"/><Relationship Id="rId42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73.xml"/><Relationship Id="rId50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81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63.xml"/><Relationship Id="rId40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71.xml"/><Relationship Id="rId53" Type="http://schemas.openxmlformats.org/officeDocument/2006/relationships/slideLayout" Target="../slideLayouts/slideLayout79.xml"/><Relationship Id="rId5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61.xml"/><Relationship Id="rId43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4.xml"/><Relationship Id="rId56" Type="http://schemas.openxmlformats.org/officeDocument/2006/relationships/theme" Target="../theme/theme3.xml"/><Relationship Id="rId8" Type="http://schemas.openxmlformats.org/officeDocument/2006/relationships/slideLayout" Target="../slideLayouts/slideLayout34.xml"/><Relationship Id="rId51" Type="http://schemas.openxmlformats.org/officeDocument/2006/relationships/slideLayout" Target="../slideLayouts/slideLayout77.xml"/><Relationship Id="rId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4.xml"/><Relationship Id="rId4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46.xml"/><Relationship Id="rId41" Type="http://schemas.openxmlformats.org/officeDocument/2006/relationships/slideLayout" Target="../slideLayouts/slideLayout67.xml"/><Relationship Id="rId54" Type="http://schemas.openxmlformats.org/officeDocument/2006/relationships/slideLayout" Target="../slideLayouts/slideLayout80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36" Type="http://schemas.openxmlformats.org/officeDocument/2006/relationships/slideLayout" Target="../slideLayouts/slideLayout62.xml"/><Relationship Id="rId49" Type="http://schemas.openxmlformats.org/officeDocument/2006/relationships/slideLayout" Target="../slideLayouts/slideLayout75.xml"/><Relationship Id="rId57" Type="http://schemas.openxmlformats.org/officeDocument/2006/relationships/image" Target="../media/image5.png"/><Relationship Id="rId10" Type="http://schemas.openxmlformats.org/officeDocument/2006/relationships/slideLayout" Target="../slideLayouts/slideLayout36.xml"/><Relationship Id="rId31" Type="http://schemas.openxmlformats.org/officeDocument/2006/relationships/slideLayout" Target="../slideLayouts/slideLayout57.xml"/><Relationship Id="rId44" Type="http://schemas.openxmlformats.org/officeDocument/2006/relationships/slideLayout" Target="../slideLayouts/slideLayout70.xml"/><Relationship Id="rId52" Type="http://schemas.openxmlformats.org/officeDocument/2006/relationships/slideLayout" Target="../slideLayouts/slideLayout7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97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99.xml"/><Relationship Id="rId10" Type="http://schemas.openxmlformats.org/officeDocument/2006/relationships/image" Target="../media/image8.jpeg"/><Relationship Id="rId4" Type="http://schemas.openxmlformats.org/officeDocument/2006/relationships/slideLayout" Target="../slideLayouts/slideLayout98.xml"/><Relationship Id="rId9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09" y="-1154874"/>
            <a:ext cx="1107069" cy="103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3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20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8AE5102E-BF13-40AC-9D9B-8E881AD7993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4106" y="1315970"/>
            <a:ext cx="954106" cy="88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233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  <p:sldLayoutId id="2147483713" r:id="rId25"/>
    <p:sldLayoutId id="2147483714" r:id="rId26"/>
    <p:sldLayoutId id="2147483715" r:id="rId27"/>
    <p:sldLayoutId id="2147483716" r:id="rId28"/>
    <p:sldLayoutId id="2147483717" r:id="rId29"/>
    <p:sldLayoutId id="2147483718" r:id="rId30"/>
    <p:sldLayoutId id="2147483719" r:id="rId31"/>
    <p:sldLayoutId id="2147483720" r:id="rId32"/>
    <p:sldLayoutId id="2147483721" r:id="rId33"/>
    <p:sldLayoutId id="2147483722" r:id="rId34"/>
    <p:sldLayoutId id="2147483723" r:id="rId35"/>
    <p:sldLayoutId id="2147483724" r:id="rId36"/>
    <p:sldLayoutId id="2147483725" r:id="rId37"/>
    <p:sldLayoutId id="2147483726" r:id="rId38"/>
    <p:sldLayoutId id="2147483727" r:id="rId39"/>
    <p:sldLayoutId id="2147483728" r:id="rId40"/>
    <p:sldLayoutId id="2147483729" r:id="rId41"/>
    <p:sldLayoutId id="2147483730" r:id="rId42"/>
    <p:sldLayoutId id="2147483731" r:id="rId43"/>
    <p:sldLayoutId id="2147483732" r:id="rId44"/>
    <p:sldLayoutId id="2147483733" r:id="rId45"/>
    <p:sldLayoutId id="2147483734" r:id="rId46"/>
    <p:sldLayoutId id="2147483735" r:id="rId47"/>
    <p:sldLayoutId id="2147483736" r:id="rId48"/>
    <p:sldLayoutId id="2147483737" r:id="rId49"/>
    <p:sldLayoutId id="2147483738" r:id="rId50"/>
    <p:sldLayoutId id="2147483739" r:id="rId51"/>
    <p:sldLayoutId id="2147483740" r:id="rId52"/>
    <p:sldLayoutId id="2147483741" r:id="rId53"/>
    <p:sldLayoutId id="2147483742" r:id="rId54"/>
    <p:sldLayoutId id="2147483743" r:id="rId5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08213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6EC8C9FC-B857-4507-90B1-2014CFC5F8BA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2930B9-5127-4CE4-AE10-F146C8CCC60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91F539-6515-4F27-B7A8-009356F1AA1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94AAF3-4862-4EDD-AAAD-823C285F97D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3247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microsoft.com/office/2007/relationships/hdphoto" Target="../media/hdphoto2.wdp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7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62.png"/><Relationship Id="rId18" Type="http://schemas.openxmlformats.org/officeDocument/2006/relationships/slide" Target="slide24.xml"/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12" Type="http://schemas.openxmlformats.org/officeDocument/2006/relationships/slide" Target="slide22.xml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6" Type="http://schemas.openxmlformats.org/officeDocument/2006/relationships/slide" Target="slide8.xml"/><Relationship Id="rId1" Type="http://schemas.openxmlformats.org/officeDocument/2006/relationships/slideLayout" Target="../slideLayouts/slideLayout95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59.png"/><Relationship Id="rId15" Type="http://schemas.openxmlformats.org/officeDocument/2006/relationships/image" Target="../media/image63.png"/><Relationship Id="rId10" Type="http://schemas.openxmlformats.org/officeDocument/2006/relationships/image" Target="../media/image61.png"/><Relationship Id="rId19" Type="http://schemas.openxmlformats.org/officeDocument/2006/relationships/image" Target="../media/image65.png"/><Relationship Id="rId4" Type="http://schemas.openxmlformats.org/officeDocument/2006/relationships/image" Target="../media/image58.jpg"/><Relationship Id="rId9" Type="http://schemas.openxmlformats.org/officeDocument/2006/relationships/slide" Target="slide20.xml"/><Relationship Id="rId14" Type="http://schemas.openxmlformats.org/officeDocument/2006/relationships/slide" Target="slide2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67.png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59.png"/><Relationship Id="rId11" Type="http://schemas.microsoft.com/office/2007/relationships/hdphoto" Target="../media/hdphoto7.wdp"/><Relationship Id="rId5" Type="http://schemas.openxmlformats.org/officeDocument/2006/relationships/image" Target="../media/image58.jpg"/><Relationship Id="rId10" Type="http://schemas.openxmlformats.org/officeDocument/2006/relationships/image" Target="../media/image60.png"/><Relationship Id="rId4" Type="http://schemas.openxmlformats.org/officeDocument/2006/relationships/audio" Target="../media/audio1.wav"/><Relationship Id="rId9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60.png"/><Relationship Id="rId12" Type="http://schemas.openxmlformats.org/officeDocument/2006/relationships/image" Target="../media/image6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5.xml"/><Relationship Id="rId6" Type="http://schemas.microsoft.com/office/2007/relationships/hdphoto" Target="../media/hdphoto6.wdp"/><Relationship Id="rId11" Type="http://schemas.openxmlformats.org/officeDocument/2006/relationships/slide" Target="slide21.xml"/><Relationship Id="rId5" Type="http://schemas.openxmlformats.org/officeDocument/2006/relationships/image" Target="../media/image59.png"/><Relationship Id="rId10" Type="http://schemas.openxmlformats.org/officeDocument/2006/relationships/image" Target="../media/image67.png"/><Relationship Id="rId4" Type="http://schemas.openxmlformats.org/officeDocument/2006/relationships/image" Target="../media/image58.jpg"/><Relationship Id="rId9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5.xml"/><Relationship Id="rId6" Type="http://schemas.microsoft.com/office/2007/relationships/hdphoto" Target="../media/hdphoto6.wdp"/><Relationship Id="rId11" Type="http://schemas.openxmlformats.org/officeDocument/2006/relationships/slide" Target="slide21.xml"/><Relationship Id="rId5" Type="http://schemas.openxmlformats.org/officeDocument/2006/relationships/image" Target="../media/image59.png"/><Relationship Id="rId10" Type="http://schemas.openxmlformats.org/officeDocument/2006/relationships/image" Target="../media/image67.png"/><Relationship Id="rId4" Type="http://schemas.openxmlformats.org/officeDocument/2006/relationships/image" Target="../media/image58.jpg"/><Relationship Id="rId9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5.png"/><Relationship Id="rId10" Type="http://schemas.openxmlformats.org/officeDocument/2006/relationships/image" Target="../media/image68.png"/><Relationship Id="rId4" Type="http://schemas.openxmlformats.org/officeDocument/2006/relationships/image" Target="../media/image3.png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slide" Target="slide8.xml"/><Relationship Id="rId18" Type="http://schemas.openxmlformats.org/officeDocument/2006/relationships/slide" Target="slide6.xml"/><Relationship Id="rId3" Type="http://schemas.openxmlformats.org/officeDocument/2006/relationships/audio" Target="../media/audio1.wav"/><Relationship Id="rId21" Type="http://schemas.openxmlformats.org/officeDocument/2006/relationships/image" Target="../media/image34.svg"/><Relationship Id="rId7" Type="http://schemas.openxmlformats.org/officeDocument/2006/relationships/image" Target="../media/image28.png"/><Relationship Id="rId12" Type="http://schemas.openxmlformats.org/officeDocument/2006/relationships/image" Target="../media/image30.png"/><Relationship Id="rId17" Type="http://schemas.openxmlformats.org/officeDocument/2006/relationships/slide" Target="slide5.xml"/><Relationship Id="rId2" Type="http://schemas.openxmlformats.org/officeDocument/2006/relationships/notesSlide" Target="../notesSlides/notesSlide1.xml"/><Relationship Id="rId16" Type="http://schemas.openxmlformats.org/officeDocument/2006/relationships/slide" Target="slide4.xml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7.png"/><Relationship Id="rId11" Type="http://schemas.openxmlformats.org/officeDocument/2006/relationships/image" Target="../media/image19.png"/><Relationship Id="rId5" Type="http://schemas.microsoft.com/office/2007/relationships/hdphoto" Target="../media/hdphoto4.wdp"/><Relationship Id="rId15" Type="http://schemas.openxmlformats.org/officeDocument/2006/relationships/image" Target="../media/image32.png"/><Relationship Id="rId10" Type="http://schemas.microsoft.com/office/2007/relationships/hdphoto" Target="../media/hdphoto2.wdp"/><Relationship Id="rId19" Type="http://schemas.openxmlformats.org/officeDocument/2006/relationships/slide" Target="slide7.xml"/><Relationship Id="rId4" Type="http://schemas.openxmlformats.org/officeDocument/2006/relationships/image" Target="../media/image26.png"/><Relationship Id="rId9" Type="http://schemas.openxmlformats.org/officeDocument/2006/relationships/image" Target="../media/image20.png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0.png"/><Relationship Id="rId18" Type="http://schemas.openxmlformats.org/officeDocument/2006/relationships/image" Target="../media/image20.png"/><Relationship Id="rId26" Type="http://schemas.openxmlformats.org/officeDocument/2006/relationships/image" Target="../media/image43.png"/><Relationship Id="rId3" Type="http://schemas.openxmlformats.org/officeDocument/2006/relationships/slideLayout" Target="../slideLayouts/slideLayout53.xml"/><Relationship Id="rId21" Type="http://schemas.openxmlformats.org/officeDocument/2006/relationships/image" Target="../media/image30.png"/><Relationship Id="rId7" Type="http://schemas.openxmlformats.org/officeDocument/2006/relationships/image" Target="../media/image37.png"/><Relationship Id="rId12" Type="http://schemas.openxmlformats.org/officeDocument/2006/relationships/image" Target="../media/image27.png"/><Relationship Id="rId17" Type="http://schemas.openxmlformats.org/officeDocument/2006/relationships/image" Target="../media/image42.png"/><Relationship Id="rId25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41.png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36.svg"/><Relationship Id="rId11" Type="http://schemas.microsoft.com/office/2007/relationships/hdphoto" Target="../media/hdphoto4.wdp"/><Relationship Id="rId24" Type="http://schemas.openxmlformats.org/officeDocument/2006/relationships/image" Target="../media/image24.png"/><Relationship Id="rId5" Type="http://schemas.openxmlformats.org/officeDocument/2006/relationships/image" Target="../media/image35.png"/><Relationship Id="rId15" Type="http://schemas.openxmlformats.org/officeDocument/2006/relationships/image" Target="../media/image29.svg"/><Relationship Id="rId23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microsoft.com/office/2007/relationships/hdphoto" Target="../media/hdphoto2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9.png"/><Relationship Id="rId14" Type="http://schemas.openxmlformats.org/officeDocument/2006/relationships/image" Target="../media/image28.png"/><Relationship Id="rId22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0.png"/><Relationship Id="rId18" Type="http://schemas.openxmlformats.org/officeDocument/2006/relationships/image" Target="../media/image20.png"/><Relationship Id="rId26" Type="http://schemas.openxmlformats.org/officeDocument/2006/relationships/image" Target="../media/image31.png"/><Relationship Id="rId3" Type="http://schemas.openxmlformats.org/officeDocument/2006/relationships/slideLayout" Target="../slideLayouts/slideLayout53.xml"/><Relationship Id="rId21" Type="http://schemas.openxmlformats.org/officeDocument/2006/relationships/image" Target="../media/image30.png"/><Relationship Id="rId7" Type="http://schemas.openxmlformats.org/officeDocument/2006/relationships/image" Target="../media/image37.png"/><Relationship Id="rId12" Type="http://schemas.openxmlformats.org/officeDocument/2006/relationships/image" Target="../media/image27.png"/><Relationship Id="rId17" Type="http://schemas.openxmlformats.org/officeDocument/2006/relationships/image" Target="../media/image42.png"/><Relationship Id="rId25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openxmlformats.org/officeDocument/2006/relationships/image" Target="../media/image41.png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36.svg"/><Relationship Id="rId11" Type="http://schemas.microsoft.com/office/2007/relationships/hdphoto" Target="../media/hdphoto4.wdp"/><Relationship Id="rId24" Type="http://schemas.openxmlformats.org/officeDocument/2006/relationships/image" Target="../media/image43.png"/><Relationship Id="rId5" Type="http://schemas.openxmlformats.org/officeDocument/2006/relationships/image" Target="../media/image35.png"/><Relationship Id="rId15" Type="http://schemas.openxmlformats.org/officeDocument/2006/relationships/image" Target="../media/image29.svg"/><Relationship Id="rId23" Type="http://schemas.microsoft.com/office/2007/relationships/hdphoto" Target="../media/hdphoto3.wdp"/><Relationship Id="rId10" Type="http://schemas.openxmlformats.org/officeDocument/2006/relationships/image" Target="../media/image26.png"/><Relationship Id="rId19" Type="http://schemas.microsoft.com/office/2007/relationships/hdphoto" Target="../media/hdphoto2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9.png"/><Relationship Id="rId14" Type="http://schemas.openxmlformats.org/officeDocument/2006/relationships/image" Target="../media/image28.png"/><Relationship Id="rId22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0.png"/><Relationship Id="rId18" Type="http://schemas.openxmlformats.org/officeDocument/2006/relationships/image" Target="../media/image20.png"/><Relationship Id="rId26" Type="http://schemas.openxmlformats.org/officeDocument/2006/relationships/image" Target="../media/image31.png"/><Relationship Id="rId3" Type="http://schemas.openxmlformats.org/officeDocument/2006/relationships/slideLayout" Target="../slideLayouts/slideLayout53.xml"/><Relationship Id="rId21" Type="http://schemas.openxmlformats.org/officeDocument/2006/relationships/image" Target="../media/image30.png"/><Relationship Id="rId7" Type="http://schemas.openxmlformats.org/officeDocument/2006/relationships/image" Target="../media/image37.png"/><Relationship Id="rId12" Type="http://schemas.openxmlformats.org/officeDocument/2006/relationships/image" Target="../media/image27.png"/><Relationship Id="rId17" Type="http://schemas.openxmlformats.org/officeDocument/2006/relationships/image" Target="../media/image42.png"/><Relationship Id="rId25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openxmlformats.org/officeDocument/2006/relationships/image" Target="../media/image41.png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36.svg"/><Relationship Id="rId11" Type="http://schemas.microsoft.com/office/2007/relationships/hdphoto" Target="../media/hdphoto4.wdp"/><Relationship Id="rId24" Type="http://schemas.openxmlformats.org/officeDocument/2006/relationships/image" Target="../media/image43.png"/><Relationship Id="rId5" Type="http://schemas.openxmlformats.org/officeDocument/2006/relationships/image" Target="../media/image35.png"/><Relationship Id="rId15" Type="http://schemas.openxmlformats.org/officeDocument/2006/relationships/image" Target="../media/image44.svg"/><Relationship Id="rId23" Type="http://schemas.microsoft.com/office/2007/relationships/hdphoto" Target="../media/hdphoto3.wdp"/><Relationship Id="rId10" Type="http://schemas.openxmlformats.org/officeDocument/2006/relationships/image" Target="../media/image26.png"/><Relationship Id="rId19" Type="http://schemas.microsoft.com/office/2007/relationships/hdphoto" Target="../media/hdphoto2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9.png"/><Relationship Id="rId14" Type="http://schemas.openxmlformats.org/officeDocument/2006/relationships/image" Target="../media/image28.png"/><Relationship Id="rId22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0.png"/><Relationship Id="rId18" Type="http://schemas.openxmlformats.org/officeDocument/2006/relationships/image" Target="../media/image20.png"/><Relationship Id="rId26" Type="http://schemas.openxmlformats.org/officeDocument/2006/relationships/image" Target="../media/image31.png"/><Relationship Id="rId3" Type="http://schemas.openxmlformats.org/officeDocument/2006/relationships/slideLayout" Target="../slideLayouts/slideLayout53.xml"/><Relationship Id="rId21" Type="http://schemas.openxmlformats.org/officeDocument/2006/relationships/image" Target="../media/image30.png"/><Relationship Id="rId7" Type="http://schemas.openxmlformats.org/officeDocument/2006/relationships/image" Target="../media/image37.png"/><Relationship Id="rId12" Type="http://schemas.openxmlformats.org/officeDocument/2006/relationships/image" Target="../media/image27.png"/><Relationship Id="rId17" Type="http://schemas.openxmlformats.org/officeDocument/2006/relationships/image" Target="../media/image42.png"/><Relationship Id="rId25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openxmlformats.org/officeDocument/2006/relationships/image" Target="../media/image41.png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36.svg"/><Relationship Id="rId11" Type="http://schemas.microsoft.com/office/2007/relationships/hdphoto" Target="../media/hdphoto4.wdp"/><Relationship Id="rId24" Type="http://schemas.openxmlformats.org/officeDocument/2006/relationships/image" Target="../media/image43.png"/><Relationship Id="rId5" Type="http://schemas.openxmlformats.org/officeDocument/2006/relationships/image" Target="../media/image35.png"/><Relationship Id="rId15" Type="http://schemas.openxmlformats.org/officeDocument/2006/relationships/image" Target="../media/image44.svg"/><Relationship Id="rId23" Type="http://schemas.microsoft.com/office/2007/relationships/hdphoto" Target="../media/hdphoto3.wdp"/><Relationship Id="rId10" Type="http://schemas.openxmlformats.org/officeDocument/2006/relationships/image" Target="../media/image26.png"/><Relationship Id="rId19" Type="http://schemas.microsoft.com/office/2007/relationships/hdphoto" Target="../media/hdphoto2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9.png"/><Relationship Id="rId14" Type="http://schemas.openxmlformats.org/officeDocument/2006/relationships/image" Target="../media/image28.png"/><Relationship Id="rId22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microsoft.com/office/2007/relationships/hdphoto" Target="../media/hdphoto2.wdp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3" Type="http://schemas.openxmlformats.org/officeDocument/2006/relationships/image" Target="../media/image2.jpeg"/><Relationship Id="rId7" Type="http://schemas.openxmlformats.org/officeDocument/2006/relationships/image" Target="../media/image9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microsoft.com/office/2007/relationships/hdphoto" Target="../media/hdphoto5.wdp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openxmlformats.org/officeDocument/2006/relationships/image" Target="../media/image3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84CD6-DE5C-0077-1400-6F751F34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356" y="449065"/>
            <a:ext cx="924843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DC3F07-CEE9-53DD-11F5-9219FD1C5C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0986" y="1488812"/>
            <a:ext cx="6468417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6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304CA3-66A8-3031-2D7B-267F1905E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418590"/>
            <a:ext cx="10287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7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CF8E62-ED0E-8B7C-171E-6E664FAA7EC1}"/>
              </a:ext>
            </a:extLst>
          </p:cNvPr>
          <p:cNvSpPr txBox="1"/>
          <p:nvPr/>
        </p:nvSpPr>
        <p:spPr>
          <a:xfrm>
            <a:off x="497840" y="792480"/>
            <a:ext cx="1140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mi-li-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5B7770F-13AB-A299-2913-3B57ED4F1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3520" y="3395925"/>
            <a:ext cx="406400" cy="304800"/>
          </a:xfrm>
          <a:prstGeom prst="rect">
            <a:avLst/>
          </a:prstGeom>
          <a:solidFill>
            <a:srgbClr val="CCFFFF"/>
          </a:solidFill>
          <a:ln w="9525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9A57842-CE7A-1683-4564-14DBCAEDA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8720" y="1319475"/>
            <a:ext cx="6096000" cy="4572000"/>
          </a:xfrm>
          <a:prstGeom prst="rect">
            <a:avLst/>
          </a:prstGeom>
          <a:solidFill>
            <a:srgbClr val="CCFFFF"/>
          </a:solidFill>
          <a:ln w="9525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Line 4">
            <a:extLst>
              <a:ext uri="{FF2B5EF4-FFF2-40B4-BE49-F238E27FC236}">
                <a16:creationId xmlns:a16="http://schemas.microsoft.com/office/drawing/2014/main" id="{7A265EC6-9618-B7B5-1C81-EDE8E262C9F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7920" y="133852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8" name="Line 5">
            <a:extLst>
              <a:ext uri="{FF2B5EF4-FFF2-40B4-BE49-F238E27FC236}">
                <a16:creationId xmlns:a16="http://schemas.microsoft.com/office/drawing/2014/main" id="{8198F379-46DF-128B-0C18-D174A39428DC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7120" y="133852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EAB64DE5-9CC0-1CE8-95BF-BBD53F3F81DB}"/>
              </a:ext>
            </a:extLst>
          </p:cNvPr>
          <p:cNvSpPr>
            <a:spLocks noChangeShapeType="1"/>
          </p:cNvSpPr>
          <p:nvPr/>
        </p:nvSpPr>
        <p:spPr bwMode="auto">
          <a:xfrm>
            <a:off x="7386320" y="133852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10" name="Line 7">
            <a:extLst>
              <a:ext uri="{FF2B5EF4-FFF2-40B4-BE49-F238E27FC236}">
                <a16:creationId xmlns:a16="http://schemas.microsoft.com/office/drawing/2014/main" id="{E53708B0-C3B8-70C2-A759-4B0A6B54914D}"/>
              </a:ext>
            </a:extLst>
          </p:cNvPr>
          <p:cNvSpPr>
            <a:spLocks noChangeShapeType="1"/>
          </p:cNvSpPr>
          <p:nvPr/>
        </p:nvSpPr>
        <p:spPr bwMode="auto">
          <a:xfrm>
            <a:off x="8605520" y="133852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11" name="Line 8">
            <a:extLst>
              <a:ext uri="{FF2B5EF4-FFF2-40B4-BE49-F238E27FC236}">
                <a16:creationId xmlns:a16="http://schemas.microsoft.com/office/drawing/2014/main" id="{E28613DA-E96A-586B-9128-6DEBDCF26A43}"/>
              </a:ext>
            </a:extLst>
          </p:cNvPr>
          <p:cNvSpPr>
            <a:spLocks noChangeShapeType="1"/>
          </p:cNvSpPr>
          <p:nvPr/>
        </p:nvSpPr>
        <p:spPr bwMode="auto">
          <a:xfrm>
            <a:off x="9215120" y="133852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12" name="Line 9">
            <a:extLst>
              <a:ext uri="{FF2B5EF4-FFF2-40B4-BE49-F238E27FC236}">
                <a16:creationId xmlns:a16="http://schemas.microsoft.com/office/drawing/2014/main" id="{A3E5866E-D0B5-75F5-7D1A-30E10E1FBB2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5920" y="133852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13" name="Line 10">
            <a:extLst>
              <a:ext uri="{FF2B5EF4-FFF2-40B4-BE49-F238E27FC236}">
                <a16:creationId xmlns:a16="http://schemas.microsoft.com/office/drawing/2014/main" id="{F0A2CB9B-FB95-4816-FAB2-2AE9A2AA9F3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76720" y="133852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14" name="Line 11">
            <a:extLst>
              <a:ext uri="{FF2B5EF4-FFF2-40B4-BE49-F238E27FC236}">
                <a16:creationId xmlns:a16="http://schemas.microsoft.com/office/drawing/2014/main" id="{FCA3BCCB-4D28-5126-DFAA-90F456276AFC}"/>
              </a:ext>
            </a:extLst>
          </p:cNvPr>
          <p:cNvSpPr>
            <a:spLocks noChangeShapeType="1"/>
          </p:cNvSpPr>
          <p:nvPr/>
        </p:nvSpPr>
        <p:spPr bwMode="auto">
          <a:xfrm>
            <a:off x="5557520" y="133852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15" name="Line 12">
            <a:extLst>
              <a:ext uri="{FF2B5EF4-FFF2-40B4-BE49-F238E27FC236}">
                <a16:creationId xmlns:a16="http://schemas.microsoft.com/office/drawing/2014/main" id="{D6D48A96-476E-7A77-319C-1F9C89ED87EE}"/>
              </a:ext>
            </a:extLst>
          </p:cNvPr>
          <p:cNvSpPr>
            <a:spLocks noChangeShapeType="1"/>
          </p:cNvSpPr>
          <p:nvPr/>
        </p:nvSpPr>
        <p:spPr bwMode="auto">
          <a:xfrm>
            <a:off x="4338320" y="135122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16" name="Line 13">
            <a:extLst>
              <a:ext uri="{FF2B5EF4-FFF2-40B4-BE49-F238E27FC236}">
                <a16:creationId xmlns:a16="http://schemas.microsoft.com/office/drawing/2014/main" id="{8388F70F-A1EB-E50D-1B08-663DDC0C4CD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8720" y="225292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17" name="Line 14">
            <a:extLst>
              <a:ext uri="{FF2B5EF4-FFF2-40B4-BE49-F238E27FC236}">
                <a16:creationId xmlns:a16="http://schemas.microsoft.com/office/drawing/2014/main" id="{3778478F-66A0-1199-9B57-88B8A29633D7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8720" y="316732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18" name="Line 15">
            <a:extLst>
              <a:ext uri="{FF2B5EF4-FFF2-40B4-BE49-F238E27FC236}">
                <a16:creationId xmlns:a16="http://schemas.microsoft.com/office/drawing/2014/main" id="{92EDB6A0-311C-0BE7-656F-A1C7439217CE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8720" y="408172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19" name="Line 16">
            <a:extLst>
              <a:ext uri="{FF2B5EF4-FFF2-40B4-BE49-F238E27FC236}">
                <a16:creationId xmlns:a16="http://schemas.microsoft.com/office/drawing/2014/main" id="{EE8FC809-7318-8781-6881-7F3C0125AE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8720" y="499612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20" name="Line 17">
            <a:extLst>
              <a:ext uri="{FF2B5EF4-FFF2-40B4-BE49-F238E27FC236}">
                <a16:creationId xmlns:a16="http://schemas.microsoft.com/office/drawing/2014/main" id="{DDC63A06-ADEF-1488-8E98-53395866D4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8720" y="545332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21" name="Line 18">
            <a:extLst>
              <a:ext uri="{FF2B5EF4-FFF2-40B4-BE49-F238E27FC236}">
                <a16:creationId xmlns:a16="http://schemas.microsoft.com/office/drawing/2014/main" id="{E9413064-DB42-0533-0EE2-8AAD39806DD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8720" y="453892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22" name="Line 19">
            <a:extLst>
              <a:ext uri="{FF2B5EF4-FFF2-40B4-BE49-F238E27FC236}">
                <a16:creationId xmlns:a16="http://schemas.microsoft.com/office/drawing/2014/main" id="{81A203F9-6C5B-6CE8-E3D8-6A5082513B6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8720" y="362452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23" name="Line 20">
            <a:extLst>
              <a:ext uri="{FF2B5EF4-FFF2-40B4-BE49-F238E27FC236}">
                <a16:creationId xmlns:a16="http://schemas.microsoft.com/office/drawing/2014/main" id="{6BC13F30-7FD7-96C6-7B71-C2C8E4119137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8720" y="271012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24" name="Line 21">
            <a:extLst>
              <a:ext uri="{FF2B5EF4-FFF2-40B4-BE49-F238E27FC236}">
                <a16:creationId xmlns:a16="http://schemas.microsoft.com/office/drawing/2014/main" id="{79BD12E0-EFE6-C3C9-ABA3-2ED02ACC8334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8720" y="179572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25" name="Rectangle 22">
            <a:extLst>
              <a:ext uri="{FF2B5EF4-FFF2-40B4-BE49-F238E27FC236}">
                <a16:creationId xmlns:a16="http://schemas.microsoft.com/office/drawing/2014/main" id="{D4EFC61B-DE60-EA93-E3C5-F959C6D1B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8720" y="5453325"/>
            <a:ext cx="609600" cy="457200"/>
          </a:xfrm>
          <a:prstGeom prst="rect">
            <a:avLst/>
          </a:prstGeom>
          <a:solidFill>
            <a:srgbClr val="00CC00"/>
          </a:solidFill>
          <a:ln w="2857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Line 23">
            <a:extLst>
              <a:ext uri="{FF2B5EF4-FFF2-40B4-BE49-F238E27FC236}">
                <a16:creationId xmlns:a16="http://schemas.microsoft.com/office/drawing/2014/main" id="{904A3F56-BE26-E645-1305-1825D0EE15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68371" y="5743838"/>
            <a:ext cx="376767" cy="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</a:endParaRPr>
          </a:p>
        </p:txBody>
      </p:sp>
      <p:sp>
        <p:nvSpPr>
          <p:cNvPr id="27" name="Text Box 24">
            <a:extLst>
              <a:ext uri="{FF2B5EF4-FFF2-40B4-BE49-F238E27FC236}">
                <a16:creationId xmlns:a16="http://schemas.microsoft.com/office/drawing/2014/main" id="{8191D629-37F4-6A42-ED1E-1A038D77D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7705" y="5461263"/>
            <a:ext cx="10310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mm</a:t>
            </a:r>
            <a:r>
              <a:rPr lang="en-US" altLang="vi-VN" sz="24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8" name="Object 29">
            <a:extLst>
              <a:ext uri="{FF2B5EF4-FFF2-40B4-BE49-F238E27FC236}">
                <a16:creationId xmlns:a16="http://schemas.microsoft.com/office/drawing/2014/main" id="{0E97711A-7CD6-C22E-579F-243D5B2D00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0651484"/>
              </p:ext>
            </p:extLst>
          </p:nvPr>
        </p:nvGraphicFramePr>
        <p:xfrm>
          <a:off x="7284720" y="438652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151" imgH="215619" progId="Equation.3">
                  <p:embed/>
                </p:oleObj>
              </mc:Choice>
              <mc:Fallback>
                <p:oleObj name="Equation" r:id="rId2" imgW="114151" imgH="215619" progId="Equation.3">
                  <p:embed/>
                  <p:pic>
                    <p:nvPicPr>
                      <p:cNvPr id="55" name="Object 29">
                        <a:extLst>
                          <a:ext uri="{FF2B5EF4-FFF2-40B4-BE49-F238E27FC236}">
                            <a16:creationId xmlns:a16="http://schemas.microsoft.com/office/drawing/2014/main" id="{0DD7814E-EA28-611E-65B2-37D07E7F76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4720" y="438652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30">
            <a:extLst>
              <a:ext uri="{FF2B5EF4-FFF2-40B4-BE49-F238E27FC236}">
                <a16:creationId xmlns:a16="http://schemas.microsoft.com/office/drawing/2014/main" id="{B2A7EB29-4E70-DEEF-FCDF-DC0157036E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177303"/>
              </p:ext>
            </p:extLst>
          </p:nvPr>
        </p:nvGraphicFramePr>
        <p:xfrm>
          <a:off x="4846320" y="126232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56" name="Object 30">
                        <a:extLst>
                          <a:ext uri="{FF2B5EF4-FFF2-40B4-BE49-F238E27FC236}">
                            <a16:creationId xmlns:a16="http://schemas.microsoft.com/office/drawing/2014/main" id="{0A75D22D-5CC5-D6A9-D678-3FA7C746A7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6320" y="126232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 Box 32">
            <a:extLst>
              <a:ext uri="{FF2B5EF4-FFF2-40B4-BE49-F238E27FC236}">
                <a16:creationId xmlns:a16="http://schemas.microsoft.com/office/drawing/2014/main" id="{6D3FC1B1-F7DA-0A34-E7FD-07B863BEE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338" y="5861313"/>
            <a:ext cx="7312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r>
              <a:rPr lang="en-US" altLang="vi-VN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1cm</a:t>
            </a:r>
          </a:p>
        </p:txBody>
      </p:sp>
      <p:sp>
        <p:nvSpPr>
          <p:cNvPr id="31" name="Text Box 98">
            <a:extLst>
              <a:ext uri="{FF2B5EF4-FFF2-40B4-BE49-F238E27FC236}">
                <a16:creationId xmlns:a16="http://schemas.microsoft.com/office/drawing/2014/main" id="{C1BD3C43-F7F5-6FC4-860A-7616D932D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1137" y="5821625"/>
            <a:ext cx="113241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1800" b="1" dirty="0">
                <a:solidFill>
                  <a:prstClr val="black"/>
                </a:solidFill>
                <a:latin typeface="Times New Roman" pitchFamily="18" charset="0"/>
              </a:rPr>
              <a:t>1 mm</a:t>
            </a:r>
          </a:p>
        </p:txBody>
      </p:sp>
    </p:spTree>
    <p:extLst>
      <p:ext uri="{BB962C8B-B14F-4D97-AF65-F5344CB8AC3E}">
        <p14:creationId xmlns:p14="http://schemas.microsoft.com/office/powerpoint/2010/main" val="314759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30" grpId="0"/>
      <p:bldP spid="31" grpId="0"/>
      <p:bldP spid="3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061E45-1A9F-1A24-D423-A6C81CF78D6B}"/>
              </a:ext>
            </a:extLst>
          </p:cNvPr>
          <p:cNvSpPr txBox="1"/>
          <p:nvPr/>
        </p:nvSpPr>
        <p:spPr>
          <a:xfrm>
            <a:off x="4693920" y="1371600"/>
            <a:ext cx="69392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Mi- li- mét vuông là diện tích của hình vuông có cạnh dài 1mm.</a:t>
            </a:r>
            <a:endParaRPr lang="en-US" sz="32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Mi- li- </a:t>
            </a:r>
            <a:r>
              <a:rPr lang="fr-FR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fr-FR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fr-FR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lang="fr-FR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fr-FR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là mm</a:t>
            </a:r>
            <a:r>
              <a:rPr lang="fr-FR" sz="320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cm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100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mm.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</a:t>
            </a:r>
            <a:r>
              <a:rPr lang="en-US" alt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</a:t>
            </a:r>
            <a:r>
              <a:rPr lang="en-US" altLang="vi-VN" sz="32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100 </a:t>
            </a:r>
            <a:r>
              <a:rPr lang="en-US" alt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mm</a:t>
            </a:r>
            <a:r>
              <a:rPr lang="en-US" altLang="vi-VN" sz="32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lang="en-US" alt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; 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100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mm</a:t>
            </a:r>
            <a:r>
              <a:rPr lang="en-US" altLang="vi-VN" sz="32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</a:t>
            </a:r>
            <a:r>
              <a:rPr lang="en-US" alt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</a:t>
            </a:r>
            <a:r>
              <a:rPr lang="en-US" altLang="vi-VN" sz="32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28672B-E4CF-A6C9-CC34-8723A717E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332" y="2168842"/>
            <a:ext cx="3310004" cy="216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3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23BF8D-7710-1AFA-4119-3B860A1875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1130140" y="2143136"/>
            <a:ext cx="2604054" cy="4183819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965D1D8-FDBD-41DD-1A95-89648C923C5E}"/>
              </a:ext>
            </a:extLst>
          </p:cNvPr>
          <p:cNvSpPr/>
          <p:nvPr/>
        </p:nvSpPr>
        <p:spPr>
          <a:xfrm>
            <a:off x="3108960" y="904240"/>
            <a:ext cx="5080000" cy="1564640"/>
          </a:xfrm>
          <a:prstGeom prst="wedgeRoundRectCallout">
            <a:avLst>
              <a:gd name="adj1" fmla="val -64685"/>
              <a:gd name="adj2" fmla="val 4278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Hai đơn vị đo diện tích tiếp liền nhau thì hơn, kém nhau bao nhiêu lần?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E0076-0EFA-A02C-D15F-BB2CE5F9F4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971" y="4314701"/>
            <a:ext cx="2524029" cy="236254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19B2375C-41CC-3EE9-38F5-E2C854648040}"/>
              </a:ext>
            </a:extLst>
          </p:cNvPr>
          <p:cNvSpPr/>
          <p:nvPr/>
        </p:nvSpPr>
        <p:spPr>
          <a:xfrm>
            <a:off x="5801360" y="2844800"/>
            <a:ext cx="5080000" cy="1442720"/>
          </a:xfrm>
          <a:prstGeom prst="wedgeRoundRectCallout">
            <a:avLst>
              <a:gd name="adj1" fmla="val 38515"/>
              <a:gd name="adj2" fmla="val 6672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Hai đơn vị đo diện tích tiếp liền nhau thì hơn, kém nhau 100 lần.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84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658223-D41C-1B18-E7A0-1806D696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000" y="417789"/>
            <a:ext cx="9973587" cy="451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FFC475A-634F-906A-1F6C-70044080997D}"/>
              </a:ext>
            </a:extLst>
          </p:cNvPr>
          <p:cNvSpPr/>
          <p:nvPr/>
        </p:nvSpPr>
        <p:spPr>
          <a:xfrm>
            <a:off x="552893" y="803349"/>
            <a:ext cx="680484" cy="60605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5025FA-9721-6295-66B0-09E1C8B007A0}"/>
              </a:ext>
            </a:extLst>
          </p:cNvPr>
          <p:cNvSpPr txBox="1"/>
          <p:nvPr/>
        </p:nvSpPr>
        <p:spPr>
          <a:xfrm>
            <a:off x="1265273" y="701749"/>
            <a:ext cx="103679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18 mm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603 mm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1 400 mm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C91AC3-95ED-B5A4-DEEE-CE43645A0637}"/>
              </a:ext>
            </a:extLst>
          </p:cNvPr>
          <p:cNvSpPr txBox="1"/>
          <p:nvPr/>
        </p:nvSpPr>
        <p:spPr>
          <a:xfrm>
            <a:off x="1361440" y="2479040"/>
            <a:ext cx="10129520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>
              <a:lnSpc>
                <a:spcPct val="150000"/>
              </a:lnSpc>
            </a:pP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18 mm</a:t>
            </a:r>
            <a:r>
              <a:rPr lang="vi-VN" sz="36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Mười tám mi-li-mét vuông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>
              <a:lnSpc>
                <a:spcPct val="150000"/>
              </a:lnSpc>
            </a:pP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603 mm</a:t>
            </a:r>
            <a:r>
              <a:rPr lang="vi-VN" sz="36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Sáu trăm linh ba mi-li-mét vuông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>
              <a:lnSpc>
                <a:spcPct val="150000"/>
              </a:lnSpc>
            </a:pP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1 400 mm</a:t>
            </a:r>
            <a:r>
              <a:rPr lang="vi-VN" sz="36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nghìn bốn trăm mi-li-mét vuông</a:t>
            </a:r>
          </a:p>
        </p:txBody>
      </p:sp>
    </p:spTree>
    <p:extLst>
      <p:ext uri="{BB962C8B-B14F-4D97-AF65-F5344CB8AC3E}">
        <p14:creationId xmlns:p14="http://schemas.microsoft.com/office/powerpoint/2010/main" val="6657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FFC475A-634F-906A-1F6C-70044080997D}"/>
              </a:ext>
            </a:extLst>
          </p:cNvPr>
          <p:cNvSpPr/>
          <p:nvPr/>
        </p:nvSpPr>
        <p:spPr>
          <a:xfrm>
            <a:off x="552893" y="803349"/>
            <a:ext cx="680484" cy="60605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5025FA-9721-6295-66B0-09E1C8B007A0}"/>
              </a:ext>
            </a:extLst>
          </p:cNvPr>
          <p:cNvSpPr txBox="1"/>
          <p:nvPr/>
        </p:nvSpPr>
        <p:spPr>
          <a:xfrm>
            <a:off x="1265273" y="701749"/>
            <a:ext cx="103679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b) Viết các số đo diện tích sau:</a:t>
            </a:r>
          </a:p>
          <a:p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- Một trăm tám mươi lăm mi-li-mét vuông.</a:t>
            </a:r>
          </a:p>
          <a:p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- Hai nghìn ba trăm mười mi-li-mét vuông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C91AC3-95ED-B5A4-DEEE-CE43645A0637}"/>
              </a:ext>
            </a:extLst>
          </p:cNvPr>
          <p:cNvSpPr txBox="1"/>
          <p:nvPr/>
        </p:nvSpPr>
        <p:spPr>
          <a:xfrm>
            <a:off x="538480" y="2885440"/>
            <a:ext cx="11074400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trăm tám mươi lăm mi-li-mét vuông: 185 mm</a:t>
            </a:r>
            <a:r>
              <a:rPr lang="vi-VN" sz="3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nghìn ba trăm mười mi-li-mét vuông: 2 310 mm</a:t>
            </a:r>
            <a:r>
              <a:rPr lang="vi-VN" sz="3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13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8F96BF4-C76E-51C3-E1E9-6452074B3A95}"/>
              </a:ext>
            </a:extLst>
          </p:cNvPr>
          <p:cNvSpPr/>
          <p:nvPr/>
        </p:nvSpPr>
        <p:spPr>
          <a:xfrm>
            <a:off x="552893" y="701749"/>
            <a:ext cx="680484" cy="60605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B12F2A-86FC-C501-C296-1856D99C0886}"/>
              </a:ext>
            </a:extLst>
          </p:cNvPr>
          <p:cNvSpPr txBox="1"/>
          <p:nvPr/>
        </p:nvSpPr>
        <p:spPr>
          <a:xfrm>
            <a:off x="1265273" y="701749"/>
            <a:ext cx="102497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 hình chữ nhật có chiều rộng là 65 mm, chiều dài hơn chiều rộng 15 mm.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lvl="0" algn="just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Em hãy tính diện tích hình chữ nhật đó theo đơn vị mi-li-mét vuông, xăng-ti-mét vuông.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5A111F-FA07-04D6-25BB-FB4BD7F50B7E}"/>
              </a:ext>
            </a:extLst>
          </p:cNvPr>
          <p:cNvSpPr txBox="1"/>
          <p:nvPr/>
        </p:nvSpPr>
        <p:spPr>
          <a:xfrm>
            <a:off x="1422400" y="2854960"/>
            <a:ext cx="100076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R="0" lvl="0" algn="ctr">
              <a:spcBef>
                <a:spcPts val="600"/>
              </a:spcBef>
              <a:spcAft>
                <a:spcPts val="0"/>
              </a:spcAft>
            </a:pP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 dài của hình chữ nhật là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algn="ctr">
              <a:spcBef>
                <a:spcPts val="600"/>
              </a:spcBef>
              <a:spcAft>
                <a:spcPts val="0"/>
              </a:spcAft>
            </a:pP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65 +15 = 80 (mm)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hình chữ nhật là: 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65 x 80 = 5 200 (mm</a:t>
            </a:r>
            <a:r>
              <a:rPr lang="vi-VN" sz="28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 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52 (cm</a:t>
            </a:r>
            <a:r>
              <a:rPr lang="vi-VN" sz="28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5 200 mm</a:t>
            </a:r>
            <a:r>
              <a:rPr lang="vi-VN" sz="28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52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28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7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8F96BF4-C76E-51C3-E1E9-6452074B3A95}"/>
              </a:ext>
            </a:extLst>
          </p:cNvPr>
          <p:cNvSpPr/>
          <p:nvPr/>
        </p:nvSpPr>
        <p:spPr>
          <a:xfrm>
            <a:off x="552893" y="701749"/>
            <a:ext cx="680484" cy="60605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B12F2A-86FC-C501-C296-1856D99C0886}"/>
              </a:ext>
            </a:extLst>
          </p:cNvPr>
          <p:cNvSpPr txBox="1"/>
          <p:nvPr/>
        </p:nvSpPr>
        <p:spPr>
          <a:xfrm>
            <a:off x="1265273" y="701749"/>
            <a:ext cx="1024978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 hình chữ nhật có chiều rộng là 65 mm, chiều dài hơn chiều rộng 15 mm.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lvl="0"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b) Hình chữ nhật này có diện tích lớn hơn 1 dm</a:t>
            </a:r>
            <a:r>
              <a:rPr lang="vi-VN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 hay bé hơn 1dm</a:t>
            </a:r>
            <a:r>
              <a:rPr lang="vi-VN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5A111F-FA07-04D6-25BB-FB4BD7F50B7E}"/>
              </a:ext>
            </a:extLst>
          </p:cNvPr>
          <p:cNvSpPr txBox="1"/>
          <p:nvPr/>
        </p:nvSpPr>
        <p:spPr>
          <a:xfrm>
            <a:off x="680720" y="3596640"/>
            <a:ext cx="10942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52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40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&lt; 100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40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vi-VN" sz="40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vậy Hình chữ nhật có diện tích bé hơn 1dm</a:t>
            </a:r>
            <a:r>
              <a:rPr lang="vi-VN" sz="40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51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B13FEC-AA05-4608-80C2-11D3A12237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2" name="Picture 2" descr="Nông Dân Thu Hoạch Lúa Hình ảnh | Định dạng hình ảnh PNG 400256841|  vn.lovepik.com">
            <a:extLst>
              <a:ext uri="{FF2B5EF4-FFF2-40B4-BE49-F238E27FC236}">
                <a16:creationId xmlns:a16="http://schemas.microsoft.com/office/drawing/2014/main" id="{2529065E-C4A8-4FFA-B3A5-C1F77B54B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42" b="95888" l="0" r="99167">
                        <a14:foregroundMark x1="59833" y1="12628" x2="60500" y2="49633"/>
                        <a14:foregroundMark x1="56833" y1="15565" x2="53000" y2="50220"/>
                        <a14:foregroundMark x1="53500" y1="29956" x2="45167" y2="61380"/>
                        <a14:foregroundMark x1="0" y1="40529" x2="39000" y2="86931"/>
                        <a14:foregroundMark x1="14667" y1="37592" x2="59833" y2="89574"/>
                        <a14:foregroundMark x1="43000" y1="59912" x2="85167" y2="81938"/>
                        <a14:foregroundMark x1="64333" y1="45815" x2="88000" y2="64611"/>
                        <a14:foregroundMark x1="77500" y1="38179" x2="89833" y2="59031"/>
                        <a14:foregroundMark x1="70000" y1="41410" x2="89167" y2="55800"/>
                        <a14:foregroundMark x1="89667" y1="45815" x2="94333" y2="74890"/>
                        <a14:foregroundMark x1="93833" y1="44640" x2="96167" y2="86931"/>
                        <a14:foregroundMark x1="96167" y1="86931" x2="96167" y2="86931"/>
                        <a14:foregroundMark x1="7000" y1="88987" x2="99167" y2="96035"/>
                        <a14:foregroundMark x1="5667" y1="54038" x2="13000" y2="82819"/>
                        <a14:foregroundMark x1="52500" y1="10573" x2="55667" y2="19090"/>
                        <a14:foregroundMark x1="59167" y1="7342" x2="61667" y2="14391"/>
                        <a14:foregroundMark x1="61333" y1="7636" x2="64833" y2="13803"/>
                        <a14:foregroundMark x1="62333" y1="22907" x2="62833" y2="32599"/>
                        <a14:foregroundMark x1="54500" y1="27313" x2="49333" y2="38767"/>
                        <a14:foregroundMark x1="53833" y1="23789" x2="51667" y2="30837"/>
                        <a14:foregroundMark x1="53667" y1="24082" x2="49667" y2="31131"/>
                        <a14:foregroundMark x1="53500" y1="23789" x2="52333" y2="26725"/>
                        <a14:foregroundMark x1="58667" y1="24963" x2="59833" y2="30837"/>
                        <a14:foregroundMark x1="60500" y1="30837" x2="61667" y2="37004"/>
                        <a14:foregroundMark x1="61667" y1="37298" x2="61667" y2="37298"/>
                        <a14:foregroundMark x1="5000" y1="42291" x2="4333" y2="419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"/>
            <a:ext cx="12192000" cy="64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Google Shape;2319;p69">
            <a:extLst>
              <a:ext uri="{FF2B5EF4-FFF2-40B4-BE49-F238E27FC236}">
                <a16:creationId xmlns:a16="http://schemas.microsoft.com/office/drawing/2014/main" id="{6FB9A3C5-61A3-42B1-B402-0EE17D893030}"/>
              </a:ext>
            </a:extLst>
          </p:cNvPr>
          <p:cNvSpPr/>
          <p:nvPr/>
        </p:nvSpPr>
        <p:spPr>
          <a:xfrm>
            <a:off x="281248" y="297526"/>
            <a:ext cx="1409921" cy="76631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Google Shape;2319;p69">
            <a:extLst>
              <a:ext uri="{FF2B5EF4-FFF2-40B4-BE49-F238E27FC236}">
                <a16:creationId xmlns:a16="http://schemas.microsoft.com/office/drawing/2014/main" id="{532DA17A-D8D9-4F30-9730-227189DA04E5}"/>
              </a:ext>
            </a:extLst>
          </p:cNvPr>
          <p:cNvSpPr/>
          <p:nvPr/>
        </p:nvSpPr>
        <p:spPr>
          <a:xfrm>
            <a:off x="8230258" y="-333826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Google Shape;2319;p69">
            <a:extLst>
              <a:ext uri="{FF2B5EF4-FFF2-40B4-BE49-F238E27FC236}">
                <a16:creationId xmlns:a16="http://schemas.microsoft.com/office/drawing/2014/main" id="{AEADBA1E-B7CC-4752-AB1A-0040468992C7}"/>
              </a:ext>
            </a:extLst>
          </p:cNvPr>
          <p:cNvSpPr/>
          <p:nvPr/>
        </p:nvSpPr>
        <p:spPr>
          <a:xfrm>
            <a:off x="3193422" y="766780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Google Shape;2319;p69">
            <a:extLst>
              <a:ext uri="{FF2B5EF4-FFF2-40B4-BE49-F238E27FC236}">
                <a16:creationId xmlns:a16="http://schemas.microsoft.com/office/drawing/2014/main" id="{E30DA691-CC2E-4016-B4B0-71E38F16B752}"/>
              </a:ext>
            </a:extLst>
          </p:cNvPr>
          <p:cNvSpPr/>
          <p:nvPr/>
        </p:nvSpPr>
        <p:spPr>
          <a:xfrm>
            <a:off x="6148818" y="3525845"/>
            <a:ext cx="2680841" cy="141182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F991080-76BD-448E-AD8C-B50D2E984642}"/>
              </a:ext>
            </a:extLst>
          </p:cNvPr>
          <p:cNvSpPr/>
          <p:nvPr/>
        </p:nvSpPr>
        <p:spPr>
          <a:xfrm>
            <a:off x="9819427" y="-1476643"/>
            <a:ext cx="3832239" cy="3638350"/>
          </a:xfrm>
          <a:prstGeom prst="ellipse">
            <a:avLst/>
          </a:prstGeom>
          <a:solidFill>
            <a:srgbClr val="FED000">
              <a:alpha val="32000"/>
            </a:srgbClr>
          </a:solidFill>
          <a:ln>
            <a:noFill/>
          </a:ln>
          <a:effectLst>
            <a:glow rad="1905000">
              <a:schemeClr val="accent4">
                <a:lumMod val="40000"/>
                <a:lumOff val="60000"/>
                <a:alpha val="71000"/>
              </a:schemeClr>
            </a:glow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13D1644-64AA-4680-819C-186137064647}"/>
              </a:ext>
            </a:extLst>
          </p:cNvPr>
          <p:cNvSpPr/>
          <p:nvPr/>
        </p:nvSpPr>
        <p:spPr>
          <a:xfrm>
            <a:off x="10613487" y="-762865"/>
            <a:ext cx="2266918" cy="2129406"/>
          </a:xfrm>
          <a:prstGeom prst="ellipse">
            <a:avLst/>
          </a:prstGeom>
          <a:solidFill>
            <a:srgbClr val="FED0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F7B6B2E-B264-4AB2-AAF3-579F0DFA2F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49268" y="3008349"/>
            <a:ext cx="4396450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B93590C-E190-4413-88D5-546130CE1B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14" t="51841" r="38029" b="21402"/>
          <a:stretch/>
        </p:blipFill>
        <p:spPr>
          <a:xfrm>
            <a:off x="4008474" y="2906212"/>
            <a:ext cx="3601985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AE3B76-547B-4F5B-8D03-38F7F15770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02" t="51841" r="7500" b="21402"/>
          <a:stretch/>
        </p:blipFill>
        <p:spPr>
          <a:xfrm>
            <a:off x="7446854" y="3625021"/>
            <a:ext cx="4745146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0FCC122-4E59-446C-80D9-A80C5B4896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000" b="67000" l="0" r="8222">
                        <a14:foregroundMark x1="111" y1="57600" x2="1667" y2="61800"/>
                        <a14:foregroundMark x1="3000" y1="65200" x2="3222" y2="67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954" r="90625" b="31468"/>
          <a:stretch/>
        </p:blipFill>
        <p:spPr>
          <a:xfrm>
            <a:off x="160130" y="2905012"/>
            <a:ext cx="979642" cy="1804381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C983FD-EB97-4FA9-923A-33B74BE69B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694395" y="4559103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68B007D-B3E8-4F0D-98BF-FF9795653D2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0" y="4327465"/>
            <a:ext cx="9673626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9EF83CC-713C-44A4-AF24-C5EAF372AAD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00" b="78000" l="59667" r="98556">
                        <a14:foregroundMark x1="61556" y1="73200" x2="62000" y2="70800"/>
                        <a14:foregroundMark x1="59667" y1="72600" x2="61111" y2="74400"/>
                        <a14:foregroundMark x1="98000" y1="61400" x2="98556" y2="66000"/>
                        <a14:backgroundMark x1="68222" y1="68600" x2="76444" y2="61000"/>
                        <a14:backgroundMark x1="76444" y1="61000" x2="76444" y2="61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819" t="55251" r="-1" b="19294"/>
          <a:stretch/>
        </p:blipFill>
        <p:spPr>
          <a:xfrm>
            <a:off x="8327244" y="3824044"/>
            <a:ext cx="3806580" cy="187512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55DD4F3-594F-4DAD-B0C3-C806E34F673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00" b="78000" l="59667" r="98556">
                        <a14:foregroundMark x1="61556" y1="73200" x2="62000" y2="70800"/>
                        <a14:foregroundMark x1="59667" y1="72600" x2="61111" y2="74400"/>
                        <a14:foregroundMark x1="98000" y1="61400" x2="98556" y2="66000"/>
                        <a14:backgroundMark x1="68222" y1="68600" x2="76444" y2="61000"/>
                        <a14:backgroundMark x1="76444" y1="61000" x2="76444" y2="61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33" t="55251" r="31397" b="19294"/>
          <a:stretch/>
        </p:blipFill>
        <p:spPr>
          <a:xfrm>
            <a:off x="7066016" y="3785364"/>
            <a:ext cx="1261228" cy="180043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BF0AF0F9-FC1F-4BE8-992E-DF405D310E47}"/>
              </a:ext>
            </a:extLst>
          </p:cNvPr>
          <p:cNvSpPr/>
          <p:nvPr/>
        </p:nvSpPr>
        <p:spPr>
          <a:xfrm>
            <a:off x="10989128" y="-460162"/>
            <a:ext cx="1524000" cy="1524000"/>
          </a:xfrm>
          <a:prstGeom prst="ellipse">
            <a:avLst/>
          </a:prstGeom>
          <a:solidFill>
            <a:srgbClr val="FE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868F716-390E-46C6-86CF-6640DF0978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4" t="55184" r="22473" b="-1014"/>
          <a:stretch/>
        </p:blipFill>
        <p:spPr>
          <a:xfrm>
            <a:off x="9980036" y="714972"/>
            <a:ext cx="1343719" cy="14543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671FE27-C098-4737-8DC8-EA045CBEB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6872548">
            <a:off x="7480640" y="3526826"/>
            <a:ext cx="1343719" cy="145433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CF8404B-4600-4ACF-BF0F-E8A6B8AD8CA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3908138" flipH="1">
            <a:off x="-71920" y="489722"/>
            <a:ext cx="1443745" cy="1562596"/>
          </a:xfrm>
          <a:prstGeom prst="rect">
            <a:avLst/>
          </a:prstGeom>
        </p:spPr>
      </p:pic>
      <p:pic>
        <p:nvPicPr>
          <p:cNvPr id="36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CF1F35A9-9FF1-4415-AFD9-40A9B1B4A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7659043" y="3089657"/>
            <a:ext cx="2811022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4CC5729F-B4A2-4D61-8CC3-F5144C174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70" b="89943" l="52556" r="94888">
                        <a14:foregroundMark x1="58147" y1="44540" x2="58147" y2="44540"/>
                        <a14:foregroundMark x1="52556" y1="44540" x2="52556" y2="44540"/>
                        <a14:foregroundMark x1="93770" y1="46264" x2="93770" y2="46264"/>
                        <a14:foregroundMark x1="91693" y1="60632" x2="91693" y2="60632"/>
                        <a14:foregroundMark x1="63578" y1="43966" x2="63578" y2="43966"/>
                        <a14:foregroundMark x1="58466" y1="21552" x2="58466" y2="21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327935" y="3097258"/>
            <a:ext cx="3377482" cy="375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E87494A-300E-4C10-98F9-C8D5CE22DA32}"/>
              </a:ext>
            </a:extLst>
          </p:cNvPr>
          <p:cNvSpPr txBox="1"/>
          <p:nvPr/>
        </p:nvSpPr>
        <p:spPr>
          <a:xfrm>
            <a:off x="281248" y="400050"/>
            <a:ext cx="5651855" cy="2145268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Giúp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nông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dân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chở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lúa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4701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066" y="2263914"/>
            <a:ext cx="7955869" cy="1804000"/>
          </a:xfrm>
        </p:spPr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36E3D893-238D-4932-82DF-01F90F537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3" y="-587879"/>
            <a:ext cx="11380092" cy="1084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Monkey Climbing Vines, Zoo Animals Clipart, Monkey Vector, Monkey PNG  Transparent Clipart Image and PSD File for Free Download | Climbing vines,  Animal clipart, Clip art">
            <a:hlinkClick r:id="" action="ppaction://noaction"/>
            <a:extLst>
              <a:ext uri="{FF2B5EF4-FFF2-40B4-BE49-F238E27FC236}">
                <a16:creationId xmlns:a16="http://schemas.microsoft.com/office/drawing/2014/main" id="{4C10B0EB-DBB1-48AC-B9BC-4C538125D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223" y="-302580"/>
            <a:ext cx="5110163" cy="531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Hình ảnh Phim Hoạt Hình Vẽ Tay Giỏ Dễ Thương Minh Họa PNG , Giỏ Clipart,  Cái Rổ, Tinh Tế PNG miễn phí tải tập tin PSDComment và Vector">
            <a:hlinkClick r:id="rId9" action="ppaction://hlinksldjump"/>
            <a:extLst>
              <a:ext uri="{FF2B5EF4-FFF2-40B4-BE49-F238E27FC236}">
                <a16:creationId xmlns:a16="http://schemas.microsoft.com/office/drawing/2014/main" id="{C60987DD-F112-4090-8A7C-A697EF59D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31" b="90000" l="10000" r="90000">
                        <a14:foregroundMark x1="51406" y1="7031" x2="51406" y2="70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929" y="2792183"/>
            <a:ext cx="7156013" cy="505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43057627-5E93-4847-A720-3477CF8749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3120" y="595998"/>
            <a:ext cx="3422670" cy="3415064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A68D1747-7D4A-4EB7-A90E-D24382DBF6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22233" y="2597363"/>
            <a:ext cx="2276026" cy="2232099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  <a:extLst>
              <a:ext uri="{FF2B5EF4-FFF2-40B4-BE49-F238E27FC236}">
                <a16:creationId xmlns:a16="http://schemas.microsoft.com/office/drawing/2014/main" id="{949B9229-B6CB-4D58-9F38-FDE2848731E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79595" y="157714"/>
            <a:ext cx="6273074" cy="1102026"/>
          </a:xfrm>
          <a:prstGeom prst="rect">
            <a:avLst/>
          </a:prstGeom>
        </p:spPr>
      </p:pic>
      <p:pic>
        <p:nvPicPr>
          <p:cNvPr id="15" name="Picture 14">
            <a:hlinkClick r:id="rId18" action="ppaction://hlinksldjump"/>
            <a:extLst>
              <a:ext uri="{FF2B5EF4-FFF2-40B4-BE49-F238E27FC236}">
                <a16:creationId xmlns:a16="http://schemas.microsoft.com/office/drawing/2014/main" id="{101A61A5-9B23-479B-B2B5-FC5E2F97563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20756" y="243503"/>
            <a:ext cx="3415064" cy="341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2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51458 0.406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20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7778 L 0.24414 0.0421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45" y="5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7.40741E-7 L 0.21836 0.3689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51" y="1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2D8A2DC0-7CAD-4E2D-8202-7C0A3C71D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02741C4-307B-43E3-8130-1305A147FDFA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²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…….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²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1E4D30CA-6763-4159-8EE0-11B8ABB39D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6493" y="-836169"/>
            <a:ext cx="3547479" cy="3539595"/>
          </a:xfrm>
          <a:prstGeom prst="rect">
            <a:avLst/>
          </a:prstGeom>
        </p:spPr>
      </p:pic>
      <p:pic>
        <p:nvPicPr>
          <p:cNvPr id="18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BB137BD7-738E-40BD-8547-78A98B0DC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ĐÚNG">
            <a:extLst>
              <a:ext uri="{FF2B5EF4-FFF2-40B4-BE49-F238E27FC236}">
                <a16:creationId xmlns:a16="http://schemas.microsoft.com/office/drawing/2014/main" id="{22171B4A-864E-458E-82BE-B46E321904C8}"/>
              </a:ext>
            </a:extLst>
          </p:cNvPr>
          <p:cNvSpPr/>
          <p:nvPr/>
        </p:nvSpPr>
        <p:spPr>
          <a:xfrm>
            <a:off x="3273253" y="239693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100</a:t>
            </a:r>
          </a:p>
        </p:txBody>
      </p:sp>
      <p:sp>
        <p:nvSpPr>
          <p:cNvPr id="20" name="SAI">
            <a:extLst>
              <a:ext uri="{FF2B5EF4-FFF2-40B4-BE49-F238E27FC236}">
                <a16:creationId xmlns:a16="http://schemas.microsoft.com/office/drawing/2014/main" id="{787F0D05-9F48-4E76-89B7-8B8583CE3497}"/>
              </a:ext>
            </a:extLst>
          </p:cNvPr>
          <p:cNvSpPr/>
          <p:nvPr/>
        </p:nvSpPr>
        <p:spPr>
          <a:xfrm>
            <a:off x="979504" y="40593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10</a:t>
            </a:r>
          </a:p>
        </p:txBody>
      </p:sp>
      <p:sp>
        <p:nvSpPr>
          <p:cNvPr id="21" name="SAI">
            <a:extLst>
              <a:ext uri="{FF2B5EF4-FFF2-40B4-BE49-F238E27FC236}">
                <a16:creationId xmlns:a16="http://schemas.microsoft.com/office/drawing/2014/main" id="{ED475407-E11D-41BF-91E6-DDF76D9EB785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1 000</a:t>
            </a:r>
          </a:p>
        </p:txBody>
      </p:sp>
      <p:pic>
        <p:nvPicPr>
          <p:cNvPr id="22" name="Đúng">
            <a:extLst>
              <a:ext uri="{FF2B5EF4-FFF2-40B4-BE49-F238E27FC236}">
                <a16:creationId xmlns:a16="http://schemas.microsoft.com/office/drawing/2014/main" id="{9424EC12-34B3-4BB8-B182-0983EE3F77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480" y="2064413"/>
            <a:ext cx="1557448" cy="1618810"/>
          </a:xfrm>
          <a:prstGeom prst="rect">
            <a:avLst/>
          </a:prstGeom>
        </p:spPr>
      </p:pic>
      <p:pic>
        <p:nvPicPr>
          <p:cNvPr id="23" name="Sai">
            <a:extLst>
              <a:ext uri="{FF2B5EF4-FFF2-40B4-BE49-F238E27FC236}">
                <a16:creationId xmlns:a16="http://schemas.microsoft.com/office/drawing/2014/main" id="{2960DF68-E807-4336-873B-719BDCB865A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319" y="4183854"/>
            <a:ext cx="1665329" cy="1624834"/>
          </a:xfrm>
          <a:prstGeom prst="rect">
            <a:avLst/>
          </a:prstGeom>
        </p:spPr>
      </p:pic>
      <p:pic>
        <p:nvPicPr>
          <p:cNvPr id="24" name="Sai">
            <a:extLst>
              <a:ext uri="{FF2B5EF4-FFF2-40B4-BE49-F238E27FC236}">
                <a16:creationId xmlns:a16="http://schemas.microsoft.com/office/drawing/2014/main" id="{CA282AF9-DF84-444F-B763-30A13918035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7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AAC0930A-9554-4C6F-BCA0-70A95DA49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945B5AB-1E9C-467D-A619-92C10FE77B2C}"/>
              </a:ext>
            </a:extLst>
          </p:cNvPr>
          <p:cNvSpPr/>
          <p:nvPr/>
        </p:nvSpPr>
        <p:spPr>
          <a:xfrm>
            <a:off x="894523" y="619323"/>
            <a:ext cx="9014462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 cm</a:t>
            </a:r>
            <a:r>
              <a:rPr kumimoji="0" lang="en-US" sz="40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27 mm</a:t>
            </a:r>
            <a:r>
              <a:rPr kumimoji="0" lang="en-US" sz="40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….  527 mm</a:t>
            </a:r>
            <a:r>
              <a:rPr kumimoji="0" lang="en-US" sz="40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1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DB8A745E-D182-4004-9564-07E0DFDB4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ĐÚNG">
            <a:extLst>
              <a:ext uri="{FF2B5EF4-FFF2-40B4-BE49-F238E27FC236}">
                <a16:creationId xmlns:a16="http://schemas.microsoft.com/office/drawing/2014/main" id="{889A4757-507E-4005-84D4-127AB3B8C09C}"/>
              </a:ext>
            </a:extLst>
          </p:cNvPr>
          <p:cNvSpPr/>
          <p:nvPr/>
        </p:nvSpPr>
        <p:spPr>
          <a:xfrm>
            <a:off x="1016916" y="406498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=</a:t>
            </a:r>
          </a:p>
        </p:txBody>
      </p:sp>
      <p:sp>
        <p:nvSpPr>
          <p:cNvPr id="33" name="SAI">
            <a:extLst>
              <a:ext uri="{FF2B5EF4-FFF2-40B4-BE49-F238E27FC236}">
                <a16:creationId xmlns:a16="http://schemas.microsoft.com/office/drawing/2014/main" id="{D97AFE25-86A8-463B-8BC7-F0DA1100903E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&lt;</a:t>
            </a:r>
          </a:p>
        </p:txBody>
      </p:sp>
      <p:sp>
        <p:nvSpPr>
          <p:cNvPr id="34" name="SAI">
            <a:extLst>
              <a:ext uri="{FF2B5EF4-FFF2-40B4-BE49-F238E27FC236}">
                <a16:creationId xmlns:a16="http://schemas.microsoft.com/office/drawing/2014/main" id="{DF3042D4-700A-4F1B-A8AE-B21F9C9704EE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&gt;</a:t>
            </a:r>
          </a:p>
        </p:txBody>
      </p:sp>
      <p:pic>
        <p:nvPicPr>
          <p:cNvPr id="35" name="Đúng">
            <a:extLst>
              <a:ext uri="{FF2B5EF4-FFF2-40B4-BE49-F238E27FC236}">
                <a16:creationId xmlns:a16="http://schemas.microsoft.com/office/drawing/2014/main" id="{3158615D-8FDF-4CD9-8B29-E7F113A8FA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30" y="3767063"/>
            <a:ext cx="1557448" cy="1618810"/>
          </a:xfrm>
          <a:prstGeom prst="rect">
            <a:avLst/>
          </a:prstGeom>
        </p:spPr>
      </p:pic>
      <p:pic>
        <p:nvPicPr>
          <p:cNvPr id="36" name="Sai">
            <a:extLst>
              <a:ext uri="{FF2B5EF4-FFF2-40B4-BE49-F238E27FC236}">
                <a16:creationId xmlns:a16="http://schemas.microsoft.com/office/drawing/2014/main" id="{BEFC3365-9F26-4EAB-B4FF-DF6569620E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37" name="Sai">
            <a:extLst>
              <a:ext uri="{FF2B5EF4-FFF2-40B4-BE49-F238E27FC236}">
                <a16:creationId xmlns:a16="http://schemas.microsoft.com/office/drawing/2014/main" id="{884F8E6A-ADC5-4F0A-8E87-AA9785BB34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  <p:pic>
        <p:nvPicPr>
          <p:cNvPr id="38" name="Picture 37">
            <a:hlinkClick r:id="rId11" action="ppaction://hlinksldjump"/>
            <a:extLst>
              <a:ext uri="{FF2B5EF4-FFF2-40B4-BE49-F238E27FC236}">
                <a16:creationId xmlns:a16="http://schemas.microsoft.com/office/drawing/2014/main" id="{9EF8EE81-5FB8-4A99-9468-958F127BE0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07706" y="-175951"/>
            <a:ext cx="2852461" cy="26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2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 animBg="1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EA9A176D-3C4B-4228-AD46-8B03EEC15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B91B8B5-E2C6-4F46-814E-BD6C53343103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cm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30 mm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….  4 030 mm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2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9E079600-8B47-48F0-BA94-DB0DD3FDD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ĐÚNG">
            <a:extLst>
              <a:ext uri="{FF2B5EF4-FFF2-40B4-BE49-F238E27FC236}">
                <a16:creationId xmlns:a16="http://schemas.microsoft.com/office/drawing/2014/main" id="{D4B0BFA5-E27B-4A24-8D98-45EC69A0CC42}"/>
              </a:ext>
            </a:extLst>
          </p:cNvPr>
          <p:cNvSpPr/>
          <p:nvPr/>
        </p:nvSpPr>
        <p:spPr>
          <a:xfrm>
            <a:off x="5771865" y="4039211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&lt;</a:t>
            </a:r>
          </a:p>
        </p:txBody>
      </p:sp>
      <p:sp>
        <p:nvSpPr>
          <p:cNvPr id="44" name="SAI">
            <a:extLst>
              <a:ext uri="{FF2B5EF4-FFF2-40B4-BE49-F238E27FC236}">
                <a16:creationId xmlns:a16="http://schemas.microsoft.com/office/drawing/2014/main" id="{83256C51-91B8-48D2-AB73-3AE11239A73E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&gt;</a:t>
            </a:r>
          </a:p>
        </p:txBody>
      </p:sp>
      <p:sp>
        <p:nvSpPr>
          <p:cNvPr id="45" name="SAI">
            <a:extLst>
              <a:ext uri="{FF2B5EF4-FFF2-40B4-BE49-F238E27FC236}">
                <a16:creationId xmlns:a16="http://schemas.microsoft.com/office/drawing/2014/main" id="{1028F0BD-3282-4145-894C-0AD61DF2B9E2}"/>
              </a:ext>
            </a:extLst>
          </p:cNvPr>
          <p:cNvSpPr/>
          <p:nvPr/>
        </p:nvSpPr>
        <p:spPr>
          <a:xfrm>
            <a:off x="1045245" y="4059257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=</a:t>
            </a:r>
          </a:p>
        </p:txBody>
      </p:sp>
      <p:pic>
        <p:nvPicPr>
          <p:cNvPr id="46" name="Đúng">
            <a:extLst>
              <a:ext uri="{FF2B5EF4-FFF2-40B4-BE49-F238E27FC236}">
                <a16:creationId xmlns:a16="http://schemas.microsoft.com/office/drawing/2014/main" id="{24107AC1-5F72-4402-999D-02FE0782A2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257" y="3764358"/>
            <a:ext cx="1557448" cy="1618810"/>
          </a:xfrm>
          <a:prstGeom prst="rect">
            <a:avLst/>
          </a:prstGeom>
        </p:spPr>
      </p:pic>
      <p:pic>
        <p:nvPicPr>
          <p:cNvPr id="47" name="Sai">
            <a:extLst>
              <a:ext uri="{FF2B5EF4-FFF2-40B4-BE49-F238E27FC236}">
                <a16:creationId xmlns:a16="http://schemas.microsoft.com/office/drawing/2014/main" id="{E33D5015-CC8E-4771-AF88-67626A0F6B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48" name="Sai">
            <a:extLst>
              <a:ext uri="{FF2B5EF4-FFF2-40B4-BE49-F238E27FC236}">
                <a16:creationId xmlns:a16="http://schemas.microsoft.com/office/drawing/2014/main" id="{B33F3DF8-80F3-4C2C-A874-00AB09B9D7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52" y="3849374"/>
            <a:ext cx="1665329" cy="1624834"/>
          </a:xfrm>
          <a:prstGeom prst="rect">
            <a:avLst/>
          </a:prstGeom>
        </p:spPr>
      </p:pic>
      <p:pic>
        <p:nvPicPr>
          <p:cNvPr id="49" name="Picture 48">
            <a:hlinkClick r:id="rId11" action="ppaction://hlinksldjump"/>
            <a:extLst>
              <a:ext uri="{FF2B5EF4-FFF2-40B4-BE49-F238E27FC236}">
                <a16:creationId xmlns:a16="http://schemas.microsoft.com/office/drawing/2014/main" id="{BFF75566-D2F3-46D9-B571-5B652F405C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98268" y="-983690"/>
            <a:ext cx="3834638" cy="383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7A497-4B4A-0040-570C-D1963231C0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E95E7-0D07-D863-8E96-274CFC2294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F043A-ED7C-86E0-D7E9-39D91A3ED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BDB40-D786-BD44-4E30-A8EC19249F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3A768-E77A-87C6-9C9B-4B0B64739D6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F7B1C-FC7C-46EC-C02A-90E477C560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1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2F0D1A7-7405-4267-80AA-348C2A74EFC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0" name="图片 23">
            <a:extLst>
              <a:ext uri="{FF2B5EF4-FFF2-40B4-BE49-F238E27FC236}">
                <a16:creationId xmlns:a16="http://schemas.microsoft.com/office/drawing/2014/main" id="{477C5425-C085-4DCD-AC3B-1E7BD31A43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10369177" y="2906373"/>
            <a:ext cx="269736" cy="255891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18A71FF-A930-4D6A-BD23-7A55C04A77D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57104" y="2825127"/>
            <a:ext cx="418260" cy="365557"/>
          </a:xfrm>
          <a:prstGeom prst="rect">
            <a:avLst/>
          </a:prstGeom>
        </p:spPr>
      </p:pic>
      <p:pic>
        <p:nvPicPr>
          <p:cNvPr id="13" name="图形 27">
            <a:extLst>
              <a:ext uri="{FF2B5EF4-FFF2-40B4-BE49-F238E27FC236}">
                <a16:creationId xmlns:a16="http://schemas.microsoft.com/office/drawing/2014/main" id="{29EA8E41-9F00-4957-B7A2-AE158A60FA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67471" y="3385843"/>
            <a:ext cx="670529" cy="3798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054875-D1DB-4BA2-A8E5-EACB00812D2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-19317" y="4496600"/>
            <a:ext cx="8980582" cy="2343979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340E6C-76CC-41BE-A883-BD4203D9E41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746647" y="4454599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BB981C2-2541-41E0-8403-36F7E18CD985}"/>
              </a:ext>
            </a:extLst>
          </p:cNvPr>
          <p:cNvGrpSpPr/>
          <p:nvPr/>
        </p:nvGrpSpPr>
        <p:grpSpPr>
          <a:xfrm>
            <a:off x="6620" y="4059623"/>
            <a:ext cx="12192000" cy="2780956"/>
            <a:chOff x="-29140" y="3368913"/>
            <a:chExt cx="13654110" cy="354577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194603D-504D-41FA-A0CC-844ED95123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7C55AAA-5DA7-4D0B-B0EC-7C9EA712CE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8B3B306-CC53-4737-8733-60BBEC4E05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</p:spPr>
        </p:pic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3C73637-B734-4B00-895A-79FA914A8B93}"/>
              </a:ext>
            </a:extLst>
          </p:cNvPr>
          <p:cNvSpPr/>
          <p:nvPr/>
        </p:nvSpPr>
        <p:spPr>
          <a:xfrm>
            <a:off x="261259" y="180599"/>
            <a:ext cx="8002621" cy="2273480"/>
          </a:xfrm>
          <a:prstGeom prst="roundRect">
            <a:avLst/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2B4C70-C782-4EE4-B5E3-B4E3B6689830}"/>
              </a:ext>
            </a:extLst>
          </p:cNvPr>
          <p:cNvSpPr txBox="1"/>
          <p:nvPr/>
        </p:nvSpPr>
        <p:spPr>
          <a:xfrm>
            <a:off x="261259" y="270754"/>
            <a:ext cx="8002621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Bạn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hãy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giúp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mình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vận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chuyển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42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bó lúa lên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xe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bằng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cách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trả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lời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hỏi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sau</a:t>
            </a:r>
            <a:r>
              <a:rPr kumimoji="0" lang="en-US" sz="42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bó lúa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nhé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!</a:t>
            </a:r>
          </a:p>
        </p:txBody>
      </p:sp>
      <p:sp>
        <p:nvSpPr>
          <p:cNvPr id="27" name="Google Shape;1065;p36">
            <a:hlinkClick r:id="rId13" action="ppaction://hlinksldjump"/>
            <a:extLst>
              <a:ext uri="{FF2B5EF4-FFF2-40B4-BE49-F238E27FC236}">
                <a16:creationId xmlns:a16="http://schemas.microsoft.com/office/drawing/2014/main" id="{6C0EEB76-750D-401C-AB50-D094694F3294}"/>
              </a:ext>
            </a:extLst>
          </p:cNvPr>
          <p:cNvSpPr/>
          <p:nvPr/>
        </p:nvSpPr>
        <p:spPr>
          <a:xfrm>
            <a:off x="10054525" y="270754"/>
            <a:ext cx="1333324" cy="1272701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8" name="Picture 27">
            <a:hlinkClick r:id="rId13" action="ppaction://hlinksldjump"/>
            <a:extLst>
              <a:ext uri="{FF2B5EF4-FFF2-40B4-BE49-F238E27FC236}">
                <a16:creationId xmlns:a16="http://schemas.microsoft.com/office/drawing/2014/main" id="{35AFEFE2-E54A-4EFD-89EB-68E62BF671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29587" y="1880240"/>
            <a:ext cx="7674655" cy="350381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E0DA8A5-636A-4FC4-93B3-55FD58586B03}"/>
              </a:ext>
            </a:extLst>
          </p:cNvPr>
          <p:cNvGrpSpPr/>
          <p:nvPr/>
        </p:nvGrpSpPr>
        <p:grpSpPr>
          <a:xfrm>
            <a:off x="34451" y="3763354"/>
            <a:ext cx="2608554" cy="1281135"/>
            <a:chOff x="-670382" y="4160055"/>
            <a:chExt cx="3227334" cy="1585036"/>
          </a:xfrm>
        </p:grpSpPr>
        <p:pic>
          <p:nvPicPr>
            <p:cNvPr id="29" name="图片 25">
              <a:extLst>
                <a:ext uri="{FF2B5EF4-FFF2-40B4-BE49-F238E27FC236}">
                  <a16:creationId xmlns:a16="http://schemas.microsoft.com/office/drawing/2014/main" id="{D9E294CC-145F-467E-9DBC-D87C5CBA97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06185" y="3597165"/>
              <a:ext cx="673089" cy="2387584"/>
            </a:xfrm>
            <a:prstGeom prst="rect">
              <a:avLst/>
            </a:prstGeom>
          </p:spPr>
        </p:pic>
        <p:pic>
          <p:nvPicPr>
            <p:cNvPr id="30" name="图片 26">
              <a:extLst>
                <a:ext uri="{FF2B5EF4-FFF2-40B4-BE49-F238E27FC236}">
                  <a16:creationId xmlns:a16="http://schemas.microsoft.com/office/drawing/2014/main" id="{72589615-06A4-4887-83EA-857B1EC2AF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97" t="66408" r="26883" b="-1222"/>
            <a:stretch/>
          </p:blipFill>
          <p:spPr>
            <a:xfrm rot="4809071">
              <a:off x="947565" y="4322581"/>
              <a:ext cx="512385" cy="1817535"/>
            </a:xfrm>
            <a:prstGeom prst="rect">
              <a:avLst/>
            </a:prstGeom>
          </p:spPr>
        </p:pic>
        <p:pic>
          <p:nvPicPr>
            <p:cNvPr id="31" name="图片 27">
              <a:extLst>
                <a:ext uri="{FF2B5EF4-FFF2-40B4-BE49-F238E27FC236}">
                  <a16:creationId xmlns:a16="http://schemas.microsoft.com/office/drawing/2014/main" id="{4CED9BAE-5BB0-4CEE-9F7A-0F08F90178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02" t="248" r="21655" b="63917"/>
            <a:stretch/>
          </p:blipFill>
          <p:spPr>
            <a:xfrm rot="5256948">
              <a:off x="1183428" y="4371567"/>
              <a:ext cx="876172" cy="1870875"/>
            </a:xfrm>
            <a:prstGeom prst="rect">
              <a:avLst/>
            </a:prstGeom>
          </p:spPr>
        </p:pic>
        <p:pic>
          <p:nvPicPr>
            <p:cNvPr id="32" name="图片 25">
              <a:extLst>
                <a:ext uri="{FF2B5EF4-FFF2-40B4-BE49-F238E27FC236}">
                  <a16:creationId xmlns:a16="http://schemas.microsoft.com/office/drawing/2014/main" id="{59010440-2593-4D9C-BB71-F131A3642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06186" y="3302808"/>
              <a:ext cx="673089" cy="2387584"/>
            </a:xfrm>
            <a:prstGeom prst="rect">
              <a:avLst/>
            </a:prstGeom>
          </p:spPr>
        </p:pic>
        <p:pic>
          <p:nvPicPr>
            <p:cNvPr id="33" name="图片 26">
              <a:extLst>
                <a:ext uri="{FF2B5EF4-FFF2-40B4-BE49-F238E27FC236}">
                  <a16:creationId xmlns:a16="http://schemas.microsoft.com/office/drawing/2014/main" id="{3FB66B13-2F97-4931-90CD-DB7F7EC6A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97" t="66408" r="26883" b="-1222"/>
            <a:stretch/>
          </p:blipFill>
          <p:spPr>
            <a:xfrm rot="4809071">
              <a:off x="947566" y="4028224"/>
              <a:ext cx="512385" cy="1817535"/>
            </a:xfrm>
            <a:prstGeom prst="rect">
              <a:avLst/>
            </a:prstGeom>
          </p:spPr>
        </p:pic>
        <p:pic>
          <p:nvPicPr>
            <p:cNvPr id="34" name="图片 27">
              <a:extLst>
                <a:ext uri="{FF2B5EF4-FFF2-40B4-BE49-F238E27FC236}">
                  <a16:creationId xmlns:a16="http://schemas.microsoft.com/office/drawing/2014/main" id="{CFF88B84-29F5-4934-8F50-11ED6B2859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02" t="248" r="21655" b="63917"/>
            <a:stretch/>
          </p:blipFill>
          <p:spPr>
            <a:xfrm rot="5256948">
              <a:off x="1183429" y="4077210"/>
              <a:ext cx="876172" cy="1870875"/>
            </a:xfrm>
            <a:prstGeom prst="rect">
              <a:avLst/>
            </a:prstGeom>
          </p:spPr>
        </p:pic>
        <p:pic>
          <p:nvPicPr>
            <p:cNvPr id="36" name="图片 25">
              <a:extLst>
                <a:ext uri="{FF2B5EF4-FFF2-40B4-BE49-F238E27FC236}">
                  <a16:creationId xmlns:a16="http://schemas.microsoft.com/office/drawing/2014/main" id="{690B1A55-DB19-4E4E-B6FF-620786CF08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65064" y="3536915"/>
              <a:ext cx="673089" cy="2387584"/>
            </a:xfrm>
            <a:prstGeom prst="rect">
              <a:avLst/>
            </a:prstGeom>
          </p:spPr>
        </p:pic>
        <p:pic>
          <p:nvPicPr>
            <p:cNvPr id="37" name="图片 25">
              <a:extLst>
                <a:ext uri="{FF2B5EF4-FFF2-40B4-BE49-F238E27FC236}">
                  <a16:creationId xmlns:a16="http://schemas.microsoft.com/office/drawing/2014/main" id="{AA7146F5-610E-4B49-B4F9-2582989F42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95462" y="3801697"/>
              <a:ext cx="673089" cy="2387584"/>
            </a:xfrm>
            <a:prstGeom prst="rect">
              <a:avLst/>
            </a:prstGeom>
          </p:spPr>
        </p:pic>
        <p:pic>
          <p:nvPicPr>
            <p:cNvPr id="38" name="图片 25">
              <a:extLst>
                <a:ext uri="{FF2B5EF4-FFF2-40B4-BE49-F238E27FC236}">
                  <a16:creationId xmlns:a16="http://schemas.microsoft.com/office/drawing/2014/main" id="{E3A37DA4-9DEB-4781-B0E2-A272DB778E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385658" y="3624807"/>
              <a:ext cx="673089" cy="2387584"/>
            </a:xfrm>
            <a:prstGeom prst="rect">
              <a:avLst/>
            </a:prstGeom>
          </p:spPr>
        </p:pic>
        <p:pic>
          <p:nvPicPr>
            <p:cNvPr id="39" name="图片 25">
              <a:extLst>
                <a:ext uri="{FF2B5EF4-FFF2-40B4-BE49-F238E27FC236}">
                  <a16:creationId xmlns:a16="http://schemas.microsoft.com/office/drawing/2014/main" id="{31EE748A-0625-4996-9600-F5030716FB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491687" y="4037556"/>
              <a:ext cx="812842" cy="2387584"/>
            </a:xfrm>
            <a:prstGeom prst="rect">
              <a:avLst/>
            </a:prstGeom>
          </p:spPr>
        </p:pic>
        <p:pic>
          <p:nvPicPr>
            <p:cNvPr id="40" name="图片 25">
              <a:extLst>
                <a:ext uri="{FF2B5EF4-FFF2-40B4-BE49-F238E27FC236}">
                  <a16:creationId xmlns:a16="http://schemas.microsoft.com/office/drawing/2014/main" id="{03D979B4-203E-40D5-96B7-4D4C666BF4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385657" y="3833700"/>
              <a:ext cx="673089" cy="2387584"/>
            </a:xfrm>
            <a:prstGeom prst="rect">
              <a:avLst/>
            </a:prstGeom>
          </p:spPr>
        </p:pic>
        <p:pic>
          <p:nvPicPr>
            <p:cNvPr id="41" name="图片 25">
              <a:extLst>
                <a:ext uri="{FF2B5EF4-FFF2-40B4-BE49-F238E27FC236}">
                  <a16:creationId xmlns:a16="http://schemas.microsoft.com/office/drawing/2014/main" id="{9D49D2E9-CD5C-4695-A241-CBB15B8D2B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186865" y="3563091"/>
              <a:ext cx="673089" cy="2387584"/>
            </a:xfrm>
            <a:prstGeom prst="rect">
              <a:avLst/>
            </a:prstGeom>
          </p:spPr>
        </p:pic>
        <p:pic>
          <p:nvPicPr>
            <p:cNvPr id="42" name="图片 25">
              <a:extLst>
                <a:ext uri="{FF2B5EF4-FFF2-40B4-BE49-F238E27FC236}">
                  <a16:creationId xmlns:a16="http://schemas.microsoft.com/office/drawing/2014/main" id="{A62EAFF0-1F6D-43F0-9126-D45D95CA3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186865" y="3622176"/>
              <a:ext cx="673089" cy="2387584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D0B8794-0016-46B0-BEF6-62F5EF49CBFB}"/>
              </a:ext>
            </a:extLst>
          </p:cNvPr>
          <p:cNvGrpSpPr/>
          <p:nvPr/>
        </p:nvGrpSpPr>
        <p:grpSpPr>
          <a:xfrm>
            <a:off x="812302" y="4945008"/>
            <a:ext cx="2608554" cy="1281135"/>
            <a:chOff x="-670382" y="4160055"/>
            <a:chExt cx="3227334" cy="1585036"/>
          </a:xfrm>
        </p:grpSpPr>
        <p:pic>
          <p:nvPicPr>
            <p:cNvPr id="44" name="图片 25">
              <a:extLst>
                <a:ext uri="{FF2B5EF4-FFF2-40B4-BE49-F238E27FC236}">
                  <a16:creationId xmlns:a16="http://schemas.microsoft.com/office/drawing/2014/main" id="{1E024FBF-8CF3-449E-A1CB-E3B4C283E3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06185" y="3597165"/>
              <a:ext cx="673089" cy="2387584"/>
            </a:xfrm>
            <a:prstGeom prst="rect">
              <a:avLst/>
            </a:prstGeom>
          </p:spPr>
        </p:pic>
        <p:pic>
          <p:nvPicPr>
            <p:cNvPr id="45" name="图片 26">
              <a:extLst>
                <a:ext uri="{FF2B5EF4-FFF2-40B4-BE49-F238E27FC236}">
                  <a16:creationId xmlns:a16="http://schemas.microsoft.com/office/drawing/2014/main" id="{81FCE29B-CFCB-4749-BD4A-07376E57E5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97" t="66408" r="26883" b="-1222"/>
            <a:stretch/>
          </p:blipFill>
          <p:spPr>
            <a:xfrm rot="4809071">
              <a:off x="947565" y="4322581"/>
              <a:ext cx="512385" cy="1817535"/>
            </a:xfrm>
            <a:prstGeom prst="rect">
              <a:avLst/>
            </a:prstGeom>
          </p:spPr>
        </p:pic>
        <p:pic>
          <p:nvPicPr>
            <p:cNvPr id="46" name="图片 27">
              <a:extLst>
                <a:ext uri="{FF2B5EF4-FFF2-40B4-BE49-F238E27FC236}">
                  <a16:creationId xmlns:a16="http://schemas.microsoft.com/office/drawing/2014/main" id="{4B2D90BA-C62F-4F5A-B7BB-357B41FB6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02" t="248" r="21655" b="63917"/>
            <a:stretch/>
          </p:blipFill>
          <p:spPr>
            <a:xfrm rot="5256948">
              <a:off x="1183428" y="4371567"/>
              <a:ext cx="876172" cy="1870875"/>
            </a:xfrm>
            <a:prstGeom prst="rect">
              <a:avLst/>
            </a:prstGeom>
          </p:spPr>
        </p:pic>
        <p:pic>
          <p:nvPicPr>
            <p:cNvPr id="47" name="图片 25">
              <a:extLst>
                <a:ext uri="{FF2B5EF4-FFF2-40B4-BE49-F238E27FC236}">
                  <a16:creationId xmlns:a16="http://schemas.microsoft.com/office/drawing/2014/main" id="{0B90DCF8-FABE-40F5-B17F-F159C5597F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06186" y="3302808"/>
              <a:ext cx="673089" cy="2387584"/>
            </a:xfrm>
            <a:prstGeom prst="rect">
              <a:avLst/>
            </a:prstGeom>
          </p:spPr>
        </p:pic>
        <p:pic>
          <p:nvPicPr>
            <p:cNvPr id="48" name="图片 26">
              <a:extLst>
                <a:ext uri="{FF2B5EF4-FFF2-40B4-BE49-F238E27FC236}">
                  <a16:creationId xmlns:a16="http://schemas.microsoft.com/office/drawing/2014/main" id="{6C5D9789-D1F2-4A38-A1DD-9EECEFD2DC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97" t="66408" r="26883" b="-1222"/>
            <a:stretch/>
          </p:blipFill>
          <p:spPr>
            <a:xfrm rot="4809071">
              <a:off x="947566" y="4028224"/>
              <a:ext cx="512385" cy="1817535"/>
            </a:xfrm>
            <a:prstGeom prst="rect">
              <a:avLst/>
            </a:prstGeom>
          </p:spPr>
        </p:pic>
        <p:pic>
          <p:nvPicPr>
            <p:cNvPr id="49" name="图片 27">
              <a:extLst>
                <a:ext uri="{FF2B5EF4-FFF2-40B4-BE49-F238E27FC236}">
                  <a16:creationId xmlns:a16="http://schemas.microsoft.com/office/drawing/2014/main" id="{F6493627-EF21-4D87-84F3-DF18AB7404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02" t="248" r="21655" b="63917"/>
            <a:stretch/>
          </p:blipFill>
          <p:spPr>
            <a:xfrm rot="5256948">
              <a:off x="1183429" y="4077210"/>
              <a:ext cx="876172" cy="1870875"/>
            </a:xfrm>
            <a:prstGeom prst="rect">
              <a:avLst/>
            </a:prstGeom>
          </p:spPr>
        </p:pic>
        <p:pic>
          <p:nvPicPr>
            <p:cNvPr id="50" name="图片 25">
              <a:extLst>
                <a:ext uri="{FF2B5EF4-FFF2-40B4-BE49-F238E27FC236}">
                  <a16:creationId xmlns:a16="http://schemas.microsoft.com/office/drawing/2014/main" id="{4EE7D5C9-653A-41D2-B614-77AD1DBB6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65064" y="3536915"/>
              <a:ext cx="673089" cy="2387584"/>
            </a:xfrm>
            <a:prstGeom prst="rect">
              <a:avLst/>
            </a:prstGeom>
          </p:spPr>
        </p:pic>
        <p:pic>
          <p:nvPicPr>
            <p:cNvPr id="51" name="图片 25">
              <a:extLst>
                <a:ext uri="{FF2B5EF4-FFF2-40B4-BE49-F238E27FC236}">
                  <a16:creationId xmlns:a16="http://schemas.microsoft.com/office/drawing/2014/main" id="{58EF9BBD-D261-4B30-9943-765C193621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95462" y="3801697"/>
              <a:ext cx="673089" cy="2387584"/>
            </a:xfrm>
            <a:prstGeom prst="rect">
              <a:avLst/>
            </a:prstGeom>
          </p:spPr>
        </p:pic>
        <p:pic>
          <p:nvPicPr>
            <p:cNvPr id="52" name="图片 25">
              <a:extLst>
                <a:ext uri="{FF2B5EF4-FFF2-40B4-BE49-F238E27FC236}">
                  <a16:creationId xmlns:a16="http://schemas.microsoft.com/office/drawing/2014/main" id="{F437AEA9-FF3A-45A0-A539-36A1FACC75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385658" y="3624807"/>
              <a:ext cx="673089" cy="2387584"/>
            </a:xfrm>
            <a:prstGeom prst="rect">
              <a:avLst/>
            </a:prstGeom>
          </p:spPr>
        </p:pic>
        <p:pic>
          <p:nvPicPr>
            <p:cNvPr id="53" name="图片 25">
              <a:extLst>
                <a:ext uri="{FF2B5EF4-FFF2-40B4-BE49-F238E27FC236}">
                  <a16:creationId xmlns:a16="http://schemas.microsoft.com/office/drawing/2014/main" id="{424C1C98-9A1A-41DF-9D16-20C4B9264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491687" y="4037556"/>
              <a:ext cx="812842" cy="2387584"/>
            </a:xfrm>
            <a:prstGeom prst="rect">
              <a:avLst/>
            </a:prstGeom>
          </p:spPr>
        </p:pic>
        <p:pic>
          <p:nvPicPr>
            <p:cNvPr id="54" name="图片 25">
              <a:extLst>
                <a:ext uri="{FF2B5EF4-FFF2-40B4-BE49-F238E27FC236}">
                  <a16:creationId xmlns:a16="http://schemas.microsoft.com/office/drawing/2014/main" id="{7ACF9970-3058-4370-90AF-270AF940C2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385657" y="3833700"/>
              <a:ext cx="673089" cy="2387584"/>
            </a:xfrm>
            <a:prstGeom prst="rect">
              <a:avLst/>
            </a:prstGeom>
          </p:spPr>
        </p:pic>
        <p:pic>
          <p:nvPicPr>
            <p:cNvPr id="55" name="图片 25">
              <a:extLst>
                <a:ext uri="{FF2B5EF4-FFF2-40B4-BE49-F238E27FC236}">
                  <a16:creationId xmlns:a16="http://schemas.microsoft.com/office/drawing/2014/main" id="{89E480A3-ADD9-46E3-8D63-DF0C6AF52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186865" y="3563091"/>
              <a:ext cx="673089" cy="2387584"/>
            </a:xfrm>
            <a:prstGeom prst="rect">
              <a:avLst/>
            </a:prstGeom>
          </p:spPr>
        </p:pic>
        <p:pic>
          <p:nvPicPr>
            <p:cNvPr id="56" name="图片 25">
              <a:extLst>
                <a:ext uri="{FF2B5EF4-FFF2-40B4-BE49-F238E27FC236}">
                  <a16:creationId xmlns:a16="http://schemas.microsoft.com/office/drawing/2014/main" id="{E6DB7407-A925-4E67-9535-A3E8058A7C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186865" y="3622176"/>
              <a:ext cx="673089" cy="2387584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7C9EF46-56C8-4099-A5F0-E3479426D030}"/>
              </a:ext>
            </a:extLst>
          </p:cNvPr>
          <p:cNvGrpSpPr/>
          <p:nvPr/>
        </p:nvGrpSpPr>
        <p:grpSpPr>
          <a:xfrm>
            <a:off x="2405202" y="3793803"/>
            <a:ext cx="2608554" cy="1281135"/>
            <a:chOff x="-670382" y="4160055"/>
            <a:chExt cx="3227334" cy="1585036"/>
          </a:xfrm>
        </p:grpSpPr>
        <p:pic>
          <p:nvPicPr>
            <p:cNvPr id="58" name="图片 25">
              <a:extLst>
                <a:ext uri="{FF2B5EF4-FFF2-40B4-BE49-F238E27FC236}">
                  <a16:creationId xmlns:a16="http://schemas.microsoft.com/office/drawing/2014/main" id="{97F3BA74-EFA3-4BAA-BC44-6BDF3BB1EC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06185" y="3597165"/>
              <a:ext cx="673089" cy="2387584"/>
            </a:xfrm>
            <a:prstGeom prst="rect">
              <a:avLst/>
            </a:prstGeom>
          </p:spPr>
        </p:pic>
        <p:pic>
          <p:nvPicPr>
            <p:cNvPr id="59" name="图片 26">
              <a:extLst>
                <a:ext uri="{FF2B5EF4-FFF2-40B4-BE49-F238E27FC236}">
                  <a16:creationId xmlns:a16="http://schemas.microsoft.com/office/drawing/2014/main" id="{A7C78EB1-D002-4943-A613-2CF44C1298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97" t="66408" r="26883" b="-1222"/>
            <a:stretch/>
          </p:blipFill>
          <p:spPr>
            <a:xfrm rot="4809071">
              <a:off x="947565" y="4322581"/>
              <a:ext cx="512385" cy="1817535"/>
            </a:xfrm>
            <a:prstGeom prst="rect">
              <a:avLst/>
            </a:prstGeom>
          </p:spPr>
        </p:pic>
        <p:pic>
          <p:nvPicPr>
            <p:cNvPr id="60" name="图片 27">
              <a:extLst>
                <a:ext uri="{FF2B5EF4-FFF2-40B4-BE49-F238E27FC236}">
                  <a16:creationId xmlns:a16="http://schemas.microsoft.com/office/drawing/2014/main" id="{B35F0544-A217-4E98-97B5-93C2E224C4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02" t="248" r="21655" b="63917"/>
            <a:stretch/>
          </p:blipFill>
          <p:spPr>
            <a:xfrm rot="5256948">
              <a:off x="1183428" y="4371567"/>
              <a:ext cx="876172" cy="1870875"/>
            </a:xfrm>
            <a:prstGeom prst="rect">
              <a:avLst/>
            </a:prstGeom>
          </p:spPr>
        </p:pic>
        <p:pic>
          <p:nvPicPr>
            <p:cNvPr id="61" name="图片 25">
              <a:extLst>
                <a:ext uri="{FF2B5EF4-FFF2-40B4-BE49-F238E27FC236}">
                  <a16:creationId xmlns:a16="http://schemas.microsoft.com/office/drawing/2014/main" id="{221463B7-B457-4C48-894C-168925F2A0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06186" y="3302808"/>
              <a:ext cx="673089" cy="2387584"/>
            </a:xfrm>
            <a:prstGeom prst="rect">
              <a:avLst/>
            </a:prstGeom>
          </p:spPr>
        </p:pic>
        <p:pic>
          <p:nvPicPr>
            <p:cNvPr id="62" name="图片 26">
              <a:extLst>
                <a:ext uri="{FF2B5EF4-FFF2-40B4-BE49-F238E27FC236}">
                  <a16:creationId xmlns:a16="http://schemas.microsoft.com/office/drawing/2014/main" id="{C5B05BB4-1AC3-49CF-827D-1EED487692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97" t="66408" r="26883" b="-1222"/>
            <a:stretch/>
          </p:blipFill>
          <p:spPr>
            <a:xfrm rot="4809071">
              <a:off x="947566" y="4028224"/>
              <a:ext cx="512385" cy="1817535"/>
            </a:xfrm>
            <a:prstGeom prst="rect">
              <a:avLst/>
            </a:prstGeom>
          </p:spPr>
        </p:pic>
        <p:pic>
          <p:nvPicPr>
            <p:cNvPr id="63" name="图片 27">
              <a:extLst>
                <a:ext uri="{FF2B5EF4-FFF2-40B4-BE49-F238E27FC236}">
                  <a16:creationId xmlns:a16="http://schemas.microsoft.com/office/drawing/2014/main" id="{2BE40716-5260-4CE9-9C16-BC3C71D1F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02" t="248" r="21655" b="63917"/>
            <a:stretch/>
          </p:blipFill>
          <p:spPr>
            <a:xfrm rot="5256948">
              <a:off x="1183429" y="4077210"/>
              <a:ext cx="876172" cy="1870875"/>
            </a:xfrm>
            <a:prstGeom prst="rect">
              <a:avLst/>
            </a:prstGeom>
          </p:spPr>
        </p:pic>
        <p:pic>
          <p:nvPicPr>
            <p:cNvPr id="64" name="图片 25">
              <a:extLst>
                <a:ext uri="{FF2B5EF4-FFF2-40B4-BE49-F238E27FC236}">
                  <a16:creationId xmlns:a16="http://schemas.microsoft.com/office/drawing/2014/main" id="{3BC59E3D-4797-4BBC-96BB-2988841B6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65064" y="3536915"/>
              <a:ext cx="673089" cy="2387584"/>
            </a:xfrm>
            <a:prstGeom prst="rect">
              <a:avLst/>
            </a:prstGeom>
          </p:spPr>
        </p:pic>
        <p:pic>
          <p:nvPicPr>
            <p:cNvPr id="65" name="图片 25">
              <a:extLst>
                <a:ext uri="{FF2B5EF4-FFF2-40B4-BE49-F238E27FC236}">
                  <a16:creationId xmlns:a16="http://schemas.microsoft.com/office/drawing/2014/main" id="{27D51B79-BA0A-4DF7-9E64-E05F7CB2C4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95462" y="3801697"/>
              <a:ext cx="673089" cy="2387584"/>
            </a:xfrm>
            <a:prstGeom prst="rect">
              <a:avLst/>
            </a:prstGeom>
          </p:spPr>
        </p:pic>
        <p:pic>
          <p:nvPicPr>
            <p:cNvPr id="66" name="图片 25">
              <a:extLst>
                <a:ext uri="{FF2B5EF4-FFF2-40B4-BE49-F238E27FC236}">
                  <a16:creationId xmlns:a16="http://schemas.microsoft.com/office/drawing/2014/main" id="{75125630-C586-424E-B264-A037E557EE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385658" y="3624807"/>
              <a:ext cx="673089" cy="2387584"/>
            </a:xfrm>
            <a:prstGeom prst="rect">
              <a:avLst/>
            </a:prstGeom>
          </p:spPr>
        </p:pic>
        <p:pic>
          <p:nvPicPr>
            <p:cNvPr id="67" name="图片 25">
              <a:extLst>
                <a:ext uri="{FF2B5EF4-FFF2-40B4-BE49-F238E27FC236}">
                  <a16:creationId xmlns:a16="http://schemas.microsoft.com/office/drawing/2014/main" id="{40E62357-CE56-45D9-B455-FF67001485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491687" y="4037556"/>
              <a:ext cx="812842" cy="2387584"/>
            </a:xfrm>
            <a:prstGeom prst="rect">
              <a:avLst/>
            </a:prstGeom>
          </p:spPr>
        </p:pic>
        <p:pic>
          <p:nvPicPr>
            <p:cNvPr id="68" name="图片 25">
              <a:extLst>
                <a:ext uri="{FF2B5EF4-FFF2-40B4-BE49-F238E27FC236}">
                  <a16:creationId xmlns:a16="http://schemas.microsoft.com/office/drawing/2014/main" id="{DC4A4B50-6734-4D06-A44B-4D73D371DC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385657" y="3833700"/>
              <a:ext cx="673089" cy="2387584"/>
            </a:xfrm>
            <a:prstGeom prst="rect">
              <a:avLst/>
            </a:prstGeom>
          </p:spPr>
        </p:pic>
        <p:pic>
          <p:nvPicPr>
            <p:cNvPr id="69" name="图片 25">
              <a:extLst>
                <a:ext uri="{FF2B5EF4-FFF2-40B4-BE49-F238E27FC236}">
                  <a16:creationId xmlns:a16="http://schemas.microsoft.com/office/drawing/2014/main" id="{9DB2B25C-C74C-454C-88B8-B6FDB2AB1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186865" y="3563091"/>
              <a:ext cx="673089" cy="2387584"/>
            </a:xfrm>
            <a:prstGeom prst="rect">
              <a:avLst/>
            </a:prstGeom>
          </p:spPr>
        </p:pic>
        <p:pic>
          <p:nvPicPr>
            <p:cNvPr id="70" name="图片 25">
              <a:extLst>
                <a:ext uri="{FF2B5EF4-FFF2-40B4-BE49-F238E27FC236}">
                  <a16:creationId xmlns:a16="http://schemas.microsoft.com/office/drawing/2014/main" id="{42EEE489-052C-4CBC-99FC-04E5ED563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186865" y="3622176"/>
              <a:ext cx="673089" cy="2387584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9D224EA-1F86-43C3-ADC2-9F1C60A4B4F4}"/>
              </a:ext>
            </a:extLst>
          </p:cNvPr>
          <p:cNvGrpSpPr/>
          <p:nvPr/>
        </p:nvGrpSpPr>
        <p:grpSpPr>
          <a:xfrm>
            <a:off x="3319862" y="5028021"/>
            <a:ext cx="2608554" cy="1281135"/>
            <a:chOff x="-670382" y="4160055"/>
            <a:chExt cx="3227334" cy="1585036"/>
          </a:xfrm>
        </p:grpSpPr>
        <p:pic>
          <p:nvPicPr>
            <p:cNvPr id="72" name="图片 25">
              <a:extLst>
                <a:ext uri="{FF2B5EF4-FFF2-40B4-BE49-F238E27FC236}">
                  <a16:creationId xmlns:a16="http://schemas.microsoft.com/office/drawing/2014/main" id="{A02E628F-5239-4BDA-B3A9-EE56A82F1B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06185" y="3597165"/>
              <a:ext cx="673089" cy="2387584"/>
            </a:xfrm>
            <a:prstGeom prst="rect">
              <a:avLst/>
            </a:prstGeom>
          </p:spPr>
        </p:pic>
        <p:pic>
          <p:nvPicPr>
            <p:cNvPr id="73" name="图片 26">
              <a:extLst>
                <a:ext uri="{FF2B5EF4-FFF2-40B4-BE49-F238E27FC236}">
                  <a16:creationId xmlns:a16="http://schemas.microsoft.com/office/drawing/2014/main" id="{5E629049-E6AE-4E27-B571-2491B71F4A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97" t="66408" r="26883" b="-1222"/>
            <a:stretch/>
          </p:blipFill>
          <p:spPr>
            <a:xfrm rot="4809071">
              <a:off x="947565" y="4322581"/>
              <a:ext cx="512385" cy="1817535"/>
            </a:xfrm>
            <a:prstGeom prst="rect">
              <a:avLst/>
            </a:prstGeom>
          </p:spPr>
        </p:pic>
        <p:pic>
          <p:nvPicPr>
            <p:cNvPr id="74" name="图片 27">
              <a:extLst>
                <a:ext uri="{FF2B5EF4-FFF2-40B4-BE49-F238E27FC236}">
                  <a16:creationId xmlns:a16="http://schemas.microsoft.com/office/drawing/2014/main" id="{E8CD3476-081D-46DF-825B-798A09F08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02" t="248" r="21655" b="63917"/>
            <a:stretch/>
          </p:blipFill>
          <p:spPr>
            <a:xfrm rot="5256948">
              <a:off x="1183428" y="4371567"/>
              <a:ext cx="876172" cy="1870875"/>
            </a:xfrm>
            <a:prstGeom prst="rect">
              <a:avLst/>
            </a:prstGeom>
          </p:spPr>
        </p:pic>
        <p:pic>
          <p:nvPicPr>
            <p:cNvPr id="75" name="图片 25">
              <a:extLst>
                <a:ext uri="{FF2B5EF4-FFF2-40B4-BE49-F238E27FC236}">
                  <a16:creationId xmlns:a16="http://schemas.microsoft.com/office/drawing/2014/main" id="{0CAB5B50-D448-46E6-9A30-E5B82FDD7A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06186" y="3302808"/>
              <a:ext cx="673089" cy="2387584"/>
            </a:xfrm>
            <a:prstGeom prst="rect">
              <a:avLst/>
            </a:prstGeom>
          </p:spPr>
        </p:pic>
        <p:pic>
          <p:nvPicPr>
            <p:cNvPr id="76" name="图片 26">
              <a:extLst>
                <a:ext uri="{FF2B5EF4-FFF2-40B4-BE49-F238E27FC236}">
                  <a16:creationId xmlns:a16="http://schemas.microsoft.com/office/drawing/2014/main" id="{3F91B336-ADD7-4CC2-9CFB-049C0F7AC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97" t="66408" r="26883" b="-1222"/>
            <a:stretch/>
          </p:blipFill>
          <p:spPr>
            <a:xfrm rot="4809071">
              <a:off x="947566" y="4028224"/>
              <a:ext cx="512385" cy="1817535"/>
            </a:xfrm>
            <a:prstGeom prst="rect">
              <a:avLst/>
            </a:prstGeom>
          </p:spPr>
        </p:pic>
        <p:pic>
          <p:nvPicPr>
            <p:cNvPr id="77" name="图片 27">
              <a:extLst>
                <a:ext uri="{FF2B5EF4-FFF2-40B4-BE49-F238E27FC236}">
                  <a16:creationId xmlns:a16="http://schemas.microsoft.com/office/drawing/2014/main" id="{3D1A489E-D91D-42A6-9731-2CCBE4959C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02" t="248" r="21655" b="63917"/>
            <a:stretch/>
          </p:blipFill>
          <p:spPr>
            <a:xfrm rot="5256948">
              <a:off x="1183429" y="4077210"/>
              <a:ext cx="876172" cy="1870875"/>
            </a:xfrm>
            <a:prstGeom prst="rect">
              <a:avLst/>
            </a:prstGeom>
          </p:spPr>
        </p:pic>
        <p:pic>
          <p:nvPicPr>
            <p:cNvPr id="78" name="图片 25">
              <a:extLst>
                <a:ext uri="{FF2B5EF4-FFF2-40B4-BE49-F238E27FC236}">
                  <a16:creationId xmlns:a16="http://schemas.microsoft.com/office/drawing/2014/main" id="{7B6D164A-B84F-4E89-B72F-7F6061BA0D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65064" y="3536915"/>
              <a:ext cx="673089" cy="2387584"/>
            </a:xfrm>
            <a:prstGeom prst="rect">
              <a:avLst/>
            </a:prstGeom>
          </p:spPr>
        </p:pic>
        <p:pic>
          <p:nvPicPr>
            <p:cNvPr id="79" name="图片 25">
              <a:extLst>
                <a:ext uri="{FF2B5EF4-FFF2-40B4-BE49-F238E27FC236}">
                  <a16:creationId xmlns:a16="http://schemas.microsoft.com/office/drawing/2014/main" id="{0C9E2337-E608-4566-A766-198DE51FFC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95462" y="3801697"/>
              <a:ext cx="673089" cy="2387584"/>
            </a:xfrm>
            <a:prstGeom prst="rect">
              <a:avLst/>
            </a:prstGeom>
          </p:spPr>
        </p:pic>
        <p:pic>
          <p:nvPicPr>
            <p:cNvPr id="81" name="图片 25">
              <a:extLst>
                <a:ext uri="{FF2B5EF4-FFF2-40B4-BE49-F238E27FC236}">
                  <a16:creationId xmlns:a16="http://schemas.microsoft.com/office/drawing/2014/main" id="{6697E2C2-D3BD-43FF-99EE-10CA2234FD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385658" y="3624807"/>
              <a:ext cx="673089" cy="2387584"/>
            </a:xfrm>
            <a:prstGeom prst="rect">
              <a:avLst/>
            </a:prstGeom>
          </p:spPr>
        </p:pic>
        <p:pic>
          <p:nvPicPr>
            <p:cNvPr id="88" name="图片 25">
              <a:extLst>
                <a:ext uri="{FF2B5EF4-FFF2-40B4-BE49-F238E27FC236}">
                  <a16:creationId xmlns:a16="http://schemas.microsoft.com/office/drawing/2014/main" id="{38F10B2A-8BCA-4A30-8EF7-3932AE192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491687" y="4037556"/>
              <a:ext cx="812842" cy="2387584"/>
            </a:xfrm>
            <a:prstGeom prst="rect">
              <a:avLst/>
            </a:prstGeom>
          </p:spPr>
        </p:pic>
        <p:pic>
          <p:nvPicPr>
            <p:cNvPr id="89" name="图片 25">
              <a:extLst>
                <a:ext uri="{FF2B5EF4-FFF2-40B4-BE49-F238E27FC236}">
                  <a16:creationId xmlns:a16="http://schemas.microsoft.com/office/drawing/2014/main" id="{29C42C81-61F2-4ED5-8CE0-0B228A9C3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385657" y="3833700"/>
              <a:ext cx="673089" cy="2387584"/>
            </a:xfrm>
            <a:prstGeom prst="rect">
              <a:avLst/>
            </a:prstGeom>
          </p:spPr>
        </p:pic>
        <p:pic>
          <p:nvPicPr>
            <p:cNvPr id="90" name="图片 25">
              <a:extLst>
                <a:ext uri="{FF2B5EF4-FFF2-40B4-BE49-F238E27FC236}">
                  <a16:creationId xmlns:a16="http://schemas.microsoft.com/office/drawing/2014/main" id="{786A58AC-E463-4BED-97A7-4F40349163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186865" y="3563091"/>
              <a:ext cx="673089" cy="2387584"/>
            </a:xfrm>
            <a:prstGeom prst="rect">
              <a:avLst/>
            </a:prstGeom>
          </p:spPr>
        </p:pic>
        <p:pic>
          <p:nvPicPr>
            <p:cNvPr id="91" name="图片 25">
              <a:extLst>
                <a:ext uri="{FF2B5EF4-FFF2-40B4-BE49-F238E27FC236}">
                  <a16:creationId xmlns:a16="http://schemas.microsoft.com/office/drawing/2014/main" id="{030467EA-E92D-4945-BA08-2882C88403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186865" y="3622176"/>
              <a:ext cx="673089" cy="2387584"/>
            </a:xfrm>
            <a:prstGeom prst="rect">
              <a:avLst/>
            </a:prstGeom>
          </p:spPr>
        </p:pic>
      </p:grpSp>
      <p:sp>
        <p:nvSpPr>
          <p:cNvPr id="3" name="Oval 2">
            <a:hlinkClick r:id="rId16" action="ppaction://hlinksldjump"/>
            <a:extLst>
              <a:ext uri="{FF2B5EF4-FFF2-40B4-BE49-F238E27FC236}">
                <a16:creationId xmlns:a16="http://schemas.microsoft.com/office/drawing/2014/main" id="{8B845DD2-CAC7-48C0-9F61-FDD78EDD6AD0}"/>
              </a:ext>
            </a:extLst>
          </p:cNvPr>
          <p:cNvSpPr/>
          <p:nvPr/>
        </p:nvSpPr>
        <p:spPr>
          <a:xfrm>
            <a:off x="1116054" y="4046488"/>
            <a:ext cx="722063" cy="7220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2" name="Oval 91">
            <a:hlinkClick r:id="rId17" action="ppaction://hlinksldjump"/>
            <a:extLst>
              <a:ext uri="{FF2B5EF4-FFF2-40B4-BE49-F238E27FC236}">
                <a16:creationId xmlns:a16="http://schemas.microsoft.com/office/drawing/2014/main" id="{B9726F42-1FF8-4901-8278-4E6C63BB9F87}"/>
              </a:ext>
            </a:extLst>
          </p:cNvPr>
          <p:cNvSpPr/>
          <p:nvPr/>
        </p:nvSpPr>
        <p:spPr>
          <a:xfrm>
            <a:off x="3446244" y="3988245"/>
            <a:ext cx="722063" cy="7220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93" name="Oval 92">
            <a:hlinkClick r:id="rId18" action="ppaction://hlinksldjump"/>
            <a:extLst>
              <a:ext uri="{FF2B5EF4-FFF2-40B4-BE49-F238E27FC236}">
                <a16:creationId xmlns:a16="http://schemas.microsoft.com/office/drawing/2014/main" id="{297D81A9-99E9-4249-B2B0-02A14C74983B}"/>
              </a:ext>
            </a:extLst>
          </p:cNvPr>
          <p:cNvSpPr/>
          <p:nvPr/>
        </p:nvSpPr>
        <p:spPr>
          <a:xfrm>
            <a:off x="1852440" y="5257393"/>
            <a:ext cx="722063" cy="7220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94" name="Oval 93">
            <a:hlinkClick r:id="rId19" action="ppaction://hlinksldjump"/>
            <a:extLst>
              <a:ext uri="{FF2B5EF4-FFF2-40B4-BE49-F238E27FC236}">
                <a16:creationId xmlns:a16="http://schemas.microsoft.com/office/drawing/2014/main" id="{B1B37002-98AA-4305-93E8-32703BA21BD3}"/>
              </a:ext>
            </a:extLst>
          </p:cNvPr>
          <p:cNvSpPr/>
          <p:nvPr/>
        </p:nvSpPr>
        <p:spPr>
          <a:xfrm>
            <a:off x="4330798" y="5256667"/>
            <a:ext cx="722063" cy="7220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pic>
        <p:nvPicPr>
          <p:cNvPr id="95" name="Graphic 94">
            <a:extLst>
              <a:ext uri="{FF2B5EF4-FFF2-40B4-BE49-F238E27FC236}">
                <a16:creationId xmlns:a16="http://schemas.microsoft.com/office/drawing/2014/main" id="{A997FD13-C555-4DBA-AA47-F224DA7775FB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20862390">
            <a:off x="-46929028" y="22419298"/>
            <a:ext cx="421124" cy="401121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8626B5EE-71C9-49B9-AF94-81C91DB1E6BC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20862390">
            <a:off x="-42255428" y="15510498"/>
            <a:ext cx="421124" cy="401121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986057D6-8663-45AD-93B8-1F0E9010016C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20862390">
            <a:off x="-48351427" y="15992086"/>
            <a:ext cx="421124" cy="401121"/>
          </a:xfrm>
          <a:prstGeom prst="rect">
            <a:avLst/>
          </a:prstGeom>
        </p:spPr>
      </p:pic>
      <p:pic>
        <p:nvPicPr>
          <p:cNvPr id="98" name="Graphic 97">
            <a:extLst>
              <a:ext uri="{FF2B5EF4-FFF2-40B4-BE49-F238E27FC236}">
                <a16:creationId xmlns:a16="http://schemas.microsoft.com/office/drawing/2014/main" id="{4599EFBA-103F-45E9-8CFF-93B982A5B5EE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20862390">
            <a:off x="-47854552" y="11623286"/>
            <a:ext cx="421124" cy="4011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78DA36-CF17-4F6C-94CC-FFA2260521FB}"/>
              </a:ext>
            </a:extLst>
          </p:cNvPr>
          <p:cNvSpPr/>
          <p:nvPr/>
        </p:nvSpPr>
        <p:spPr>
          <a:xfrm>
            <a:off x="557553" y="2470746"/>
            <a:ext cx="10054525" cy="976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Hướng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dẫn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trò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hoặc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2,3,4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Ở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thì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mặt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phía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góc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phải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slide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thì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xóa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10972 L 0.10742 -0.18009 C 0.12968 -0.19607 0.16328 -0.20463 0.19856 -0.20463 C 0.23867 -0.20463 0.27083 -0.19607 0.29309 -0.18009 L 0.40065 -0.10972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474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49 0.01666 L -0.2349 0.0169 C -0.23477 0.01273 -0.23477 0.00231 -0.23477 -0.00209 C -0.23477 -0.01181 -0.23477 -0.0169 -0.23464 -0.02454 C -0.23464 -0.02801 -0.23464 -0.03403 -0.23451 -0.03704 C -0.23451 -0.04236 -0.23438 -0.04676 -0.23425 -0.04908 C -0.23425 -0.05185 -0.23412 -0.05301 -0.23412 -0.05417 C -0.23399 -0.05556 -0.23386 -0.05741 -0.23373 -0.05787 C -0.23346 -0.0588 -0.23359 -0.05834 -0.2332 -0.05949 L -0.23242 -0.05834 C -0.23242 -0.0581 -0.23242 -0.05741 -0.23229 -0.05671 C -0.23229 -0.05625 -0.23229 -0.05579 -0.23229 -0.05509 C -0.23216 -0.05324 -0.23203 -0.05093 -0.2319 -0.04746 C -0.2319 -0.04537 -0.23177 -0.04352 -0.23177 -0.04028 C -0.23164 -0.03264 -0.2319 -0.04468 -0.23164 -0.03357 C -0.23164 -0.03264 -0.23151 -0.03148 -0.23151 -0.03056 C -0.23151 -0.02986 -0.23151 -0.0294 -0.23151 -0.02871 C -0.23138 -0.02709 -0.23138 -0.02361 -0.23138 -0.02176 C -0.23138 -0.02084 -0.23138 -0.01968 -0.23138 -0.01898 C -0.23138 -0.01806 -0.23125 -0.01759 -0.23125 -0.0169 C -0.23125 -0.01505 -0.23125 -0.0132 -0.23125 -0.01134 C -0.23125 -0.01065 -0.23125 -0.00996 -0.23125 -0.00903 C -0.23125 -0.00834 -0.23125 -0.00764 -0.23125 -0.00671 C -0.23112 -0.00625 -0.23112 -0.00602 -0.23112 -0.00533 C -0.23112 -0.00394 -0.23112 -0.00093 -0.23112 -0.0007 C -0.23112 0.00278 -0.23112 -0.00162 -0.23112 0.00463 C -0.23112 0.00509 -0.23112 0.00555 -0.23112 0.00625 C -0.23112 0.00694 -0.23112 0.00764 -0.23112 0.00833 C -0.23112 0.01481 -0.23112 0.00463 -0.23112 0.01435 C -0.23112 0.01805 -0.23112 0.01412 -0.23112 0.01782 L -0.23112 0.01805 " pathEditMode="relative" rAng="0" ptsTypes="AAAAAAAAAAAAAAAAAAAAAAAAAAAAAAA">
                                      <p:cBhvr>
                                        <p:cTn id="23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15324 L 0.05247 -0.17199 C 0.06341 -0.17639 0.07981 -0.17847 0.097 -0.17847 C 0.11666 -0.17847 0.13229 -0.17639 0.14323 -0.17199 L 0.19583 -0.15324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-127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49 0.01666 L -0.2349 0.0169 C -0.23477 0.01273 -0.23477 0.00231 -0.23477 -0.00209 C -0.23477 -0.01181 -0.23477 -0.0169 -0.23464 -0.02454 C -0.23464 -0.02801 -0.23464 -0.03403 -0.23451 -0.03704 C -0.23451 -0.04236 -0.23438 -0.04676 -0.23425 -0.04908 C -0.23425 -0.05185 -0.23412 -0.05301 -0.23412 -0.05417 C -0.23399 -0.05556 -0.23386 -0.05741 -0.23373 -0.05787 C -0.23346 -0.0588 -0.23359 -0.05834 -0.2332 -0.05949 L -0.23242 -0.05834 C -0.23242 -0.0581 -0.23242 -0.05741 -0.23229 -0.05671 C -0.23229 -0.05625 -0.23229 -0.05579 -0.23229 -0.05509 C -0.23216 -0.05324 -0.23203 -0.05093 -0.2319 -0.04746 C -0.2319 -0.04537 -0.23177 -0.04352 -0.23177 -0.04028 C -0.23164 -0.03264 -0.2319 -0.04468 -0.23164 -0.03357 C -0.23164 -0.03264 -0.23151 -0.03148 -0.23151 -0.03056 C -0.23151 -0.02986 -0.23151 -0.0294 -0.23151 -0.02871 C -0.23138 -0.02709 -0.23138 -0.02361 -0.23138 -0.02176 C -0.23138 -0.02084 -0.23138 -0.01968 -0.23138 -0.01898 C -0.23138 -0.01806 -0.23125 -0.01759 -0.23125 -0.0169 C -0.23125 -0.01505 -0.23125 -0.0132 -0.23125 -0.01134 C -0.23125 -0.01065 -0.23125 -0.00996 -0.23125 -0.00903 C -0.23125 -0.00834 -0.23125 -0.00764 -0.23125 -0.00671 C -0.23112 -0.00625 -0.23112 -0.00602 -0.23112 -0.00533 C -0.23112 -0.00394 -0.23112 -0.00093 -0.23112 -0.0007 C -0.23112 0.00278 -0.23112 -0.00162 -0.23112 0.00463 C -0.23112 0.00509 -0.23112 0.00555 -0.23112 0.00625 C -0.23112 0.00694 -0.23112 0.00764 -0.23112 0.00833 C -0.23112 0.01481 -0.23112 0.00463 -0.23112 0.01435 C -0.23112 0.01805 -0.23112 0.01412 -0.23112 0.01782 L -0.23112 0.01805 " pathEditMode="relative" rAng="0" ptsTypes="AAAAAAAAAAAAAAAAAAAAAAAAAAAAAAA">
                                      <p:cBhvr>
                                        <p:cTn id="34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L 0.33685 -0.3314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36" y="-1657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49 0.01666 L -0.2349 0.0169 C -0.23477 0.01273 -0.23477 0.00231 -0.23477 -0.00209 C -0.23477 -0.01181 -0.23477 -0.0169 -0.23464 -0.02454 C -0.23464 -0.02801 -0.23464 -0.03403 -0.23451 -0.03704 C -0.23451 -0.04236 -0.23438 -0.04676 -0.23425 -0.04908 C -0.23425 -0.05185 -0.23412 -0.05301 -0.23412 -0.05417 C -0.23399 -0.05556 -0.23386 -0.05741 -0.23373 -0.05787 C -0.23346 -0.0588 -0.23359 -0.05834 -0.2332 -0.05949 L -0.23242 -0.05834 C -0.23242 -0.0581 -0.23242 -0.05741 -0.23229 -0.05671 C -0.23229 -0.05625 -0.23229 -0.05579 -0.23229 -0.05509 C -0.23216 -0.05324 -0.23203 -0.05093 -0.2319 -0.04746 C -0.2319 -0.04537 -0.23177 -0.04352 -0.23177 -0.04028 C -0.23164 -0.03264 -0.2319 -0.04468 -0.23164 -0.03357 C -0.23164 -0.03264 -0.23151 -0.03148 -0.23151 -0.03056 C -0.23151 -0.02986 -0.23151 -0.0294 -0.23151 -0.02871 C -0.23138 -0.02709 -0.23138 -0.02361 -0.23138 -0.02176 C -0.23138 -0.02084 -0.23138 -0.01968 -0.23138 -0.01898 C -0.23138 -0.01806 -0.23125 -0.01759 -0.23125 -0.0169 C -0.23125 -0.01505 -0.23125 -0.0132 -0.23125 -0.01134 C -0.23125 -0.01065 -0.23125 -0.00996 -0.23125 -0.00903 C -0.23125 -0.00834 -0.23125 -0.00764 -0.23125 -0.00671 C -0.23112 -0.00625 -0.23112 -0.00602 -0.23112 -0.00533 C -0.23112 -0.00394 -0.23112 -0.00093 -0.23112 -0.0007 C -0.23112 0.00278 -0.23112 -0.00162 -0.23112 0.00463 C -0.23112 0.00509 -0.23112 0.00555 -0.23112 0.00625 C -0.23112 0.00694 -0.23112 0.00764 -0.23112 0.00833 C -0.23112 0.01481 -0.23112 0.00463 -0.23112 0.01435 C -0.23112 0.01805 -0.23112 0.01412 -0.23112 0.01782 L -0.23112 0.01805 " pathEditMode="relative" rAng="0" ptsTypes="AAAAAAAAAAAAAAAAAAAAAAAAAAAAAAA">
                                      <p:cBhvr>
                                        <p:cTn id="45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12369 -0.2967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5" y="-1483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49 0.01666 L -0.2349 0.0169 C -0.23477 0.01273 -0.23477 0.00231 -0.23477 -0.00209 C -0.23477 -0.01181 -0.23477 -0.0169 -0.23464 -0.02454 C -0.23464 -0.02801 -0.23464 -0.03403 -0.23451 -0.03704 C -0.23451 -0.04236 -0.23438 -0.04676 -0.23425 -0.04908 C -0.23425 -0.05185 -0.23412 -0.05301 -0.23412 -0.05417 C -0.23399 -0.05556 -0.23386 -0.05741 -0.23373 -0.05787 C -0.23346 -0.0588 -0.23359 -0.05834 -0.2332 -0.05949 L -0.23242 -0.05834 C -0.23242 -0.0581 -0.23242 -0.05741 -0.23229 -0.05671 C -0.23229 -0.05625 -0.23229 -0.05579 -0.23229 -0.05509 C -0.23216 -0.05324 -0.23203 -0.05093 -0.2319 -0.04746 C -0.2319 -0.04537 -0.23177 -0.04352 -0.23177 -0.04028 C -0.23164 -0.03264 -0.2319 -0.04468 -0.23164 -0.03357 C -0.23164 -0.03264 -0.23151 -0.03148 -0.23151 -0.03056 C -0.23151 -0.02986 -0.23151 -0.0294 -0.23151 -0.02871 C -0.23138 -0.02709 -0.23138 -0.02361 -0.23138 -0.02176 C -0.23138 -0.02084 -0.23138 -0.01968 -0.23138 -0.01898 C -0.23138 -0.01806 -0.23125 -0.01759 -0.23125 -0.0169 C -0.23125 -0.01505 -0.23125 -0.0132 -0.23125 -0.01134 C -0.23125 -0.01065 -0.23125 -0.00996 -0.23125 -0.00903 C -0.23125 -0.00834 -0.23125 -0.00764 -0.23125 -0.00671 C -0.23112 -0.00625 -0.23112 -0.00602 -0.23112 -0.00533 C -0.23112 -0.00394 -0.23112 -0.00093 -0.23112 -0.0007 C -0.23112 0.00278 -0.23112 -0.00162 -0.23112 0.00463 C -0.23112 0.00509 -0.23112 0.00555 -0.23112 0.00625 C -0.23112 0.00694 -0.23112 0.00764 -0.23112 0.00833 C -0.23112 0.01481 -0.23112 0.00463 -0.23112 0.01435 C -0.23112 0.01805 -0.23112 0.01412 -0.23112 0.01782 L -0.23112 0.01805 " pathEditMode="relative" rAng="0" ptsTypes="AAAAAAAAAAAAAAAAAAAAAAAAAAAAAAA">
                                      <p:cBhvr>
                                        <p:cTn id="5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3" grpId="0" animBg="1"/>
      <p:bldP spid="92" grpId="0" animBg="1"/>
      <p:bldP spid="93" grpId="0" animBg="1"/>
      <p:bldP spid="9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48A639D-5B79-4A83-9798-1B68F0C4B73B}"/>
              </a:ext>
            </a:extLst>
          </p:cNvPr>
          <p:cNvGrpSpPr/>
          <p:nvPr/>
        </p:nvGrpSpPr>
        <p:grpSpPr>
          <a:xfrm>
            <a:off x="906937" y="-557978"/>
            <a:ext cx="4579464" cy="2888102"/>
            <a:chOff x="680203" y="-418484"/>
            <a:chExt cx="3434598" cy="2166077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F7DD2E5-2A05-4876-9767-E91D3A444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0203" y="-418484"/>
              <a:ext cx="3434598" cy="216607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1D4CB85-F509-4792-A67E-2975BC173585}"/>
                </a:ext>
              </a:extLst>
            </p:cNvPr>
            <p:cNvSpPr txBox="1"/>
            <p:nvPr/>
          </p:nvSpPr>
          <p:spPr>
            <a:xfrm>
              <a:off x="821366" y="801834"/>
              <a:ext cx="3086099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400 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 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= ..?..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dm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C6B3A31-0C9D-4CF5-B17C-4C322CD63DA3}"/>
              </a:ext>
            </a:extLst>
          </p:cNvPr>
          <p:cNvGrpSpPr/>
          <p:nvPr/>
        </p:nvGrpSpPr>
        <p:grpSpPr>
          <a:xfrm>
            <a:off x="1994224" y="2905759"/>
            <a:ext cx="3242275" cy="3376605"/>
            <a:chOff x="1517724" y="2365685"/>
            <a:chExt cx="2431706" cy="2532454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8FF0351-C2E9-4481-922A-66A67AA8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517724" y="2365685"/>
              <a:ext cx="2431706" cy="253245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F69990C-19F6-4B74-AA53-FF00D5C1A146}"/>
                </a:ext>
              </a:extLst>
            </p:cNvPr>
            <p:cNvSpPr txBox="1"/>
            <p:nvPr/>
          </p:nvSpPr>
          <p:spPr>
            <a:xfrm>
              <a:off x="1517724" y="2571750"/>
              <a:ext cx="2431706" cy="801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 dm</a:t>
              </a:r>
              <a:r>
                <a:rPr kumimoji="0" lang="en-US" sz="6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1" name="图片 31">
            <a:extLst>
              <a:ext uri="{FF2B5EF4-FFF2-40B4-BE49-F238E27FC236}">
                <a16:creationId xmlns:a16="http://schemas.microsoft.com/office/drawing/2014/main" id="{751F57CA-D67F-48BC-A90B-384E61475A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8" y="860392"/>
            <a:ext cx="1726532" cy="3508489"/>
          </a:xfrm>
          <a:prstGeom prst="rect">
            <a:avLst/>
          </a:prstGeom>
        </p:spPr>
      </p:pic>
      <p:pic>
        <p:nvPicPr>
          <p:cNvPr id="13" name="图片 30">
            <a:extLst>
              <a:ext uri="{FF2B5EF4-FFF2-40B4-BE49-F238E27FC236}">
                <a16:creationId xmlns:a16="http://schemas.microsoft.com/office/drawing/2014/main" id="{2B9FD422-86A0-4588-ADFE-742C94A679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127000" y="1280073"/>
            <a:ext cx="2011133" cy="3508489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:a16="http://schemas.microsoft.com/office/drawing/2014/main" id="{D9CF883B-A7B5-4D66-B1C5-0FC8F8A9F6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10369177" y="2906373"/>
            <a:ext cx="269736" cy="255891"/>
          </a:xfrm>
          <a:prstGeom prst="rect">
            <a:avLst/>
          </a:prstGeom>
        </p:spPr>
      </p:pic>
      <p:pic>
        <p:nvPicPr>
          <p:cNvPr id="15" name="图片 24">
            <a:extLst>
              <a:ext uri="{FF2B5EF4-FFF2-40B4-BE49-F238E27FC236}">
                <a16:creationId xmlns:a16="http://schemas.microsoft.com/office/drawing/2014/main" id="{55D153C9-14B5-4BBC-86DB-3FD3952CE4C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57104" y="2825127"/>
            <a:ext cx="418260" cy="365557"/>
          </a:xfrm>
          <a:prstGeom prst="rect">
            <a:avLst/>
          </a:prstGeom>
        </p:spPr>
      </p:pic>
      <p:pic>
        <p:nvPicPr>
          <p:cNvPr id="17" name="图片 25">
            <a:extLst>
              <a:ext uri="{FF2B5EF4-FFF2-40B4-BE49-F238E27FC236}">
                <a16:creationId xmlns:a16="http://schemas.microsoft.com/office/drawing/2014/main" id="{1A211DD4-9CB2-4D0E-9255-17DCA34BA5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9739738" y="1096164"/>
            <a:ext cx="916995" cy="1298133"/>
          </a:xfrm>
          <a:prstGeom prst="rect">
            <a:avLst/>
          </a:prstGeom>
        </p:spPr>
      </p:pic>
      <p:pic>
        <p:nvPicPr>
          <p:cNvPr id="18" name="图形 26">
            <a:extLst>
              <a:ext uri="{FF2B5EF4-FFF2-40B4-BE49-F238E27FC236}">
                <a16:creationId xmlns:a16="http://schemas.microsoft.com/office/drawing/2014/main" id="{1D493FBD-7F75-444D-A78F-5D9565A775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19506" y="3967827"/>
            <a:ext cx="1002731" cy="567980"/>
          </a:xfrm>
          <a:prstGeom prst="rect">
            <a:avLst/>
          </a:prstGeom>
        </p:spPr>
      </p:pic>
      <p:pic>
        <p:nvPicPr>
          <p:cNvPr id="19" name="图形 27">
            <a:extLst>
              <a:ext uri="{FF2B5EF4-FFF2-40B4-BE49-F238E27FC236}">
                <a16:creationId xmlns:a16="http://schemas.microsoft.com/office/drawing/2014/main" id="{484AAB12-35FB-4072-A1AA-BD2555CE46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267471" y="3385843"/>
            <a:ext cx="670529" cy="379810"/>
          </a:xfrm>
          <a:prstGeom prst="rect">
            <a:avLst/>
          </a:prstGeom>
        </p:spPr>
      </p:pic>
      <p:pic>
        <p:nvPicPr>
          <p:cNvPr id="20" name="图片 32">
            <a:extLst>
              <a:ext uri="{FF2B5EF4-FFF2-40B4-BE49-F238E27FC236}">
                <a16:creationId xmlns:a16="http://schemas.microsoft.com/office/drawing/2014/main" id="{693C6D25-A7E3-4593-8AA0-EF5DF36CD78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0" b="4469"/>
          <a:stretch/>
        </p:blipFill>
        <p:spPr>
          <a:xfrm>
            <a:off x="10689944" y="0"/>
            <a:ext cx="1502056" cy="3351713"/>
          </a:xfrm>
          <a:prstGeom prst="rect">
            <a:avLst/>
          </a:prstGeom>
        </p:spPr>
      </p:pic>
      <p:pic>
        <p:nvPicPr>
          <p:cNvPr id="21" name="图片 37">
            <a:extLst>
              <a:ext uri="{FF2B5EF4-FFF2-40B4-BE49-F238E27FC236}">
                <a16:creationId xmlns:a16="http://schemas.microsoft.com/office/drawing/2014/main" id="{00ADA7FC-323E-498B-A78E-3989B1C6E97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7345" y="0"/>
            <a:ext cx="2011133" cy="17555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E6EB084-35E5-48A7-9294-25A89CCF8A9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-19317" y="4496600"/>
            <a:ext cx="8980582" cy="2343979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6DBC4C-7F77-4682-8101-37516A651A2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746647" y="4454599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6E6E148-C0E1-4A39-BC98-247756BBB3FD}"/>
              </a:ext>
            </a:extLst>
          </p:cNvPr>
          <p:cNvGrpSpPr/>
          <p:nvPr/>
        </p:nvGrpSpPr>
        <p:grpSpPr>
          <a:xfrm>
            <a:off x="6620" y="4059623"/>
            <a:ext cx="12192000" cy="2780956"/>
            <a:chOff x="-29140" y="3368913"/>
            <a:chExt cx="13654110" cy="354577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949F78E-519E-4FCF-BF62-22920518E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32BAD12-A149-4566-8B20-187E610C4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DE32AA9-2D7C-4173-A94F-8041421D0C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</p:spPr>
        </p:pic>
      </p:grpSp>
      <p:pic>
        <p:nvPicPr>
          <p:cNvPr id="9" name="Picture 8">
            <a:hlinkClick r:id="rId22" action="ppaction://hlinksldjump"/>
            <a:extLst>
              <a:ext uri="{FF2B5EF4-FFF2-40B4-BE49-F238E27FC236}">
                <a16:creationId xmlns:a16="http://schemas.microsoft.com/office/drawing/2014/main" id="{A083807D-FE85-4469-A93F-F0843E41FE5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4910" y="2263137"/>
            <a:ext cx="7674655" cy="3503814"/>
          </a:xfrm>
          <a:prstGeom prst="rect">
            <a:avLst/>
          </a:prstGeom>
        </p:spPr>
      </p:pic>
      <p:pic>
        <p:nvPicPr>
          <p:cNvPr id="36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D818B759-1F8F-4F7E-89C3-C2DC9FC5A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-3602437" y="3575748"/>
            <a:ext cx="2811022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6CE5F2C5-FBFA-43F2-8E01-27AED0197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4590784" y="592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4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29896 -0.0395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48" y="-199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0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48A639D-5B79-4A83-9798-1B68F0C4B73B}"/>
              </a:ext>
            </a:extLst>
          </p:cNvPr>
          <p:cNvGrpSpPr/>
          <p:nvPr/>
        </p:nvGrpSpPr>
        <p:grpSpPr>
          <a:xfrm>
            <a:off x="906937" y="-557978"/>
            <a:ext cx="4653892" cy="2888100"/>
            <a:chOff x="680203" y="-418484"/>
            <a:chExt cx="3490419" cy="2166077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F7DD2E5-2A05-4876-9767-E91D3A444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0203" y="-418484"/>
              <a:ext cx="3434598" cy="216607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1D4CB85-F509-4792-A67E-2975BC173585}"/>
                </a:ext>
              </a:extLst>
            </p:cNvPr>
            <p:cNvSpPr txBox="1"/>
            <p:nvPr/>
          </p:nvSpPr>
          <p:spPr>
            <a:xfrm>
              <a:off x="861239" y="544938"/>
              <a:ext cx="3309383" cy="1190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So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sánh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370 dm</a:t>
              </a:r>
              <a:r>
                <a:rPr kumimoji="0" lang="en-US" sz="4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2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… 56 m</a:t>
              </a:r>
              <a:r>
                <a:rPr kumimoji="0" lang="en-US" sz="4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C6B3A31-0C9D-4CF5-B17C-4C322CD63DA3}"/>
              </a:ext>
            </a:extLst>
          </p:cNvPr>
          <p:cNvGrpSpPr/>
          <p:nvPr/>
        </p:nvGrpSpPr>
        <p:grpSpPr>
          <a:xfrm>
            <a:off x="1994224" y="2905759"/>
            <a:ext cx="3242275" cy="3376605"/>
            <a:chOff x="1517724" y="2365685"/>
            <a:chExt cx="2431706" cy="2532454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8FF0351-C2E9-4481-922A-66A67AA8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517724" y="2365685"/>
              <a:ext cx="2431706" cy="253245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F69990C-19F6-4B74-AA53-FF00D5C1A146}"/>
                </a:ext>
              </a:extLst>
            </p:cNvPr>
            <p:cNvSpPr txBox="1"/>
            <p:nvPr/>
          </p:nvSpPr>
          <p:spPr>
            <a:xfrm>
              <a:off x="1517724" y="2571750"/>
              <a:ext cx="24317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&lt;</a:t>
              </a:r>
            </a:p>
          </p:txBody>
        </p:sp>
      </p:grpSp>
      <p:pic>
        <p:nvPicPr>
          <p:cNvPr id="11" name="图片 31">
            <a:extLst>
              <a:ext uri="{FF2B5EF4-FFF2-40B4-BE49-F238E27FC236}">
                <a16:creationId xmlns:a16="http://schemas.microsoft.com/office/drawing/2014/main" id="{751F57CA-D67F-48BC-A90B-384E61475A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8" y="860392"/>
            <a:ext cx="1726532" cy="3508489"/>
          </a:xfrm>
          <a:prstGeom prst="rect">
            <a:avLst/>
          </a:prstGeom>
        </p:spPr>
      </p:pic>
      <p:pic>
        <p:nvPicPr>
          <p:cNvPr id="13" name="图片 30">
            <a:extLst>
              <a:ext uri="{FF2B5EF4-FFF2-40B4-BE49-F238E27FC236}">
                <a16:creationId xmlns:a16="http://schemas.microsoft.com/office/drawing/2014/main" id="{2B9FD422-86A0-4588-ADFE-742C94A679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127000" y="1280073"/>
            <a:ext cx="2011133" cy="3508489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:a16="http://schemas.microsoft.com/office/drawing/2014/main" id="{D9CF883B-A7B5-4D66-B1C5-0FC8F8A9F6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10369177" y="2906373"/>
            <a:ext cx="269736" cy="255891"/>
          </a:xfrm>
          <a:prstGeom prst="rect">
            <a:avLst/>
          </a:prstGeom>
        </p:spPr>
      </p:pic>
      <p:pic>
        <p:nvPicPr>
          <p:cNvPr id="15" name="图片 24">
            <a:extLst>
              <a:ext uri="{FF2B5EF4-FFF2-40B4-BE49-F238E27FC236}">
                <a16:creationId xmlns:a16="http://schemas.microsoft.com/office/drawing/2014/main" id="{55D153C9-14B5-4BBC-86DB-3FD3952CE4C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57104" y="2825127"/>
            <a:ext cx="418260" cy="365557"/>
          </a:xfrm>
          <a:prstGeom prst="rect">
            <a:avLst/>
          </a:prstGeom>
        </p:spPr>
      </p:pic>
      <p:pic>
        <p:nvPicPr>
          <p:cNvPr id="17" name="图片 25">
            <a:extLst>
              <a:ext uri="{FF2B5EF4-FFF2-40B4-BE49-F238E27FC236}">
                <a16:creationId xmlns:a16="http://schemas.microsoft.com/office/drawing/2014/main" id="{1A211DD4-9CB2-4D0E-9255-17DCA34BA5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9739738" y="1096164"/>
            <a:ext cx="916995" cy="1298133"/>
          </a:xfrm>
          <a:prstGeom prst="rect">
            <a:avLst/>
          </a:prstGeom>
        </p:spPr>
      </p:pic>
      <p:pic>
        <p:nvPicPr>
          <p:cNvPr id="18" name="图形 26">
            <a:extLst>
              <a:ext uri="{FF2B5EF4-FFF2-40B4-BE49-F238E27FC236}">
                <a16:creationId xmlns:a16="http://schemas.microsoft.com/office/drawing/2014/main" id="{1D493FBD-7F75-444D-A78F-5D9565A775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19506" y="3967827"/>
            <a:ext cx="1002731" cy="567980"/>
          </a:xfrm>
          <a:prstGeom prst="rect">
            <a:avLst/>
          </a:prstGeom>
        </p:spPr>
      </p:pic>
      <p:pic>
        <p:nvPicPr>
          <p:cNvPr id="19" name="图形 27">
            <a:extLst>
              <a:ext uri="{FF2B5EF4-FFF2-40B4-BE49-F238E27FC236}">
                <a16:creationId xmlns:a16="http://schemas.microsoft.com/office/drawing/2014/main" id="{484AAB12-35FB-4072-A1AA-BD2555CE46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267471" y="3385843"/>
            <a:ext cx="670529" cy="379810"/>
          </a:xfrm>
          <a:prstGeom prst="rect">
            <a:avLst/>
          </a:prstGeom>
        </p:spPr>
      </p:pic>
      <p:pic>
        <p:nvPicPr>
          <p:cNvPr id="20" name="图片 32">
            <a:extLst>
              <a:ext uri="{FF2B5EF4-FFF2-40B4-BE49-F238E27FC236}">
                <a16:creationId xmlns:a16="http://schemas.microsoft.com/office/drawing/2014/main" id="{693C6D25-A7E3-4593-8AA0-EF5DF36CD78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0" b="4469"/>
          <a:stretch/>
        </p:blipFill>
        <p:spPr>
          <a:xfrm>
            <a:off x="10689944" y="0"/>
            <a:ext cx="1502056" cy="3351713"/>
          </a:xfrm>
          <a:prstGeom prst="rect">
            <a:avLst/>
          </a:prstGeom>
        </p:spPr>
      </p:pic>
      <p:pic>
        <p:nvPicPr>
          <p:cNvPr id="21" name="图片 37">
            <a:extLst>
              <a:ext uri="{FF2B5EF4-FFF2-40B4-BE49-F238E27FC236}">
                <a16:creationId xmlns:a16="http://schemas.microsoft.com/office/drawing/2014/main" id="{00ADA7FC-323E-498B-A78E-3989B1C6E97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7345" y="0"/>
            <a:ext cx="2011133" cy="17555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E6EB084-35E5-48A7-9294-25A89CCF8A9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-19317" y="4496600"/>
            <a:ext cx="8980582" cy="2343979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6DBC4C-7F77-4682-8101-37516A651A2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746647" y="4454599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6E6E148-C0E1-4A39-BC98-247756BBB3FD}"/>
              </a:ext>
            </a:extLst>
          </p:cNvPr>
          <p:cNvGrpSpPr/>
          <p:nvPr/>
        </p:nvGrpSpPr>
        <p:grpSpPr>
          <a:xfrm>
            <a:off x="6620" y="4059623"/>
            <a:ext cx="12192000" cy="2780956"/>
            <a:chOff x="-29140" y="3368913"/>
            <a:chExt cx="13654110" cy="354577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949F78E-519E-4FCF-BF62-22920518E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32BAD12-A149-4566-8B20-187E610C4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DE32AA9-2D7C-4173-A94F-8041421D0C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</p:spPr>
        </p:pic>
      </p:grpSp>
      <p:pic>
        <p:nvPicPr>
          <p:cNvPr id="36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D818B759-1F8F-4F7E-89C3-C2DC9FC5A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-3602437" y="3575748"/>
            <a:ext cx="2811022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6CE5F2C5-FBFA-43F2-8E01-27AED0197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4590784" y="592345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25" action="ppaction://hlinksldjump"/>
            <a:extLst>
              <a:ext uri="{FF2B5EF4-FFF2-40B4-BE49-F238E27FC236}">
                <a16:creationId xmlns:a16="http://schemas.microsoft.com/office/drawing/2014/main" id="{501E0BB1-5624-48B3-9B58-27E419A070C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4910" y="2263137"/>
            <a:ext cx="7674655" cy="350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1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29896 -0.0395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48" y="-199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0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48A639D-5B79-4A83-9798-1B68F0C4B73B}"/>
              </a:ext>
            </a:extLst>
          </p:cNvPr>
          <p:cNvGrpSpPr/>
          <p:nvPr/>
        </p:nvGrpSpPr>
        <p:grpSpPr>
          <a:xfrm>
            <a:off x="906937" y="-557978"/>
            <a:ext cx="4707055" cy="2888101"/>
            <a:chOff x="680203" y="-418484"/>
            <a:chExt cx="3530291" cy="2166077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F7DD2E5-2A05-4876-9767-E91D3A444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0203" y="-418484"/>
              <a:ext cx="3434598" cy="216607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1D4CB85-F509-4792-A67E-2975BC173585}"/>
                </a:ext>
              </a:extLst>
            </p:cNvPr>
            <p:cNvSpPr txBox="1"/>
            <p:nvPr/>
          </p:nvSpPr>
          <p:spPr>
            <a:xfrm>
              <a:off x="933007" y="664554"/>
              <a:ext cx="3277487" cy="986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So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sánh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208 cm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2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… 2 dm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C6B3A31-0C9D-4CF5-B17C-4C322CD63DA3}"/>
              </a:ext>
            </a:extLst>
          </p:cNvPr>
          <p:cNvGrpSpPr/>
          <p:nvPr/>
        </p:nvGrpSpPr>
        <p:grpSpPr>
          <a:xfrm>
            <a:off x="1994224" y="2905759"/>
            <a:ext cx="3242275" cy="3376605"/>
            <a:chOff x="1517724" y="2365685"/>
            <a:chExt cx="2431706" cy="2532454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8FF0351-C2E9-4481-922A-66A67AA8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517724" y="2365685"/>
              <a:ext cx="2431706" cy="253245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F69990C-19F6-4B74-AA53-FF00D5C1A146}"/>
                </a:ext>
              </a:extLst>
            </p:cNvPr>
            <p:cNvSpPr txBox="1"/>
            <p:nvPr/>
          </p:nvSpPr>
          <p:spPr>
            <a:xfrm>
              <a:off x="1517724" y="2571750"/>
              <a:ext cx="2431706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&gt;</a:t>
              </a:r>
            </a:p>
          </p:txBody>
        </p:sp>
      </p:grpSp>
      <p:pic>
        <p:nvPicPr>
          <p:cNvPr id="11" name="图片 31">
            <a:extLst>
              <a:ext uri="{FF2B5EF4-FFF2-40B4-BE49-F238E27FC236}">
                <a16:creationId xmlns:a16="http://schemas.microsoft.com/office/drawing/2014/main" id="{751F57CA-D67F-48BC-A90B-384E61475A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8" y="860392"/>
            <a:ext cx="1726532" cy="3508489"/>
          </a:xfrm>
          <a:prstGeom prst="rect">
            <a:avLst/>
          </a:prstGeom>
        </p:spPr>
      </p:pic>
      <p:pic>
        <p:nvPicPr>
          <p:cNvPr id="13" name="图片 30">
            <a:extLst>
              <a:ext uri="{FF2B5EF4-FFF2-40B4-BE49-F238E27FC236}">
                <a16:creationId xmlns:a16="http://schemas.microsoft.com/office/drawing/2014/main" id="{2B9FD422-86A0-4588-ADFE-742C94A679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127000" y="1280073"/>
            <a:ext cx="2011133" cy="3508489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:a16="http://schemas.microsoft.com/office/drawing/2014/main" id="{D9CF883B-A7B5-4D66-B1C5-0FC8F8A9F6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10369177" y="2906373"/>
            <a:ext cx="269736" cy="255891"/>
          </a:xfrm>
          <a:prstGeom prst="rect">
            <a:avLst/>
          </a:prstGeom>
        </p:spPr>
      </p:pic>
      <p:pic>
        <p:nvPicPr>
          <p:cNvPr id="15" name="图片 24">
            <a:extLst>
              <a:ext uri="{FF2B5EF4-FFF2-40B4-BE49-F238E27FC236}">
                <a16:creationId xmlns:a16="http://schemas.microsoft.com/office/drawing/2014/main" id="{55D153C9-14B5-4BBC-86DB-3FD3952CE4C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57104" y="2825127"/>
            <a:ext cx="418260" cy="365557"/>
          </a:xfrm>
          <a:prstGeom prst="rect">
            <a:avLst/>
          </a:prstGeom>
        </p:spPr>
      </p:pic>
      <p:pic>
        <p:nvPicPr>
          <p:cNvPr id="17" name="图片 25">
            <a:extLst>
              <a:ext uri="{FF2B5EF4-FFF2-40B4-BE49-F238E27FC236}">
                <a16:creationId xmlns:a16="http://schemas.microsoft.com/office/drawing/2014/main" id="{1A211DD4-9CB2-4D0E-9255-17DCA34BA5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9739738" y="1096164"/>
            <a:ext cx="916995" cy="1298133"/>
          </a:xfrm>
          <a:prstGeom prst="rect">
            <a:avLst/>
          </a:prstGeom>
        </p:spPr>
      </p:pic>
      <p:pic>
        <p:nvPicPr>
          <p:cNvPr id="18" name="图形 26">
            <a:extLst>
              <a:ext uri="{FF2B5EF4-FFF2-40B4-BE49-F238E27FC236}">
                <a16:creationId xmlns:a16="http://schemas.microsoft.com/office/drawing/2014/main" id="{1D493FBD-7F75-444D-A78F-5D9565A775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19506" y="3967827"/>
            <a:ext cx="1002731" cy="567980"/>
          </a:xfrm>
          <a:prstGeom prst="rect">
            <a:avLst/>
          </a:prstGeom>
        </p:spPr>
      </p:pic>
      <p:pic>
        <p:nvPicPr>
          <p:cNvPr id="19" name="图形 27">
            <a:extLst>
              <a:ext uri="{FF2B5EF4-FFF2-40B4-BE49-F238E27FC236}">
                <a16:creationId xmlns:a16="http://schemas.microsoft.com/office/drawing/2014/main" id="{484AAB12-35FB-4072-A1AA-BD2555CE46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267471" y="3385843"/>
            <a:ext cx="670529" cy="379810"/>
          </a:xfrm>
          <a:prstGeom prst="rect">
            <a:avLst/>
          </a:prstGeom>
        </p:spPr>
      </p:pic>
      <p:pic>
        <p:nvPicPr>
          <p:cNvPr id="20" name="图片 32">
            <a:extLst>
              <a:ext uri="{FF2B5EF4-FFF2-40B4-BE49-F238E27FC236}">
                <a16:creationId xmlns:a16="http://schemas.microsoft.com/office/drawing/2014/main" id="{693C6D25-A7E3-4593-8AA0-EF5DF36CD78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0" b="4469"/>
          <a:stretch/>
        </p:blipFill>
        <p:spPr>
          <a:xfrm>
            <a:off x="10689944" y="0"/>
            <a:ext cx="1502056" cy="3351713"/>
          </a:xfrm>
          <a:prstGeom prst="rect">
            <a:avLst/>
          </a:prstGeom>
        </p:spPr>
      </p:pic>
      <p:pic>
        <p:nvPicPr>
          <p:cNvPr id="21" name="图片 37">
            <a:extLst>
              <a:ext uri="{FF2B5EF4-FFF2-40B4-BE49-F238E27FC236}">
                <a16:creationId xmlns:a16="http://schemas.microsoft.com/office/drawing/2014/main" id="{00ADA7FC-323E-498B-A78E-3989B1C6E97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7345" y="0"/>
            <a:ext cx="2011133" cy="17555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E6EB084-35E5-48A7-9294-25A89CCF8A9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-19317" y="4496600"/>
            <a:ext cx="8980582" cy="2343979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6DBC4C-7F77-4682-8101-37516A651A2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746647" y="4454599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6E6E148-C0E1-4A39-BC98-247756BBB3FD}"/>
              </a:ext>
            </a:extLst>
          </p:cNvPr>
          <p:cNvGrpSpPr/>
          <p:nvPr/>
        </p:nvGrpSpPr>
        <p:grpSpPr>
          <a:xfrm>
            <a:off x="6620" y="4059623"/>
            <a:ext cx="12192000" cy="2780956"/>
            <a:chOff x="-29140" y="3368913"/>
            <a:chExt cx="13654110" cy="354577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949F78E-519E-4FCF-BF62-22920518E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32BAD12-A149-4566-8B20-187E610C4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DE32AA9-2D7C-4173-A94F-8041421D0C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</p:spPr>
        </p:pic>
      </p:grpSp>
      <p:pic>
        <p:nvPicPr>
          <p:cNvPr id="36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D818B759-1F8F-4F7E-89C3-C2DC9FC5A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-3602437" y="3575748"/>
            <a:ext cx="2811022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6CE5F2C5-FBFA-43F2-8E01-27AED0197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4590784" y="592345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25" action="ppaction://hlinksldjump"/>
            <a:extLst>
              <a:ext uri="{FF2B5EF4-FFF2-40B4-BE49-F238E27FC236}">
                <a16:creationId xmlns:a16="http://schemas.microsoft.com/office/drawing/2014/main" id="{5468928F-D598-4E45-8FE8-30CD375F1BC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4910" y="2263137"/>
            <a:ext cx="7674655" cy="350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27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29896 -0.0395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48" y="-199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0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48A639D-5B79-4A83-9798-1B68F0C4B73B}"/>
              </a:ext>
            </a:extLst>
          </p:cNvPr>
          <p:cNvGrpSpPr/>
          <p:nvPr/>
        </p:nvGrpSpPr>
        <p:grpSpPr>
          <a:xfrm>
            <a:off x="906937" y="-557978"/>
            <a:ext cx="7833026" cy="2888102"/>
            <a:chOff x="680203" y="-418484"/>
            <a:chExt cx="3434598" cy="2166077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F7DD2E5-2A05-4876-9767-E91D3A444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0203" y="-418484"/>
              <a:ext cx="3434598" cy="216607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1D4CB85-F509-4792-A67E-2975BC173585}"/>
                </a:ext>
              </a:extLst>
            </p:cNvPr>
            <p:cNvSpPr txBox="1"/>
            <p:nvPr/>
          </p:nvSpPr>
          <p:spPr>
            <a:xfrm>
              <a:off x="939892" y="457219"/>
              <a:ext cx="3090991" cy="1152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kích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nhỏ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dùng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cm</a:t>
              </a:r>
              <a:r>
                <a:rPr kumimoji="0" lang="en-US" sz="2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hay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C6B3A31-0C9D-4CF5-B17C-4C322CD63DA3}"/>
              </a:ext>
            </a:extLst>
          </p:cNvPr>
          <p:cNvGrpSpPr/>
          <p:nvPr/>
        </p:nvGrpSpPr>
        <p:grpSpPr>
          <a:xfrm>
            <a:off x="1994224" y="2905759"/>
            <a:ext cx="3242275" cy="3376605"/>
            <a:chOff x="1517724" y="2365685"/>
            <a:chExt cx="2431706" cy="2532454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8FF0351-C2E9-4481-922A-66A67AA8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517724" y="2365685"/>
              <a:ext cx="2431706" cy="253245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F69990C-19F6-4B74-AA53-FF00D5C1A146}"/>
                </a:ext>
              </a:extLst>
            </p:cNvPr>
            <p:cNvSpPr txBox="1"/>
            <p:nvPr/>
          </p:nvSpPr>
          <p:spPr>
            <a:xfrm>
              <a:off x="1517724" y="2571750"/>
              <a:ext cx="2431706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Sai (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</a:t>
              </a:r>
              <a:r>
                <a:rPr kumimoji="0" lang="en-US" sz="5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2)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" name="图片 31">
            <a:extLst>
              <a:ext uri="{FF2B5EF4-FFF2-40B4-BE49-F238E27FC236}">
                <a16:creationId xmlns:a16="http://schemas.microsoft.com/office/drawing/2014/main" id="{751F57CA-D67F-48BC-A90B-384E61475A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8" y="860392"/>
            <a:ext cx="1726532" cy="3508489"/>
          </a:xfrm>
          <a:prstGeom prst="rect">
            <a:avLst/>
          </a:prstGeom>
        </p:spPr>
      </p:pic>
      <p:pic>
        <p:nvPicPr>
          <p:cNvPr id="13" name="图片 30">
            <a:extLst>
              <a:ext uri="{FF2B5EF4-FFF2-40B4-BE49-F238E27FC236}">
                <a16:creationId xmlns:a16="http://schemas.microsoft.com/office/drawing/2014/main" id="{2B9FD422-86A0-4588-ADFE-742C94A679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127000" y="1280073"/>
            <a:ext cx="2011133" cy="3508489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:a16="http://schemas.microsoft.com/office/drawing/2014/main" id="{D9CF883B-A7B5-4D66-B1C5-0FC8F8A9F6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10369177" y="2906373"/>
            <a:ext cx="269736" cy="255891"/>
          </a:xfrm>
          <a:prstGeom prst="rect">
            <a:avLst/>
          </a:prstGeom>
        </p:spPr>
      </p:pic>
      <p:pic>
        <p:nvPicPr>
          <p:cNvPr id="15" name="图片 24">
            <a:extLst>
              <a:ext uri="{FF2B5EF4-FFF2-40B4-BE49-F238E27FC236}">
                <a16:creationId xmlns:a16="http://schemas.microsoft.com/office/drawing/2014/main" id="{55D153C9-14B5-4BBC-86DB-3FD3952CE4C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57104" y="2825127"/>
            <a:ext cx="418260" cy="365557"/>
          </a:xfrm>
          <a:prstGeom prst="rect">
            <a:avLst/>
          </a:prstGeom>
        </p:spPr>
      </p:pic>
      <p:pic>
        <p:nvPicPr>
          <p:cNvPr id="17" name="图片 25">
            <a:extLst>
              <a:ext uri="{FF2B5EF4-FFF2-40B4-BE49-F238E27FC236}">
                <a16:creationId xmlns:a16="http://schemas.microsoft.com/office/drawing/2014/main" id="{1A211DD4-9CB2-4D0E-9255-17DCA34BA5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9739738" y="1096164"/>
            <a:ext cx="916995" cy="1298133"/>
          </a:xfrm>
          <a:prstGeom prst="rect">
            <a:avLst/>
          </a:prstGeom>
        </p:spPr>
      </p:pic>
      <p:pic>
        <p:nvPicPr>
          <p:cNvPr id="18" name="图形 26">
            <a:extLst>
              <a:ext uri="{FF2B5EF4-FFF2-40B4-BE49-F238E27FC236}">
                <a16:creationId xmlns:a16="http://schemas.microsoft.com/office/drawing/2014/main" id="{1D493FBD-7F75-444D-A78F-5D9565A775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19506" y="3967827"/>
            <a:ext cx="1002731" cy="567980"/>
          </a:xfrm>
          <a:prstGeom prst="rect">
            <a:avLst/>
          </a:prstGeom>
        </p:spPr>
      </p:pic>
      <p:pic>
        <p:nvPicPr>
          <p:cNvPr id="19" name="图形 27">
            <a:extLst>
              <a:ext uri="{FF2B5EF4-FFF2-40B4-BE49-F238E27FC236}">
                <a16:creationId xmlns:a16="http://schemas.microsoft.com/office/drawing/2014/main" id="{484AAB12-35FB-4072-A1AA-BD2555CE46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267471" y="3385843"/>
            <a:ext cx="670529" cy="379810"/>
          </a:xfrm>
          <a:prstGeom prst="rect">
            <a:avLst/>
          </a:prstGeom>
        </p:spPr>
      </p:pic>
      <p:pic>
        <p:nvPicPr>
          <p:cNvPr id="20" name="图片 32">
            <a:extLst>
              <a:ext uri="{FF2B5EF4-FFF2-40B4-BE49-F238E27FC236}">
                <a16:creationId xmlns:a16="http://schemas.microsoft.com/office/drawing/2014/main" id="{693C6D25-A7E3-4593-8AA0-EF5DF36CD78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0" b="4469"/>
          <a:stretch/>
        </p:blipFill>
        <p:spPr>
          <a:xfrm>
            <a:off x="10689944" y="0"/>
            <a:ext cx="1502056" cy="3351713"/>
          </a:xfrm>
          <a:prstGeom prst="rect">
            <a:avLst/>
          </a:prstGeom>
        </p:spPr>
      </p:pic>
      <p:pic>
        <p:nvPicPr>
          <p:cNvPr id="21" name="图片 37">
            <a:extLst>
              <a:ext uri="{FF2B5EF4-FFF2-40B4-BE49-F238E27FC236}">
                <a16:creationId xmlns:a16="http://schemas.microsoft.com/office/drawing/2014/main" id="{00ADA7FC-323E-498B-A78E-3989B1C6E97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7345" y="0"/>
            <a:ext cx="2011133" cy="17555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E6EB084-35E5-48A7-9294-25A89CCF8A9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-19317" y="4496600"/>
            <a:ext cx="8980582" cy="2343979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6DBC4C-7F77-4682-8101-37516A651A2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746647" y="4454599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6E6E148-C0E1-4A39-BC98-247756BBB3FD}"/>
              </a:ext>
            </a:extLst>
          </p:cNvPr>
          <p:cNvGrpSpPr/>
          <p:nvPr/>
        </p:nvGrpSpPr>
        <p:grpSpPr>
          <a:xfrm>
            <a:off x="6620" y="4059623"/>
            <a:ext cx="12192000" cy="2780956"/>
            <a:chOff x="-29140" y="3368913"/>
            <a:chExt cx="13654110" cy="354577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949F78E-519E-4FCF-BF62-22920518E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32BAD12-A149-4566-8B20-187E610C4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DE32AA9-2D7C-4173-A94F-8041421D0C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</p:spPr>
        </p:pic>
      </p:grpSp>
      <p:pic>
        <p:nvPicPr>
          <p:cNvPr id="36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D818B759-1F8F-4F7E-89C3-C2DC9FC5A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-3602437" y="3575748"/>
            <a:ext cx="2811022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6CE5F2C5-FBFA-43F2-8E01-27AED0197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4590784" y="592345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25" action="ppaction://hlinksldjump"/>
            <a:extLst>
              <a:ext uri="{FF2B5EF4-FFF2-40B4-BE49-F238E27FC236}">
                <a16:creationId xmlns:a16="http://schemas.microsoft.com/office/drawing/2014/main" id="{B3F31C1D-6A20-4346-8634-F68B5209C9B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4910" y="2263137"/>
            <a:ext cx="7674655" cy="350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2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29896 -0.0395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48" y="-199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0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B13FEC-AA05-4608-80C2-11D3A12237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2" name="Picture 2" descr="Nông Dân Thu Hoạch Lúa Hình ảnh | Định dạng hình ảnh PNG 400256841|  vn.lovepik.com">
            <a:extLst>
              <a:ext uri="{FF2B5EF4-FFF2-40B4-BE49-F238E27FC236}">
                <a16:creationId xmlns:a16="http://schemas.microsoft.com/office/drawing/2014/main" id="{2529065E-C4A8-4FFA-B3A5-C1F77B54B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42" b="95888" l="0" r="99167">
                        <a14:foregroundMark x1="59833" y1="12628" x2="60500" y2="49633"/>
                        <a14:foregroundMark x1="56833" y1="15565" x2="53000" y2="50220"/>
                        <a14:foregroundMark x1="53500" y1="29956" x2="45167" y2="61380"/>
                        <a14:foregroundMark x1="0" y1="40529" x2="39000" y2="86931"/>
                        <a14:foregroundMark x1="14667" y1="37592" x2="59833" y2="89574"/>
                        <a14:foregroundMark x1="43000" y1="59912" x2="85167" y2="81938"/>
                        <a14:foregroundMark x1="64333" y1="45815" x2="88000" y2="64611"/>
                        <a14:foregroundMark x1="77500" y1="38179" x2="89833" y2="59031"/>
                        <a14:foregroundMark x1="70000" y1="41410" x2="89167" y2="55800"/>
                        <a14:foregroundMark x1="89667" y1="45815" x2="94333" y2="74890"/>
                        <a14:foregroundMark x1="93833" y1="44640" x2="96167" y2="86931"/>
                        <a14:foregroundMark x1="96167" y1="86931" x2="96167" y2="86931"/>
                        <a14:foregroundMark x1="7000" y1="88987" x2="99167" y2="96035"/>
                        <a14:foregroundMark x1="5667" y1="54038" x2="13000" y2="82819"/>
                        <a14:foregroundMark x1="52500" y1="10573" x2="55667" y2="19090"/>
                        <a14:foregroundMark x1="59167" y1="7342" x2="61667" y2="14391"/>
                        <a14:foregroundMark x1="61333" y1="7636" x2="64833" y2="13803"/>
                        <a14:foregroundMark x1="62333" y1="22907" x2="62833" y2="32599"/>
                        <a14:foregroundMark x1="54500" y1="27313" x2="49333" y2="38767"/>
                        <a14:foregroundMark x1="53833" y1="23789" x2="51667" y2="30837"/>
                        <a14:foregroundMark x1="53667" y1="24082" x2="49667" y2="31131"/>
                        <a14:foregroundMark x1="53500" y1="23789" x2="52333" y2="26725"/>
                        <a14:foregroundMark x1="58667" y1="24963" x2="59833" y2="30837"/>
                        <a14:foregroundMark x1="60500" y1="30837" x2="61667" y2="37004"/>
                        <a14:foregroundMark x1="61667" y1="37298" x2="61667" y2="37298"/>
                        <a14:foregroundMark x1="5000" y1="42291" x2="4333" y2="419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"/>
            <a:ext cx="12192000" cy="64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Google Shape;2319;p69">
            <a:extLst>
              <a:ext uri="{FF2B5EF4-FFF2-40B4-BE49-F238E27FC236}">
                <a16:creationId xmlns:a16="http://schemas.microsoft.com/office/drawing/2014/main" id="{6FB9A3C5-61A3-42B1-B402-0EE17D893030}"/>
              </a:ext>
            </a:extLst>
          </p:cNvPr>
          <p:cNvSpPr/>
          <p:nvPr/>
        </p:nvSpPr>
        <p:spPr>
          <a:xfrm>
            <a:off x="281248" y="297526"/>
            <a:ext cx="1409921" cy="76631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Google Shape;2319;p69">
            <a:extLst>
              <a:ext uri="{FF2B5EF4-FFF2-40B4-BE49-F238E27FC236}">
                <a16:creationId xmlns:a16="http://schemas.microsoft.com/office/drawing/2014/main" id="{532DA17A-D8D9-4F30-9730-227189DA04E5}"/>
              </a:ext>
            </a:extLst>
          </p:cNvPr>
          <p:cNvSpPr/>
          <p:nvPr/>
        </p:nvSpPr>
        <p:spPr>
          <a:xfrm>
            <a:off x="8230258" y="-333826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Google Shape;2319;p69">
            <a:extLst>
              <a:ext uri="{FF2B5EF4-FFF2-40B4-BE49-F238E27FC236}">
                <a16:creationId xmlns:a16="http://schemas.microsoft.com/office/drawing/2014/main" id="{AEADBA1E-B7CC-4752-AB1A-0040468992C7}"/>
              </a:ext>
            </a:extLst>
          </p:cNvPr>
          <p:cNvSpPr/>
          <p:nvPr/>
        </p:nvSpPr>
        <p:spPr>
          <a:xfrm>
            <a:off x="3193422" y="766780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6" name="Google Shape;2319;p69">
            <a:extLst>
              <a:ext uri="{FF2B5EF4-FFF2-40B4-BE49-F238E27FC236}">
                <a16:creationId xmlns:a16="http://schemas.microsoft.com/office/drawing/2014/main" id="{E30DA691-CC2E-4016-B4B0-71E38F16B752}"/>
              </a:ext>
            </a:extLst>
          </p:cNvPr>
          <p:cNvSpPr/>
          <p:nvPr/>
        </p:nvSpPr>
        <p:spPr>
          <a:xfrm>
            <a:off x="6148818" y="3525845"/>
            <a:ext cx="2680841" cy="141182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F991080-76BD-448E-AD8C-B50D2E984642}"/>
              </a:ext>
            </a:extLst>
          </p:cNvPr>
          <p:cNvSpPr/>
          <p:nvPr/>
        </p:nvSpPr>
        <p:spPr>
          <a:xfrm>
            <a:off x="9819427" y="-1476643"/>
            <a:ext cx="3832239" cy="3638350"/>
          </a:xfrm>
          <a:prstGeom prst="ellipse">
            <a:avLst/>
          </a:prstGeom>
          <a:solidFill>
            <a:srgbClr val="FED000">
              <a:alpha val="32000"/>
            </a:srgbClr>
          </a:solidFill>
          <a:ln>
            <a:noFill/>
          </a:ln>
          <a:effectLst>
            <a:glow rad="1905000">
              <a:schemeClr val="accent4">
                <a:lumMod val="40000"/>
                <a:lumOff val="60000"/>
                <a:alpha val="71000"/>
              </a:schemeClr>
            </a:glow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13D1644-64AA-4680-819C-186137064647}"/>
              </a:ext>
            </a:extLst>
          </p:cNvPr>
          <p:cNvSpPr/>
          <p:nvPr/>
        </p:nvSpPr>
        <p:spPr>
          <a:xfrm>
            <a:off x="10613487" y="-762865"/>
            <a:ext cx="2266918" cy="2129406"/>
          </a:xfrm>
          <a:prstGeom prst="ellipse">
            <a:avLst/>
          </a:prstGeom>
          <a:solidFill>
            <a:srgbClr val="FED0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F7B6B2E-B264-4AB2-AAF3-579F0DFA2F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49268" y="3008349"/>
            <a:ext cx="4396450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B93590C-E190-4413-88D5-546130CE1B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14" t="51841" r="38029" b="21402"/>
          <a:stretch/>
        </p:blipFill>
        <p:spPr>
          <a:xfrm>
            <a:off x="4008474" y="2906212"/>
            <a:ext cx="3601985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AE3B76-547B-4F5B-8D03-38F7F15770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02" t="51841" r="7500" b="21402"/>
          <a:stretch/>
        </p:blipFill>
        <p:spPr>
          <a:xfrm>
            <a:off x="7446854" y="3625021"/>
            <a:ext cx="4745146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0FCC122-4E59-446C-80D9-A80C5B4896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000" b="67000" l="0" r="8222">
                        <a14:foregroundMark x1="111" y1="57600" x2="1667" y2="61800"/>
                        <a14:foregroundMark x1="3000" y1="65200" x2="3222" y2="67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954" r="90625" b="31468"/>
          <a:stretch/>
        </p:blipFill>
        <p:spPr>
          <a:xfrm>
            <a:off x="160130" y="2905012"/>
            <a:ext cx="979642" cy="1804381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C983FD-EB97-4FA9-923A-33B74BE69B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694395" y="4559103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68B007D-B3E8-4F0D-98BF-FF9795653D2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0" y="4327465"/>
            <a:ext cx="9673626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9EF83CC-713C-44A4-AF24-C5EAF372AAD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00" b="78000" l="59667" r="98556">
                        <a14:foregroundMark x1="61556" y1="73200" x2="62000" y2="70800"/>
                        <a14:foregroundMark x1="59667" y1="72600" x2="61111" y2="74400"/>
                        <a14:foregroundMark x1="98000" y1="61400" x2="98556" y2="66000"/>
                        <a14:backgroundMark x1="68222" y1="68600" x2="76444" y2="61000"/>
                        <a14:backgroundMark x1="76444" y1="61000" x2="76444" y2="61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819" t="55251" r="-1" b="19294"/>
          <a:stretch/>
        </p:blipFill>
        <p:spPr>
          <a:xfrm>
            <a:off x="8327244" y="3824044"/>
            <a:ext cx="3806580" cy="187512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55DD4F3-594F-4DAD-B0C3-C806E34F673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00" b="78000" l="59667" r="98556">
                        <a14:foregroundMark x1="61556" y1="73200" x2="62000" y2="70800"/>
                        <a14:foregroundMark x1="59667" y1="72600" x2="61111" y2="74400"/>
                        <a14:foregroundMark x1="98000" y1="61400" x2="98556" y2="66000"/>
                        <a14:backgroundMark x1="68222" y1="68600" x2="76444" y2="61000"/>
                        <a14:backgroundMark x1="76444" y1="61000" x2="76444" y2="61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33" t="55251" r="31397" b="19294"/>
          <a:stretch/>
        </p:blipFill>
        <p:spPr>
          <a:xfrm>
            <a:off x="7066016" y="3785364"/>
            <a:ext cx="1261228" cy="180043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BF0AF0F9-FC1F-4BE8-992E-DF405D310E47}"/>
              </a:ext>
            </a:extLst>
          </p:cNvPr>
          <p:cNvSpPr/>
          <p:nvPr/>
        </p:nvSpPr>
        <p:spPr>
          <a:xfrm>
            <a:off x="10989128" y="-460162"/>
            <a:ext cx="1524000" cy="1524000"/>
          </a:xfrm>
          <a:prstGeom prst="ellipse">
            <a:avLst/>
          </a:prstGeom>
          <a:solidFill>
            <a:srgbClr val="FE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868F716-390E-46C6-86CF-6640DF0978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4" t="55184" r="22473" b="-1014"/>
          <a:stretch/>
        </p:blipFill>
        <p:spPr>
          <a:xfrm>
            <a:off x="9980036" y="714972"/>
            <a:ext cx="1343719" cy="14543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671FE27-C098-4737-8DC8-EA045CBEB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6872548">
            <a:off x="7480640" y="3526826"/>
            <a:ext cx="1343719" cy="145433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CF8404B-4600-4ACF-BF0F-E8A6B8AD8CA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3908138" flipH="1">
            <a:off x="-71920" y="489722"/>
            <a:ext cx="1443745" cy="1562596"/>
          </a:xfrm>
          <a:prstGeom prst="rect">
            <a:avLst/>
          </a:prstGeom>
        </p:spPr>
      </p:pic>
      <p:pic>
        <p:nvPicPr>
          <p:cNvPr id="36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CF1F35A9-9FF1-4415-AFD9-40A9B1B4A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7659043" y="3089657"/>
            <a:ext cx="2811022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4CC5729F-B4A2-4D61-8CC3-F5144C174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70" b="89943" l="52556" r="94888">
                        <a14:foregroundMark x1="58147" y1="44540" x2="58147" y2="44540"/>
                        <a14:foregroundMark x1="52556" y1="44540" x2="52556" y2="44540"/>
                        <a14:foregroundMark x1="93770" y1="46264" x2="93770" y2="46264"/>
                        <a14:foregroundMark x1="91693" y1="60632" x2="91693" y2="60632"/>
                        <a14:foregroundMark x1="63578" y1="43966" x2="63578" y2="43966"/>
                        <a14:foregroundMark x1="58466" y1="21552" x2="58466" y2="21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327935" y="3097258"/>
            <a:ext cx="3377482" cy="375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E87494A-300E-4C10-98F9-C8D5CE22DA32}"/>
              </a:ext>
            </a:extLst>
          </p:cNvPr>
          <p:cNvSpPr txBox="1"/>
          <p:nvPr/>
        </p:nvSpPr>
        <p:spPr>
          <a:xfrm>
            <a:off x="281248" y="400050"/>
            <a:ext cx="5651855" cy="132802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ơn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“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chuyển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lúa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”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giúp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613383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429892" y="-2436453"/>
            <a:ext cx="5332216" cy="100305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F74296-F94C-16C1-06C7-A56F272DD9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C38860-C151-0BF4-6702-E816CB2E1C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C63F2-D9B5-EADC-645C-B7F076C0F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1" y="-871489"/>
            <a:ext cx="6607860" cy="29426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A46341-65C6-263C-C73A-F96BC7499E98}"/>
              </a:ext>
            </a:extLst>
          </p:cNvPr>
          <p:cNvGrpSpPr/>
          <p:nvPr/>
        </p:nvGrpSpPr>
        <p:grpSpPr>
          <a:xfrm>
            <a:off x="9041702" y="52390"/>
            <a:ext cx="3241053" cy="1762716"/>
            <a:chOff x="9041702" y="52390"/>
            <a:chExt cx="3241053" cy="176271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A897306-7260-AE84-6AFA-0E14EAB59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3146E09-7B50-7F4D-0707-A53D8BC0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8B1105ED-20C4-6D7E-F7F0-4832D79301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48049" cy="9480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8DC39B-FB3F-027A-3398-BFF525F0C3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610180">
            <a:off x="2181441" y="361656"/>
            <a:ext cx="8071804" cy="2645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2F35EF-6120-BC96-E6F8-B13BB7D006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36115" y="2224183"/>
            <a:ext cx="7480440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627</Words>
  <Application>Microsoft Office PowerPoint</Application>
  <PresentationFormat>Widescreen</PresentationFormat>
  <Paragraphs>78</Paragraphs>
  <Slides>25</Slides>
  <Notes>10</Notes>
  <HiddenSlides>0</HiddenSlides>
  <MMClips>4</MMClips>
  <ScaleCrop>false</ScaleCrop>
  <HeadingPairs>
    <vt:vector size="8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52" baseType="lpstr">
      <vt:lpstr>#9Slide02 Noi dung dai</vt:lpstr>
      <vt:lpstr>Anaheim</vt:lpstr>
      <vt:lpstr>Annie Use Your Telescope</vt:lpstr>
      <vt:lpstr>Arial</vt:lpstr>
      <vt:lpstr>Barlow Condensed</vt:lpstr>
      <vt:lpstr>Barriecito</vt:lpstr>
      <vt:lpstr>Berkshire Swash</vt:lpstr>
      <vt:lpstr>Boogaloo</vt:lpstr>
      <vt:lpstr>Calibri</vt:lpstr>
      <vt:lpstr>Cambria</vt:lpstr>
      <vt:lpstr>Dekko</vt:lpstr>
      <vt:lpstr>Exo</vt:lpstr>
      <vt:lpstr>Lato</vt:lpstr>
      <vt:lpstr>Livvic</vt:lpstr>
      <vt:lpstr>Open Sans</vt:lpstr>
      <vt:lpstr>Patrick Hand</vt:lpstr>
      <vt:lpstr>Roboto</vt:lpstr>
      <vt:lpstr>Roboto Condensed Light</vt:lpstr>
      <vt:lpstr>RocknRoll One</vt:lpstr>
      <vt:lpstr>Times New Roman</vt:lpstr>
      <vt:lpstr>字魂105号-简雅黑</vt:lpstr>
      <vt:lpstr>1_Office Theme</vt:lpstr>
      <vt:lpstr>2_Office Theme</vt:lpstr>
      <vt:lpstr>Weltkindertag! by Slidego</vt:lpstr>
      <vt:lpstr>Math Subject for Middle School - 7th Grade: Ratio, Proportion and Percent by Slidesgo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Administrator</cp:lastModifiedBy>
  <cp:revision>2</cp:revision>
  <dcterms:created xsi:type="dcterms:W3CDTF">2024-01-19T08:33:07Z</dcterms:created>
  <dcterms:modified xsi:type="dcterms:W3CDTF">2025-03-06T01:53:21Z</dcterms:modified>
</cp:coreProperties>
</file>