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handoutMasterIdLst>
    <p:handoutMasterId r:id="rId19"/>
  </p:handoutMasterIdLst>
  <p:sldIdLst>
    <p:sldId id="256" r:id="rId2"/>
    <p:sldId id="288" r:id="rId3"/>
    <p:sldId id="289" r:id="rId4"/>
    <p:sldId id="290" r:id="rId5"/>
    <p:sldId id="291" r:id="rId6"/>
    <p:sldId id="261" r:id="rId7"/>
    <p:sldId id="273" r:id="rId8"/>
    <p:sldId id="262" r:id="rId9"/>
    <p:sldId id="283" r:id="rId10"/>
    <p:sldId id="282" r:id="rId11"/>
    <p:sldId id="281" r:id="rId12"/>
    <p:sldId id="280" r:id="rId13"/>
    <p:sldId id="287" r:id="rId14"/>
    <p:sldId id="286" r:id="rId15"/>
    <p:sldId id="285" r:id="rId16"/>
    <p:sldId id="264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9C42"/>
    <a:srgbClr val="A6CE39"/>
    <a:srgbClr val="F6978F"/>
    <a:srgbClr val="97A5D3"/>
    <a:srgbClr val="EF598D"/>
    <a:srgbClr val="F6D200"/>
    <a:srgbClr val="A08B07"/>
    <a:srgbClr val="ACE0EF"/>
    <a:srgbClr val="16BFE9"/>
    <a:srgbClr val="92C7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248" autoAdjust="0"/>
  </p:normalViewPr>
  <p:slideViewPr>
    <p:cSldViewPr snapToGrid="0">
      <p:cViewPr varScale="1">
        <p:scale>
          <a:sx n="85" d="100"/>
          <a:sy n="85" d="100"/>
        </p:scale>
        <p:origin x="1152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EE94C-14DC-4493-BE4A-0FCD7AB6755B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B9B49-F03B-47F2-9936-FEB2E879C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50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FC168-90C5-4899-A3DC-7E478327B66F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C8A8A-6F8B-4AF7-A924-9DFE5A330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96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13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940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73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70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Đáp án xuất hiện ngẫu nhiên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073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39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45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56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43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47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28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85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46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91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00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2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96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64D30-42DC-4542-81D3-4F58E777823E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5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513"/>
            <a:ext cx="9144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2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2945" y="415636"/>
            <a:ext cx="4655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a. Nêu kết quả phép tính.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59295" y="1263648"/>
            <a:ext cx="511032" cy="508000"/>
          </a:xfrm>
          <a:prstGeom prst="rect">
            <a:avLst/>
          </a:prstGeom>
          <a:solidFill>
            <a:srgbClr val="F69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624495" y="1263648"/>
            <a:ext cx="511032" cy="508000"/>
          </a:xfrm>
          <a:prstGeom prst="rect">
            <a:avLst/>
          </a:prstGeom>
          <a:solidFill>
            <a:srgbClr val="F69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183345" y="1263648"/>
            <a:ext cx="511032" cy="508000"/>
          </a:xfrm>
          <a:prstGeom prst="rect">
            <a:avLst/>
          </a:prstGeom>
          <a:solidFill>
            <a:srgbClr val="F69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742195" y="1263648"/>
            <a:ext cx="511032" cy="508000"/>
          </a:xfrm>
          <a:prstGeom prst="rect">
            <a:avLst/>
          </a:prstGeom>
          <a:solidFill>
            <a:srgbClr val="F69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299272" y="1263648"/>
            <a:ext cx="511032" cy="508000"/>
          </a:xfrm>
          <a:prstGeom prst="rect">
            <a:avLst/>
          </a:prstGeom>
          <a:solidFill>
            <a:srgbClr val="A6C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62302" y="2567823"/>
            <a:ext cx="511032" cy="508000"/>
          </a:xfrm>
          <a:prstGeom prst="rect">
            <a:avLst/>
          </a:prstGeom>
          <a:solidFill>
            <a:srgbClr val="A6C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624495" y="2567823"/>
            <a:ext cx="511032" cy="508000"/>
          </a:xfrm>
          <a:prstGeom prst="rect">
            <a:avLst/>
          </a:prstGeom>
          <a:solidFill>
            <a:srgbClr val="F69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186159" y="2567823"/>
            <a:ext cx="511032" cy="508000"/>
          </a:xfrm>
          <a:prstGeom prst="rect">
            <a:avLst/>
          </a:prstGeom>
          <a:solidFill>
            <a:srgbClr val="F69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741473" y="2567823"/>
            <a:ext cx="511032" cy="508000"/>
          </a:xfrm>
          <a:prstGeom prst="rect">
            <a:avLst/>
          </a:prstGeom>
          <a:solidFill>
            <a:srgbClr val="F69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303137" y="2567823"/>
            <a:ext cx="511032" cy="508000"/>
          </a:xfrm>
          <a:prstGeom prst="rect">
            <a:avLst/>
          </a:prstGeom>
          <a:solidFill>
            <a:srgbClr val="F69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59295" y="3871998"/>
            <a:ext cx="511032" cy="508000"/>
          </a:xfrm>
          <a:prstGeom prst="rect">
            <a:avLst/>
          </a:prstGeom>
          <a:solidFill>
            <a:srgbClr val="9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624663" y="3871998"/>
            <a:ext cx="511032" cy="508000"/>
          </a:xfrm>
          <a:prstGeom prst="rect">
            <a:avLst/>
          </a:prstGeom>
          <a:solidFill>
            <a:srgbClr val="9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189502" y="3871998"/>
            <a:ext cx="511032" cy="508000"/>
          </a:xfrm>
          <a:prstGeom prst="rect">
            <a:avLst/>
          </a:prstGeom>
          <a:solidFill>
            <a:srgbClr val="9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741473" y="3871998"/>
            <a:ext cx="511032" cy="508000"/>
          </a:xfrm>
          <a:prstGeom prst="rect">
            <a:avLst/>
          </a:prstGeom>
          <a:solidFill>
            <a:srgbClr val="9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300130" y="3871998"/>
            <a:ext cx="511032" cy="508000"/>
          </a:xfrm>
          <a:prstGeom prst="rect">
            <a:avLst/>
          </a:prstGeom>
          <a:solidFill>
            <a:srgbClr val="9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858787" y="3871998"/>
            <a:ext cx="511032" cy="508000"/>
          </a:xfrm>
          <a:prstGeom prst="rect">
            <a:avLst/>
          </a:prstGeom>
          <a:solidFill>
            <a:srgbClr val="EF5B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427404" y="3876761"/>
            <a:ext cx="511032" cy="508000"/>
          </a:xfrm>
          <a:prstGeom prst="rect">
            <a:avLst/>
          </a:prstGeom>
          <a:solidFill>
            <a:srgbClr val="EF5B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052945" y="5176173"/>
            <a:ext cx="511032" cy="508000"/>
          </a:xfrm>
          <a:prstGeom prst="rect">
            <a:avLst/>
          </a:prstGeom>
          <a:solidFill>
            <a:srgbClr val="EF5B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619415" y="5176173"/>
            <a:ext cx="511032" cy="508000"/>
          </a:xfrm>
          <a:prstGeom prst="rect">
            <a:avLst/>
          </a:prstGeom>
          <a:solidFill>
            <a:srgbClr val="EF5B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182349" y="5176173"/>
            <a:ext cx="511032" cy="508000"/>
          </a:xfrm>
          <a:prstGeom prst="rect">
            <a:avLst/>
          </a:prstGeom>
          <a:solidFill>
            <a:srgbClr val="9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742827" y="5176173"/>
            <a:ext cx="511032" cy="508000"/>
          </a:xfrm>
          <a:prstGeom prst="rect">
            <a:avLst/>
          </a:prstGeom>
          <a:solidFill>
            <a:srgbClr val="9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298860" y="5176173"/>
            <a:ext cx="511032" cy="508000"/>
          </a:xfrm>
          <a:prstGeom prst="rect">
            <a:avLst/>
          </a:prstGeom>
          <a:solidFill>
            <a:srgbClr val="9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856534" y="5176173"/>
            <a:ext cx="511032" cy="508000"/>
          </a:xfrm>
          <a:prstGeom prst="rect">
            <a:avLst/>
          </a:prstGeom>
          <a:solidFill>
            <a:srgbClr val="9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424728" y="5176173"/>
            <a:ext cx="511032" cy="508000"/>
          </a:xfrm>
          <a:prstGeom prst="rect">
            <a:avLst/>
          </a:prstGeom>
          <a:solidFill>
            <a:srgbClr val="9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5750939" y="1283609"/>
            <a:ext cx="471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222427" y="1283609"/>
            <a:ext cx="471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693915" y="1283609"/>
            <a:ext cx="471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165403" y="1283609"/>
            <a:ext cx="471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648707" y="1283609"/>
            <a:ext cx="572521" cy="5232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 b="1">
              <a:solidFill>
                <a:srgbClr val="079C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750939" y="2574575"/>
            <a:ext cx="471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222427" y="2574575"/>
            <a:ext cx="471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693915" y="2574575"/>
            <a:ext cx="471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165403" y="2574575"/>
            <a:ext cx="471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648707" y="2545999"/>
            <a:ext cx="572521" cy="5232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750939" y="3886433"/>
            <a:ext cx="471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222427" y="3886433"/>
            <a:ext cx="471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693915" y="3886433"/>
            <a:ext cx="471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165403" y="3886433"/>
            <a:ext cx="471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648707" y="3857857"/>
            <a:ext cx="572521" cy="5232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750939" y="5189855"/>
            <a:ext cx="471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222427" y="5189855"/>
            <a:ext cx="471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693915" y="5189855"/>
            <a:ext cx="471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165403" y="5189855"/>
            <a:ext cx="471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648707" y="5161279"/>
            <a:ext cx="572521" cy="5232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648707" y="2545999"/>
            <a:ext cx="572521" cy="5232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11817" y="2573176"/>
            <a:ext cx="578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 b="1">
              <a:solidFill>
                <a:srgbClr val="079C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648398" y="3891492"/>
            <a:ext cx="578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648707" y="5176173"/>
            <a:ext cx="578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723337" y="2552603"/>
            <a:ext cx="246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745031" y="3886433"/>
            <a:ext cx="246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728720" y="5157637"/>
            <a:ext cx="246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70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3" grpId="0"/>
      <p:bldP spid="54" grpId="0"/>
      <p:bldP spid="52" grpId="0"/>
      <p:bldP spid="70" grpId="0"/>
      <p:bldP spid="7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2945" y="415636"/>
            <a:ext cx="4655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. Ai viết đúng?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42" y="1633322"/>
            <a:ext cx="8189317" cy="35913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45327" y="3006436"/>
            <a:ext cx="1870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+ 3 = 8 </a:t>
            </a:r>
            <a:endParaRPr lang="en-US" sz="3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8526" y="3006435"/>
            <a:ext cx="1870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+ 5 = 8 </a:t>
            </a:r>
            <a:endParaRPr lang="en-US" sz="3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57048" y="2432929"/>
            <a:ext cx="443346" cy="4433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41959" y="2432929"/>
            <a:ext cx="443346" cy="4433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726872" y="2432929"/>
            <a:ext cx="443346" cy="4433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11783" y="2432929"/>
            <a:ext cx="443346" cy="4433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696694" y="2432929"/>
            <a:ext cx="443346" cy="4433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181595" y="2432929"/>
            <a:ext cx="443346" cy="44334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666506" y="2432929"/>
            <a:ext cx="443346" cy="44334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151417" y="2432929"/>
            <a:ext cx="443346" cy="44334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672281" y="5224679"/>
            <a:ext cx="3799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 hai bạn viết đúng.</a:t>
            </a:r>
            <a:endParaRPr lang="en-US" sz="2800" b="1">
              <a:solidFill>
                <a:srgbClr val="079C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25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39700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2945" y="415636"/>
            <a:ext cx="4655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Nêu kết quả phép tính.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0" y="139700"/>
            <a:ext cx="0" cy="6441209"/>
          </a:xfrm>
          <a:prstGeom prst="line">
            <a:avLst/>
          </a:prstGeom>
          <a:ln w="28575">
            <a:solidFill>
              <a:srgbClr val="079C4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9500" y="3429000"/>
            <a:ext cx="8721870" cy="0"/>
          </a:xfrm>
          <a:prstGeom prst="line">
            <a:avLst/>
          </a:prstGeom>
          <a:ln w="28575">
            <a:solidFill>
              <a:srgbClr val="079C4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34" y="927852"/>
            <a:ext cx="4079773" cy="8974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27855" y="1981080"/>
            <a:ext cx="1540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2 + 4 =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27855" y="2729605"/>
            <a:ext cx="1540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+ 2 =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54223" y="1895387"/>
            <a:ext cx="548640" cy="54864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dk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54223" y="2673123"/>
            <a:ext cx="548640" cy="54864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743192" y="1936952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800" b="1">
              <a:solidFill>
                <a:srgbClr val="079C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43192" y="2701066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800" b="1">
              <a:solidFill>
                <a:srgbClr val="079C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452" y="384330"/>
            <a:ext cx="3399539" cy="14931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65" y="3459324"/>
            <a:ext cx="3775309" cy="135148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764146" y="1981080"/>
            <a:ext cx="1540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+ 5 =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64146" y="2729605"/>
            <a:ext cx="1540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+ 1 =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176659" y="1853822"/>
            <a:ext cx="548640" cy="54864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dk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176659" y="2631558"/>
            <a:ext cx="548640" cy="54864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294666" y="4895390"/>
            <a:ext cx="1540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+ 3 =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94666" y="5643915"/>
            <a:ext cx="1540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+ 1 =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62599" y="4811674"/>
            <a:ext cx="548640" cy="54864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dk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62599" y="5545868"/>
            <a:ext cx="548640" cy="54864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173408" y="1924827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800" b="1">
              <a:solidFill>
                <a:srgbClr val="079C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73408" y="2684901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800" b="1">
              <a:solidFill>
                <a:srgbClr val="079C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53681" y="4825529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753681" y="5573811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30082" y="1959799"/>
            <a:ext cx="246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30081" y="2699805"/>
            <a:ext cx="246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275158" y="1930804"/>
            <a:ext cx="246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70394" y="2714904"/>
            <a:ext cx="246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43623" y="4839941"/>
            <a:ext cx="246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830081" y="5577823"/>
            <a:ext cx="246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82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 animBg="1"/>
      <p:bldP spid="14" grpId="0" animBg="1"/>
      <p:bldP spid="15" grpId="0"/>
      <p:bldP spid="16" grpId="0"/>
      <p:bldP spid="19" grpId="0"/>
      <p:bldP spid="20" grpId="0"/>
      <p:bldP spid="21" grpId="0" animBg="1"/>
      <p:bldP spid="22" grpId="0" animBg="1"/>
      <p:bldP spid="23" grpId="0"/>
      <p:bldP spid="24" grpId="0"/>
      <p:bldP spid="25" grpId="0" animBg="1"/>
      <p:bldP spid="26" grpId="0" animBg="1"/>
      <p:bldP spid="29" grpId="0"/>
      <p:bldP spid="30" grpId="0"/>
      <p:bldP spid="31" grpId="0"/>
      <p:bldP spid="32" grpId="0"/>
      <p:bldP spid="27" grpId="0"/>
      <p:bldP spid="27" grpId="1"/>
      <p:bldP spid="28" grpId="0"/>
      <p:bldP spid="28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437419" y="1274618"/>
            <a:ext cx="360218" cy="358257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g-log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640" y="1408240"/>
            <a:ext cx="8046720" cy="404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2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437419" y="1274618"/>
            <a:ext cx="360218" cy="358257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575963" y="1264721"/>
            <a:ext cx="180109" cy="3445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g-log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640" y="1408238"/>
            <a:ext cx="8046720" cy="404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1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7658042" y="2042016"/>
            <a:ext cx="514251" cy="5142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14" y="3389528"/>
            <a:ext cx="4328328" cy="291303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01" y="930084"/>
            <a:ext cx="4963936" cy="2298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39" y="118293"/>
            <a:ext cx="714375" cy="714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9812" y="415636"/>
            <a:ext cx="6791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Xem tranh rồi nêu số.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2649" y="840810"/>
            <a:ext cx="454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5486" y="3509044"/>
            <a:ext cx="454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84653" y="2060203"/>
            <a:ext cx="454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47754" y="2060203"/>
            <a:ext cx="454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66878" y="2082056"/>
            <a:ext cx="454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839711" y="4273642"/>
            <a:ext cx="454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91511" y="2066055"/>
            <a:ext cx="454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59567" y="2037531"/>
            <a:ext cx="454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881329" y="4255944"/>
            <a:ext cx="454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60081" y="4282507"/>
            <a:ext cx="454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203716" y="4273642"/>
            <a:ext cx="454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06491" y="4268591"/>
            <a:ext cx="454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" name="Rectangle 1"/>
          <p:cNvSpPr/>
          <p:nvPr/>
        </p:nvSpPr>
        <p:spPr>
          <a:xfrm>
            <a:off x="5845033" y="4260376"/>
            <a:ext cx="514251" cy="5142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883311" y="4260377"/>
            <a:ext cx="514251" cy="5142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705742" y="206291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923267" y="426103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941133" y="430966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38748" y="2719648"/>
            <a:ext cx="3344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Có tất cả         con cáo.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017481" y="2676455"/>
            <a:ext cx="514251" cy="5142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7019006" y="2671970"/>
            <a:ext cx="454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065181" y="269735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08567" y="5013307"/>
            <a:ext cx="3190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Có tất cả        </a:t>
            </a:r>
            <a:r>
              <a:rPr lang="en-US" smtClean="0"/>
              <a:t>con </a:t>
            </a:r>
            <a:r>
              <a:rPr lang="en-US"/>
              <a:t>thỏ.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15501" y="4960550"/>
            <a:ext cx="454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992321" y="4928521"/>
            <a:ext cx="514251" cy="5142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7050143" y="495717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68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7" grpId="0"/>
      <p:bldP spid="10" grpId="0"/>
      <p:bldP spid="12" grpId="0"/>
      <p:bldP spid="15" grpId="0"/>
      <p:bldP spid="18" grpId="0"/>
      <p:bldP spid="20" grpId="0"/>
      <p:bldP spid="24" grpId="0"/>
      <p:bldP spid="27" grpId="0"/>
      <p:bldP spid="28" grpId="0"/>
      <p:bldP spid="29" grpId="0"/>
      <p:bldP spid="30" grpId="0"/>
      <p:bldP spid="31" grpId="0"/>
      <p:bldP spid="32" grpId="0"/>
      <p:bldP spid="2" grpId="0" animBg="1"/>
      <p:bldP spid="34" grpId="0" animBg="1"/>
      <p:bldP spid="3" grpId="0"/>
      <p:bldP spid="3" grpId="1"/>
      <p:bldP spid="37" grpId="0"/>
      <p:bldP spid="37" grpId="1"/>
      <p:bldP spid="38" grpId="0"/>
      <p:bldP spid="38" grpId="1"/>
      <p:bldP spid="4" grpId="0"/>
      <p:bldP spid="39" grpId="0" animBg="1"/>
      <p:bldP spid="40" grpId="0"/>
      <p:bldP spid="41" grpId="0"/>
      <p:bldP spid="41" grpId="1"/>
      <p:bldP spid="42" grpId="0"/>
      <p:bldP spid="43" grpId="0"/>
      <p:bldP spid="44" grpId="0" animBg="1"/>
      <p:bldP spid="45" grpId="0"/>
      <p:bldP spid="4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88"/>
            <a:ext cx="9144000" cy="6842761"/>
          </a:xfrm>
        </p:spPr>
      </p:pic>
    </p:spTree>
    <p:extLst>
      <p:ext uri="{BB962C8B-B14F-4D97-AF65-F5344CB8AC3E}">
        <p14:creationId xmlns:p14="http://schemas.microsoft.com/office/powerpoint/2010/main" val="205787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137"/>
            <a:ext cx="9144000" cy="682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3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9525"/>
            <a:ext cx="9118600" cy="68389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61349" y="2589053"/>
            <a:ext cx="522130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smtClean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 cộng.</a:t>
            </a:r>
          </a:p>
          <a:p>
            <a:r>
              <a:rPr lang="en-US" sz="6600" b="1" smtClean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 +, dấu =</a:t>
            </a:r>
            <a:endParaRPr lang="en-US" sz="6600" b="1">
              <a:solidFill>
                <a:srgbClr val="F36C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82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322" y="1637691"/>
            <a:ext cx="6700591" cy="4737835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998285" y="357531"/>
            <a:ext cx="1828800" cy="1280160"/>
          </a:xfrm>
          <a:prstGeom prst="wedgeRoundRectCallout">
            <a:avLst>
              <a:gd name="adj1" fmla="val 57683"/>
              <a:gd name="adj2" fmla="val 59719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Có tất cả bao nhiêu bông hoa?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63" y="115150"/>
            <a:ext cx="714375" cy="714375"/>
          </a:xfrm>
          <a:prstGeom prst="rect">
            <a:avLst/>
          </a:prstGeom>
        </p:spPr>
      </p:pic>
      <p:sp>
        <p:nvSpPr>
          <p:cNvPr id="29" name="Rounded Rectangular Callout 28"/>
          <p:cNvSpPr/>
          <p:nvPr/>
        </p:nvSpPr>
        <p:spPr>
          <a:xfrm>
            <a:off x="4997338" y="529219"/>
            <a:ext cx="3188979" cy="600612"/>
          </a:xfrm>
          <a:prstGeom prst="wedgeRoundRectCallout">
            <a:avLst>
              <a:gd name="adj1" fmla="val -8428"/>
              <a:gd name="adj2" fmla="val 127431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Có tất cả 7 bông hoa.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191" y="2324100"/>
            <a:ext cx="1464475" cy="1379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845" y="4285957"/>
            <a:ext cx="2192655" cy="1429043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3273688" y="2193662"/>
            <a:ext cx="3324839" cy="3601145"/>
          </a:xfrm>
          <a:custGeom>
            <a:avLst/>
            <a:gdLst>
              <a:gd name="connsiteX0" fmla="*/ 0 w 3429000"/>
              <a:gd name="connsiteY0" fmla="*/ 1752600 h 3505200"/>
              <a:gd name="connsiteX1" fmla="*/ 1714500 w 3429000"/>
              <a:gd name="connsiteY1" fmla="*/ 0 h 3505200"/>
              <a:gd name="connsiteX2" fmla="*/ 3429000 w 3429000"/>
              <a:gd name="connsiteY2" fmla="*/ 1752600 h 3505200"/>
              <a:gd name="connsiteX3" fmla="*/ 1714500 w 3429000"/>
              <a:gd name="connsiteY3" fmla="*/ 3505200 h 3505200"/>
              <a:gd name="connsiteX4" fmla="*/ 0 w 3429000"/>
              <a:gd name="connsiteY4" fmla="*/ 1752600 h 3505200"/>
              <a:gd name="connsiteX0" fmla="*/ 0 w 3429000"/>
              <a:gd name="connsiteY0" fmla="*/ 1752600 h 3505200"/>
              <a:gd name="connsiteX1" fmla="*/ 1714500 w 3429000"/>
              <a:gd name="connsiteY1" fmla="*/ 0 h 3505200"/>
              <a:gd name="connsiteX2" fmla="*/ 3429000 w 3429000"/>
              <a:gd name="connsiteY2" fmla="*/ 1752600 h 3505200"/>
              <a:gd name="connsiteX3" fmla="*/ 1714500 w 3429000"/>
              <a:gd name="connsiteY3" fmla="*/ 3505200 h 3505200"/>
              <a:gd name="connsiteX4" fmla="*/ 0 w 3429000"/>
              <a:gd name="connsiteY4" fmla="*/ 1752600 h 3505200"/>
              <a:gd name="connsiteX0" fmla="*/ 31130 w 3460130"/>
              <a:gd name="connsiteY0" fmla="*/ 1763889 h 3516489"/>
              <a:gd name="connsiteX1" fmla="*/ 1045719 w 3460130"/>
              <a:gd name="connsiteY1" fmla="*/ 0 h 3516489"/>
              <a:gd name="connsiteX2" fmla="*/ 3460130 w 3460130"/>
              <a:gd name="connsiteY2" fmla="*/ 1763889 h 3516489"/>
              <a:gd name="connsiteX3" fmla="*/ 1745630 w 3460130"/>
              <a:gd name="connsiteY3" fmla="*/ 3516489 h 3516489"/>
              <a:gd name="connsiteX4" fmla="*/ 31130 w 3460130"/>
              <a:gd name="connsiteY4" fmla="*/ 1763889 h 3516489"/>
              <a:gd name="connsiteX0" fmla="*/ 14787 w 3229298"/>
              <a:gd name="connsiteY0" fmla="*/ 1766832 h 3527104"/>
              <a:gd name="connsiteX1" fmla="*/ 1029376 w 3229298"/>
              <a:gd name="connsiteY1" fmla="*/ 2943 h 3527104"/>
              <a:gd name="connsiteX2" fmla="*/ 3229298 w 3229298"/>
              <a:gd name="connsiteY2" fmla="*/ 2195810 h 3527104"/>
              <a:gd name="connsiteX3" fmla="*/ 1729287 w 3229298"/>
              <a:gd name="connsiteY3" fmla="*/ 3519432 h 3527104"/>
              <a:gd name="connsiteX4" fmla="*/ 14787 w 3229298"/>
              <a:gd name="connsiteY4" fmla="*/ 1766832 h 3527104"/>
              <a:gd name="connsiteX0" fmla="*/ 13355 w 3318177"/>
              <a:gd name="connsiteY0" fmla="*/ 1700252 h 3530441"/>
              <a:gd name="connsiteX1" fmla="*/ 1118255 w 3318177"/>
              <a:gd name="connsiteY1" fmla="*/ 4096 h 3530441"/>
              <a:gd name="connsiteX2" fmla="*/ 3318177 w 3318177"/>
              <a:gd name="connsiteY2" fmla="*/ 2196963 h 3530441"/>
              <a:gd name="connsiteX3" fmla="*/ 1818166 w 3318177"/>
              <a:gd name="connsiteY3" fmla="*/ 3520585 h 3530441"/>
              <a:gd name="connsiteX4" fmla="*/ 13355 w 3318177"/>
              <a:gd name="connsiteY4" fmla="*/ 1700252 h 3530441"/>
              <a:gd name="connsiteX0" fmla="*/ 1696 w 3306518"/>
              <a:gd name="connsiteY0" fmla="*/ 1699617 h 3520289"/>
              <a:gd name="connsiteX1" fmla="*/ 1106596 w 3306518"/>
              <a:gd name="connsiteY1" fmla="*/ 3461 h 3520289"/>
              <a:gd name="connsiteX2" fmla="*/ 3306518 w 3306518"/>
              <a:gd name="connsiteY2" fmla="*/ 2196328 h 3520289"/>
              <a:gd name="connsiteX3" fmla="*/ 1806507 w 3306518"/>
              <a:gd name="connsiteY3" fmla="*/ 3519950 h 3520289"/>
              <a:gd name="connsiteX4" fmla="*/ 877997 w 3306518"/>
              <a:gd name="connsiteY4" fmla="*/ 2117308 h 3520289"/>
              <a:gd name="connsiteX5" fmla="*/ 1696 w 3306518"/>
              <a:gd name="connsiteY5" fmla="*/ 1699617 h 3520289"/>
              <a:gd name="connsiteX0" fmla="*/ 2055 w 3193988"/>
              <a:gd name="connsiteY0" fmla="*/ 1206847 h 3535519"/>
              <a:gd name="connsiteX1" fmla="*/ 994066 w 3193988"/>
              <a:gd name="connsiteY1" fmla="*/ 18691 h 3535519"/>
              <a:gd name="connsiteX2" fmla="*/ 3193988 w 3193988"/>
              <a:gd name="connsiteY2" fmla="*/ 2211558 h 3535519"/>
              <a:gd name="connsiteX3" fmla="*/ 1693977 w 3193988"/>
              <a:gd name="connsiteY3" fmla="*/ 3535180 h 3535519"/>
              <a:gd name="connsiteX4" fmla="*/ 765467 w 3193988"/>
              <a:gd name="connsiteY4" fmla="*/ 2132538 h 3535519"/>
              <a:gd name="connsiteX5" fmla="*/ 2055 w 3193988"/>
              <a:gd name="connsiteY5" fmla="*/ 1206847 h 3535519"/>
              <a:gd name="connsiteX0" fmla="*/ 2055 w 3273010"/>
              <a:gd name="connsiteY0" fmla="*/ 1216768 h 3557347"/>
              <a:gd name="connsiteX1" fmla="*/ 994066 w 3273010"/>
              <a:gd name="connsiteY1" fmla="*/ 28612 h 3557347"/>
              <a:gd name="connsiteX2" fmla="*/ 3273010 w 3273010"/>
              <a:gd name="connsiteY2" fmla="*/ 2503701 h 3557347"/>
              <a:gd name="connsiteX3" fmla="*/ 1693977 w 3273010"/>
              <a:gd name="connsiteY3" fmla="*/ 3545101 h 3557347"/>
              <a:gd name="connsiteX4" fmla="*/ 765467 w 3273010"/>
              <a:gd name="connsiteY4" fmla="*/ 2142459 h 3557347"/>
              <a:gd name="connsiteX5" fmla="*/ 2055 w 3273010"/>
              <a:gd name="connsiteY5" fmla="*/ 1216768 h 3557347"/>
              <a:gd name="connsiteX0" fmla="*/ 2055 w 3287567"/>
              <a:gd name="connsiteY0" fmla="*/ 1191766 h 3523671"/>
              <a:gd name="connsiteX1" fmla="*/ 994066 w 3287567"/>
              <a:gd name="connsiteY1" fmla="*/ 3610 h 3523671"/>
              <a:gd name="connsiteX2" fmla="*/ 2018533 w 3287567"/>
              <a:gd name="connsiteY2" fmla="*/ 1598168 h 3523671"/>
              <a:gd name="connsiteX3" fmla="*/ 3273010 w 3287567"/>
              <a:gd name="connsiteY3" fmla="*/ 2478699 h 3523671"/>
              <a:gd name="connsiteX4" fmla="*/ 1693977 w 3287567"/>
              <a:gd name="connsiteY4" fmla="*/ 3520099 h 3523671"/>
              <a:gd name="connsiteX5" fmla="*/ 765467 w 3287567"/>
              <a:gd name="connsiteY5" fmla="*/ 2117457 h 3523671"/>
              <a:gd name="connsiteX6" fmla="*/ 2055 w 3287567"/>
              <a:gd name="connsiteY6" fmla="*/ 1191766 h 3523671"/>
              <a:gd name="connsiteX0" fmla="*/ 2055 w 3288705"/>
              <a:gd name="connsiteY0" fmla="*/ 1191766 h 3599908"/>
              <a:gd name="connsiteX1" fmla="*/ 994066 w 3288705"/>
              <a:gd name="connsiteY1" fmla="*/ 3610 h 3599908"/>
              <a:gd name="connsiteX2" fmla="*/ 2018533 w 3288705"/>
              <a:gd name="connsiteY2" fmla="*/ 1598168 h 3599908"/>
              <a:gd name="connsiteX3" fmla="*/ 3273010 w 3288705"/>
              <a:gd name="connsiteY3" fmla="*/ 2478699 h 3599908"/>
              <a:gd name="connsiteX4" fmla="*/ 2808755 w 3288705"/>
              <a:gd name="connsiteY4" fmla="*/ 3325368 h 3599908"/>
              <a:gd name="connsiteX5" fmla="*/ 1693977 w 3288705"/>
              <a:gd name="connsiteY5" fmla="*/ 3520099 h 3599908"/>
              <a:gd name="connsiteX6" fmla="*/ 765467 w 3288705"/>
              <a:gd name="connsiteY6" fmla="*/ 2117457 h 3599908"/>
              <a:gd name="connsiteX7" fmla="*/ 2055 w 3288705"/>
              <a:gd name="connsiteY7" fmla="*/ 1191766 h 3599908"/>
              <a:gd name="connsiteX0" fmla="*/ 4578 w 3291228"/>
              <a:gd name="connsiteY0" fmla="*/ 1191766 h 3599908"/>
              <a:gd name="connsiteX1" fmla="*/ 1120766 w 3291228"/>
              <a:gd name="connsiteY1" fmla="*/ 3610 h 3599908"/>
              <a:gd name="connsiteX2" fmla="*/ 2021056 w 3291228"/>
              <a:gd name="connsiteY2" fmla="*/ 1598168 h 3599908"/>
              <a:gd name="connsiteX3" fmla="*/ 3275533 w 3291228"/>
              <a:gd name="connsiteY3" fmla="*/ 2478699 h 3599908"/>
              <a:gd name="connsiteX4" fmla="*/ 2811278 w 3291228"/>
              <a:gd name="connsiteY4" fmla="*/ 3325368 h 3599908"/>
              <a:gd name="connsiteX5" fmla="*/ 1696500 w 3291228"/>
              <a:gd name="connsiteY5" fmla="*/ 3520099 h 3599908"/>
              <a:gd name="connsiteX6" fmla="*/ 767990 w 3291228"/>
              <a:gd name="connsiteY6" fmla="*/ 2117457 h 3599908"/>
              <a:gd name="connsiteX7" fmla="*/ 4578 w 3291228"/>
              <a:gd name="connsiteY7" fmla="*/ 1191766 h 3599908"/>
              <a:gd name="connsiteX0" fmla="*/ 4578 w 3291228"/>
              <a:gd name="connsiteY0" fmla="*/ 1193628 h 3601770"/>
              <a:gd name="connsiteX1" fmla="*/ 1120766 w 3291228"/>
              <a:gd name="connsiteY1" fmla="*/ 5472 h 3601770"/>
              <a:gd name="connsiteX2" fmla="*/ 1817856 w 3291228"/>
              <a:gd name="connsiteY2" fmla="*/ 1701630 h 3601770"/>
              <a:gd name="connsiteX3" fmla="*/ 3275533 w 3291228"/>
              <a:gd name="connsiteY3" fmla="*/ 2480561 h 3601770"/>
              <a:gd name="connsiteX4" fmla="*/ 2811278 w 3291228"/>
              <a:gd name="connsiteY4" fmla="*/ 3327230 h 3601770"/>
              <a:gd name="connsiteX5" fmla="*/ 1696500 w 3291228"/>
              <a:gd name="connsiteY5" fmla="*/ 3521961 h 3601770"/>
              <a:gd name="connsiteX6" fmla="*/ 767990 w 3291228"/>
              <a:gd name="connsiteY6" fmla="*/ 2119319 h 3601770"/>
              <a:gd name="connsiteX7" fmla="*/ 4578 w 3291228"/>
              <a:gd name="connsiteY7" fmla="*/ 1193628 h 3601770"/>
              <a:gd name="connsiteX0" fmla="*/ 4578 w 3291228"/>
              <a:gd name="connsiteY0" fmla="*/ 1191048 h 3599190"/>
              <a:gd name="connsiteX1" fmla="*/ 1120766 w 3291228"/>
              <a:gd name="connsiteY1" fmla="*/ 2892 h 3599190"/>
              <a:gd name="connsiteX2" fmla="*/ 1964611 w 3291228"/>
              <a:gd name="connsiteY2" fmla="*/ 1552295 h 3599190"/>
              <a:gd name="connsiteX3" fmla="*/ 3275533 w 3291228"/>
              <a:gd name="connsiteY3" fmla="*/ 2477981 h 3599190"/>
              <a:gd name="connsiteX4" fmla="*/ 2811278 w 3291228"/>
              <a:gd name="connsiteY4" fmla="*/ 3324650 h 3599190"/>
              <a:gd name="connsiteX5" fmla="*/ 1696500 w 3291228"/>
              <a:gd name="connsiteY5" fmla="*/ 3519381 h 3599190"/>
              <a:gd name="connsiteX6" fmla="*/ 767990 w 3291228"/>
              <a:gd name="connsiteY6" fmla="*/ 2116739 h 3599190"/>
              <a:gd name="connsiteX7" fmla="*/ 4578 w 3291228"/>
              <a:gd name="connsiteY7" fmla="*/ 1191048 h 3599190"/>
              <a:gd name="connsiteX0" fmla="*/ 4322 w 3324839"/>
              <a:gd name="connsiteY0" fmla="*/ 1102692 h 3601145"/>
              <a:gd name="connsiteX1" fmla="*/ 1154377 w 3324839"/>
              <a:gd name="connsiteY1" fmla="*/ 4847 h 3601145"/>
              <a:gd name="connsiteX2" fmla="*/ 1998222 w 3324839"/>
              <a:gd name="connsiteY2" fmla="*/ 1554250 h 3601145"/>
              <a:gd name="connsiteX3" fmla="*/ 3309144 w 3324839"/>
              <a:gd name="connsiteY3" fmla="*/ 2479936 h 3601145"/>
              <a:gd name="connsiteX4" fmla="*/ 2844889 w 3324839"/>
              <a:gd name="connsiteY4" fmla="*/ 3326605 h 3601145"/>
              <a:gd name="connsiteX5" fmla="*/ 1730111 w 3324839"/>
              <a:gd name="connsiteY5" fmla="*/ 3521336 h 3601145"/>
              <a:gd name="connsiteX6" fmla="*/ 801601 w 3324839"/>
              <a:gd name="connsiteY6" fmla="*/ 2118694 h 3601145"/>
              <a:gd name="connsiteX7" fmla="*/ 4322 w 3324839"/>
              <a:gd name="connsiteY7" fmla="*/ 1102692 h 3601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4839" h="3601145">
                <a:moveTo>
                  <a:pt x="4322" y="1102692"/>
                </a:moveTo>
                <a:cubicBezTo>
                  <a:pt x="63118" y="750384"/>
                  <a:pt x="822060" y="-70413"/>
                  <a:pt x="1154377" y="4847"/>
                </a:cubicBezTo>
                <a:cubicBezTo>
                  <a:pt x="1486694" y="80107"/>
                  <a:pt x="1618398" y="1141735"/>
                  <a:pt x="1998222" y="1554250"/>
                </a:cubicBezTo>
                <a:cubicBezTo>
                  <a:pt x="2378046" y="1966765"/>
                  <a:pt x="3222596" y="2210884"/>
                  <a:pt x="3309144" y="2479936"/>
                </a:cubicBezTo>
                <a:cubicBezTo>
                  <a:pt x="3395692" y="2748988"/>
                  <a:pt x="3108061" y="3153038"/>
                  <a:pt x="2844889" y="3326605"/>
                </a:cubicBezTo>
                <a:cubicBezTo>
                  <a:pt x="2581717" y="3500172"/>
                  <a:pt x="2070659" y="3722655"/>
                  <a:pt x="1730111" y="3521336"/>
                </a:cubicBezTo>
                <a:cubicBezTo>
                  <a:pt x="1389563" y="3320017"/>
                  <a:pt x="1102403" y="2422083"/>
                  <a:pt x="801601" y="2118694"/>
                </a:cubicBezTo>
                <a:cubicBezTo>
                  <a:pt x="500799" y="1815305"/>
                  <a:pt x="-54474" y="1455000"/>
                  <a:pt x="4322" y="1102692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5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9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272" y="272280"/>
            <a:ext cx="4133739" cy="2922873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907438" y="388392"/>
            <a:ext cx="1828800" cy="1280160"/>
          </a:xfrm>
          <a:prstGeom prst="wedgeRoundRectCallout">
            <a:avLst>
              <a:gd name="adj1" fmla="val 67704"/>
              <a:gd name="adj2" fmla="val 43422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smtClean="0">
                <a:latin typeface="Arial" panose="020B0604020202020204" pitchFamily="34" charset="0"/>
                <a:cs typeface="Arial" panose="020B0604020202020204" pitchFamily="34" charset="0"/>
              </a:rPr>
              <a:t>Có tất cả bao nhiêu bông hoa?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96803" y="4000546"/>
            <a:ext cx="932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31722" y="4004214"/>
            <a:ext cx="9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ộng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97283" y="3992521"/>
            <a:ext cx="724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03031" y="3990453"/>
            <a:ext cx="929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ằng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91440" y="3988884"/>
            <a:ext cx="929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ảy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85092" y="4029989"/>
            <a:ext cx="332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69156" y="4029989"/>
            <a:ext cx="9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87417" y="4029989"/>
            <a:ext cx="346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45879" y="4025909"/>
            <a:ext cx="929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55847" y="4019845"/>
            <a:ext cx="929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423542" y="3309117"/>
            <a:ext cx="457200" cy="457200"/>
          </a:xfrm>
          <a:prstGeom prst="rect">
            <a:avLst/>
          </a:prstGeom>
          <a:solidFill>
            <a:srgbClr val="FFCA05"/>
          </a:solidFill>
          <a:ln>
            <a:solidFill>
              <a:srgbClr val="CE7F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842350" y="3311398"/>
            <a:ext cx="457200" cy="457200"/>
          </a:xfrm>
          <a:prstGeom prst="rect">
            <a:avLst/>
          </a:prstGeom>
          <a:solidFill>
            <a:srgbClr val="FFCA05"/>
          </a:solidFill>
          <a:ln>
            <a:solidFill>
              <a:srgbClr val="CE7F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3263230" y="3308434"/>
            <a:ext cx="457200" cy="457200"/>
          </a:xfrm>
          <a:prstGeom prst="rect">
            <a:avLst/>
          </a:prstGeom>
          <a:solidFill>
            <a:srgbClr val="FFCA05"/>
          </a:solidFill>
          <a:ln>
            <a:solidFill>
              <a:srgbClr val="CE7F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2684110" y="3311398"/>
            <a:ext cx="457200" cy="457200"/>
          </a:xfrm>
          <a:prstGeom prst="rect">
            <a:avLst/>
          </a:prstGeom>
          <a:solidFill>
            <a:srgbClr val="FFCA05"/>
          </a:solidFill>
          <a:ln>
            <a:solidFill>
              <a:srgbClr val="CE7F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5010528" y="3312293"/>
            <a:ext cx="457200" cy="457200"/>
          </a:xfrm>
          <a:prstGeom prst="rect">
            <a:avLst/>
          </a:prstGeom>
          <a:solidFill>
            <a:srgbClr val="92C73D"/>
          </a:solidFill>
          <a:ln>
            <a:solidFill>
              <a:srgbClr val="63A0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5597225" y="3308434"/>
            <a:ext cx="457200" cy="457200"/>
          </a:xfrm>
          <a:prstGeom prst="rect">
            <a:avLst/>
          </a:prstGeom>
          <a:solidFill>
            <a:srgbClr val="92C73D"/>
          </a:solidFill>
          <a:ln>
            <a:solidFill>
              <a:srgbClr val="63A0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6179425" y="3308434"/>
            <a:ext cx="457200" cy="457200"/>
          </a:xfrm>
          <a:prstGeom prst="rect">
            <a:avLst/>
          </a:prstGeom>
          <a:solidFill>
            <a:srgbClr val="92C73D"/>
          </a:solidFill>
          <a:ln>
            <a:solidFill>
              <a:srgbClr val="63A0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2069269" y="3146959"/>
            <a:ext cx="5239657" cy="8124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63" y="115150"/>
            <a:ext cx="714375" cy="714375"/>
          </a:xfrm>
          <a:prstGeom prst="rect">
            <a:avLst/>
          </a:prstGeom>
        </p:spPr>
      </p:pic>
      <p:sp>
        <p:nvSpPr>
          <p:cNvPr id="29" name="Rounded Rectangular Callout 28"/>
          <p:cNvSpPr/>
          <p:nvPr/>
        </p:nvSpPr>
        <p:spPr>
          <a:xfrm>
            <a:off x="6662025" y="811908"/>
            <a:ext cx="1828800" cy="914400"/>
          </a:xfrm>
          <a:prstGeom prst="wedgeRoundRectCallout">
            <a:avLst>
              <a:gd name="adj1" fmla="val -70093"/>
              <a:gd name="adj2" fmla="val -15791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Có tất cả 7 bông hoa.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874" y="5529945"/>
            <a:ext cx="729728" cy="7369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838" y="5529945"/>
            <a:ext cx="739433" cy="7369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84920" y="5012321"/>
            <a:ext cx="2741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Dấu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đọc là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24872" y="5012321"/>
            <a:ext cx="2741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Dấu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đọc là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64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6 L 0.00121 0.0671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35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3.7037E-6 L -0.00226 0.0671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335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72222E-6 3.7037E-6 L -0.00052 0.0671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335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3.33333E-6 -1.85185E-6 L -0.00174 0.0678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338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1.66667E-6 4.07407E-6 L 0.0026 0.06388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54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2" grpId="0" animBg="1"/>
      <p:bldP spid="2" grpId="1" animBg="1"/>
      <p:bldP spid="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6" y="58056"/>
            <a:ext cx="9021314" cy="6663419"/>
          </a:xfrm>
          <a:prstGeom prst="roundRect">
            <a:avLst>
              <a:gd name="adj" fmla="val 1970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8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62" y="2007654"/>
            <a:ext cx="3712385" cy="22207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11" y="2007389"/>
            <a:ext cx="3712385" cy="22207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577" y="2671936"/>
            <a:ext cx="4388392" cy="14137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0902">
            <a:off x="1257097" y="3140931"/>
            <a:ext cx="620316" cy="5645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504" y="2828394"/>
            <a:ext cx="605096" cy="5507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64" y="2923425"/>
            <a:ext cx="617547" cy="5620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785" y="3103471"/>
            <a:ext cx="602826" cy="5486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484" y="3191641"/>
            <a:ext cx="602826" cy="5486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538" y="2795478"/>
            <a:ext cx="602826" cy="5486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2256" y="363608"/>
            <a:ext cx="6321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Chọn phép tính thích hợp với mỗi hình.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>
            <a:endCxn id="17" idx="0"/>
          </p:cNvCxnSpPr>
          <p:nvPr/>
        </p:nvCxnSpPr>
        <p:spPr>
          <a:xfrm>
            <a:off x="2117056" y="3652111"/>
            <a:ext cx="2295190" cy="1085442"/>
          </a:xfrm>
          <a:prstGeom prst="line">
            <a:avLst/>
          </a:prstGeom>
          <a:ln w="3810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6" idx="2"/>
          </p:cNvCxnSpPr>
          <p:nvPr/>
        </p:nvCxnSpPr>
        <p:spPr>
          <a:xfrm flipH="1" flipV="1">
            <a:off x="4412246" y="2072708"/>
            <a:ext cx="2512714" cy="722770"/>
          </a:xfrm>
          <a:prstGeom prst="line">
            <a:avLst/>
          </a:prstGeom>
          <a:ln w="3810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3102118" y="1379221"/>
            <a:ext cx="2620256" cy="693487"/>
          </a:xfrm>
          <a:prstGeom prst="roundRect">
            <a:avLst/>
          </a:prstGeom>
          <a:solidFill>
            <a:srgbClr val="16BFE9"/>
          </a:solidFill>
          <a:ln>
            <a:solidFill>
              <a:srgbClr val="16BF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+ 3 = 6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102118" y="4737553"/>
            <a:ext cx="2620256" cy="693487"/>
          </a:xfrm>
          <a:prstGeom prst="roundRect">
            <a:avLst/>
          </a:prstGeom>
          <a:solidFill>
            <a:srgbClr val="ACE0EF"/>
          </a:solidFill>
          <a:ln>
            <a:solidFill>
              <a:srgbClr val="ACE0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+ 4 = 6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98500" y="2222500"/>
            <a:ext cx="2895600" cy="1816100"/>
          </a:xfrm>
          <a:prstGeom prst="ellipse">
            <a:avLst/>
          </a:prstGeom>
          <a:noFill/>
          <a:ln w="38100">
            <a:solidFill>
              <a:srgbClr val="079C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4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7" grpId="0" animBg="1"/>
      <p:bldP spid="23" grpId="0" animBg="1"/>
      <p:bldP spid="2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2945" y="415636"/>
            <a:ext cx="4655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a. Nêu kết quả phép tính.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59295" y="1263648"/>
            <a:ext cx="511032" cy="508000"/>
          </a:xfrm>
          <a:prstGeom prst="rect">
            <a:avLst/>
          </a:prstGeom>
          <a:solidFill>
            <a:srgbClr val="F69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624495" y="1263648"/>
            <a:ext cx="511032" cy="508000"/>
          </a:xfrm>
          <a:prstGeom prst="rect">
            <a:avLst/>
          </a:prstGeom>
          <a:solidFill>
            <a:srgbClr val="F69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183345" y="1263648"/>
            <a:ext cx="511032" cy="508000"/>
          </a:xfrm>
          <a:prstGeom prst="rect">
            <a:avLst/>
          </a:prstGeom>
          <a:solidFill>
            <a:srgbClr val="F69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742195" y="1263648"/>
            <a:ext cx="511032" cy="508000"/>
          </a:xfrm>
          <a:prstGeom prst="rect">
            <a:avLst/>
          </a:prstGeom>
          <a:solidFill>
            <a:srgbClr val="F69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299272" y="1263648"/>
            <a:ext cx="511032" cy="508000"/>
          </a:xfrm>
          <a:prstGeom prst="rect">
            <a:avLst/>
          </a:prstGeom>
          <a:solidFill>
            <a:srgbClr val="A6C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62302" y="2567823"/>
            <a:ext cx="511032" cy="508000"/>
          </a:xfrm>
          <a:prstGeom prst="rect">
            <a:avLst/>
          </a:prstGeom>
          <a:solidFill>
            <a:srgbClr val="A6C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624495" y="2567823"/>
            <a:ext cx="511032" cy="508000"/>
          </a:xfrm>
          <a:prstGeom prst="rect">
            <a:avLst/>
          </a:prstGeom>
          <a:solidFill>
            <a:srgbClr val="F69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186159" y="2567823"/>
            <a:ext cx="511032" cy="508000"/>
          </a:xfrm>
          <a:prstGeom prst="rect">
            <a:avLst/>
          </a:prstGeom>
          <a:solidFill>
            <a:srgbClr val="F69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741473" y="2567823"/>
            <a:ext cx="511032" cy="508000"/>
          </a:xfrm>
          <a:prstGeom prst="rect">
            <a:avLst/>
          </a:prstGeom>
          <a:solidFill>
            <a:srgbClr val="F69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303137" y="2567823"/>
            <a:ext cx="511032" cy="508000"/>
          </a:xfrm>
          <a:prstGeom prst="rect">
            <a:avLst/>
          </a:prstGeom>
          <a:solidFill>
            <a:srgbClr val="F69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59295" y="3871998"/>
            <a:ext cx="511032" cy="508000"/>
          </a:xfrm>
          <a:prstGeom prst="rect">
            <a:avLst/>
          </a:prstGeom>
          <a:solidFill>
            <a:srgbClr val="9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624663" y="3871998"/>
            <a:ext cx="511032" cy="508000"/>
          </a:xfrm>
          <a:prstGeom prst="rect">
            <a:avLst/>
          </a:prstGeom>
          <a:solidFill>
            <a:srgbClr val="9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189502" y="3871998"/>
            <a:ext cx="511032" cy="508000"/>
          </a:xfrm>
          <a:prstGeom prst="rect">
            <a:avLst/>
          </a:prstGeom>
          <a:solidFill>
            <a:srgbClr val="9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741473" y="3871998"/>
            <a:ext cx="511032" cy="508000"/>
          </a:xfrm>
          <a:prstGeom prst="rect">
            <a:avLst/>
          </a:prstGeom>
          <a:solidFill>
            <a:srgbClr val="9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300130" y="3871998"/>
            <a:ext cx="511032" cy="508000"/>
          </a:xfrm>
          <a:prstGeom prst="rect">
            <a:avLst/>
          </a:prstGeom>
          <a:solidFill>
            <a:srgbClr val="9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858787" y="3871998"/>
            <a:ext cx="511032" cy="508000"/>
          </a:xfrm>
          <a:prstGeom prst="rect">
            <a:avLst/>
          </a:prstGeom>
          <a:solidFill>
            <a:srgbClr val="EF5B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427404" y="3876761"/>
            <a:ext cx="511032" cy="508000"/>
          </a:xfrm>
          <a:prstGeom prst="rect">
            <a:avLst/>
          </a:prstGeom>
          <a:solidFill>
            <a:srgbClr val="EF5B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052945" y="5176173"/>
            <a:ext cx="511032" cy="508000"/>
          </a:xfrm>
          <a:prstGeom prst="rect">
            <a:avLst/>
          </a:prstGeom>
          <a:solidFill>
            <a:srgbClr val="EF5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619415" y="5176173"/>
            <a:ext cx="511032" cy="508000"/>
          </a:xfrm>
          <a:prstGeom prst="rect">
            <a:avLst/>
          </a:prstGeom>
          <a:solidFill>
            <a:srgbClr val="EF5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182349" y="5176173"/>
            <a:ext cx="511032" cy="508000"/>
          </a:xfrm>
          <a:prstGeom prst="rect">
            <a:avLst/>
          </a:prstGeom>
          <a:solidFill>
            <a:srgbClr val="97A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742827" y="5176173"/>
            <a:ext cx="511032" cy="508000"/>
          </a:xfrm>
          <a:prstGeom prst="rect">
            <a:avLst/>
          </a:prstGeom>
          <a:solidFill>
            <a:srgbClr val="97A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298860" y="5176173"/>
            <a:ext cx="511032" cy="508000"/>
          </a:xfrm>
          <a:prstGeom prst="rect">
            <a:avLst/>
          </a:prstGeom>
          <a:solidFill>
            <a:srgbClr val="97A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856534" y="5176173"/>
            <a:ext cx="511032" cy="508000"/>
          </a:xfrm>
          <a:prstGeom prst="rect">
            <a:avLst/>
          </a:prstGeom>
          <a:solidFill>
            <a:srgbClr val="97A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424728" y="5176173"/>
            <a:ext cx="511032" cy="508000"/>
          </a:xfrm>
          <a:prstGeom prst="rect">
            <a:avLst/>
          </a:prstGeom>
          <a:solidFill>
            <a:srgbClr val="97A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5750939" y="1283609"/>
            <a:ext cx="471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222427" y="1283609"/>
            <a:ext cx="471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693915" y="1283609"/>
            <a:ext cx="471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165403" y="1283609"/>
            <a:ext cx="471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648707" y="1255033"/>
            <a:ext cx="572521" cy="5232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750939" y="2574575"/>
            <a:ext cx="471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222427" y="2574575"/>
            <a:ext cx="471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693915" y="2574575"/>
            <a:ext cx="471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165403" y="2574575"/>
            <a:ext cx="471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648707" y="2545999"/>
            <a:ext cx="572521" cy="5232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750939" y="3886433"/>
            <a:ext cx="471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222427" y="3886433"/>
            <a:ext cx="471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693915" y="3886433"/>
            <a:ext cx="471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165403" y="3886433"/>
            <a:ext cx="471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648707" y="3857857"/>
            <a:ext cx="572521" cy="5232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750939" y="5189855"/>
            <a:ext cx="471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222427" y="5189855"/>
            <a:ext cx="471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693915" y="5189855"/>
            <a:ext cx="471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165403" y="5189855"/>
            <a:ext cx="471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648707" y="5161279"/>
            <a:ext cx="572521" cy="5232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23337" y="125709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 b="1">
              <a:solidFill>
                <a:srgbClr val="079C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23337" y="2552603"/>
            <a:ext cx="246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745031" y="3886433"/>
            <a:ext cx="246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728720" y="5157637"/>
            <a:ext cx="246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26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8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3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42" grpId="0"/>
      <p:bldP spid="43" grpId="0"/>
      <p:bldP spid="44" grpId="0"/>
      <p:bldP spid="45" grpId="0"/>
      <p:bldP spid="46" grpId="0" animBg="1"/>
      <p:bldP spid="55" grpId="0"/>
      <p:bldP spid="56" grpId="0"/>
      <p:bldP spid="57" grpId="0"/>
      <p:bldP spid="58" grpId="0"/>
      <p:bldP spid="59" grpId="0" animBg="1"/>
      <p:bldP spid="60" grpId="0"/>
      <p:bldP spid="61" grpId="0"/>
      <p:bldP spid="62" grpId="0"/>
      <p:bldP spid="63" grpId="0"/>
      <p:bldP spid="64" grpId="0" animBg="1"/>
      <p:bldP spid="65" grpId="0"/>
      <p:bldP spid="66" grpId="0"/>
      <p:bldP spid="67" grpId="0"/>
      <p:bldP spid="68" grpId="0"/>
      <p:bldP spid="69" grpId="0" animBg="1"/>
      <p:bldP spid="3" grpId="0"/>
      <p:bldP spid="2" grpId="0"/>
      <p:bldP spid="50" grpId="0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2939" y="2163715"/>
            <a:ext cx="640080" cy="640080"/>
          </a:xfrm>
          <a:prstGeom prst="rect">
            <a:avLst/>
          </a:prstGeom>
          <a:solidFill>
            <a:srgbClr val="F69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61812" y="2163715"/>
            <a:ext cx="640080" cy="640080"/>
          </a:xfrm>
          <a:prstGeom prst="rect">
            <a:avLst/>
          </a:prstGeom>
          <a:solidFill>
            <a:srgbClr val="F69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209097" y="2163715"/>
            <a:ext cx="640080" cy="640080"/>
          </a:xfrm>
          <a:prstGeom prst="rect">
            <a:avLst/>
          </a:prstGeom>
          <a:solidFill>
            <a:srgbClr val="F69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057970" y="2163715"/>
            <a:ext cx="640080" cy="640080"/>
          </a:xfrm>
          <a:prstGeom prst="rect">
            <a:avLst/>
          </a:prstGeom>
          <a:solidFill>
            <a:srgbClr val="F69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906843" y="2163715"/>
            <a:ext cx="640080" cy="640080"/>
          </a:xfrm>
          <a:prstGeom prst="rect">
            <a:avLst/>
          </a:prstGeom>
          <a:solidFill>
            <a:srgbClr val="A6C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2531806" y="3735266"/>
            <a:ext cx="6272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461152" y="3749824"/>
            <a:ext cx="4714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223048" y="3749432"/>
            <a:ext cx="6320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152226" y="3749824"/>
            <a:ext cx="4714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891924" y="3749432"/>
            <a:ext cx="664959" cy="55399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845288" y="1884215"/>
            <a:ext cx="5453425" cy="1191491"/>
          </a:xfrm>
          <a:prstGeom prst="ellipse">
            <a:avLst/>
          </a:prstGeom>
          <a:noFill/>
          <a:ln w="57150">
            <a:solidFill>
              <a:srgbClr val="079C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02764" y="3749432"/>
            <a:ext cx="4977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000" b="1">
              <a:solidFill>
                <a:srgbClr val="079C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88909" y="3749432"/>
            <a:ext cx="4884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98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  <p:bldP spid="13" grpId="0" animBg="1"/>
      <p:bldP spid="14" grpId="0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 animBg="1"/>
      <p:bldP spid="46" grpId="1" animBg="1"/>
      <p:bldP spid="2" grpId="0" animBg="1"/>
      <p:bldP spid="3" grpId="0"/>
      <p:bldP spid="7" grpId="1"/>
      <p:bldP spid="7" grpId="2"/>
      <p:bldP spid="7" grpId="3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3013</TotalTime>
  <Words>256</Words>
  <Application>Microsoft Office PowerPoint</Application>
  <PresentationFormat>On-screen Show (4:3)</PresentationFormat>
  <Paragraphs>124</Paragraphs>
  <Slides>16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TrangDTT</cp:lastModifiedBy>
  <cp:revision>475</cp:revision>
  <dcterms:created xsi:type="dcterms:W3CDTF">2018-11-09T03:14:06Z</dcterms:created>
  <dcterms:modified xsi:type="dcterms:W3CDTF">2020-04-24T10:03:20Z</dcterms:modified>
</cp:coreProperties>
</file>