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5" r:id="rId3"/>
    <p:sldId id="286" r:id="rId4"/>
    <p:sldId id="289" r:id="rId5"/>
    <p:sldId id="290" r:id="rId6"/>
    <p:sldId id="298" r:id="rId7"/>
    <p:sldId id="261" r:id="rId8"/>
    <p:sldId id="287" r:id="rId9"/>
    <p:sldId id="293" r:id="rId10"/>
    <p:sldId id="292" r:id="rId11"/>
    <p:sldId id="288" r:id="rId12"/>
    <p:sldId id="283" r:id="rId13"/>
    <p:sldId id="294" r:id="rId14"/>
    <p:sldId id="295" r:id="rId15"/>
    <p:sldId id="296" r:id="rId16"/>
    <p:sldId id="284" r:id="rId17"/>
    <p:sldId id="297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FDC"/>
    <a:srgbClr val="B6DA9C"/>
    <a:srgbClr val="FFEC95"/>
    <a:srgbClr val="AEBCE1"/>
    <a:srgbClr val="FECF8C"/>
    <a:srgbClr val="88C7D5"/>
    <a:srgbClr val="FABFBE"/>
    <a:srgbClr val="B5DDB6"/>
    <a:srgbClr val="CBE7CC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1080" y="8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8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244" y="1679530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9988" y="1687643"/>
            <a:ext cx="731520" cy="73152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3244" y="4257199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9988" y="4265312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6732" y="4257199"/>
            <a:ext cx="731520" cy="73152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6554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7164" y="1761141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0485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0934" y="1752901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4049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7727" y="1755764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6554" y="387126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7164" y="3855117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0485" y="387126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4049" y="387126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87164" y="5135277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0485" y="515142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0934" y="5151421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4049" y="515142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62267" y="3855117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553" y="5106240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35788" y="3855117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81209" y="1770909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89869" y="3855117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61887" y="5106240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89868" y="5135277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0118" y="3855117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47727" y="3851466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24412" y="5110859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47727" y="5136675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3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668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1368" y="1595336"/>
            <a:ext cx="3249039" cy="865762"/>
          </a:xfrm>
          <a:prstGeom prst="rect">
            <a:avLst/>
          </a:prstGeom>
          <a:solidFill>
            <a:srgbClr val="FFDD00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11367" y="2470826"/>
            <a:ext cx="3246120" cy="865762"/>
          </a:xfrm>
          <a:prstGeom prst="rect">
            <a:avLst/>
          </a:prstGeom>
          <a:solidFill>
            <a:srgbClr val="FFC20A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60406" y="1595336"/>
            <a:ext cx="3246120" cy="865762"/>
          </a:xfrm>
          <a:prstGeom prst="rect">
            <a:avLst/>
          </a:prstGeom>
          <a:solidFill>
            <a:srgbClr val="FFC20A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57591" y="1630074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 + 1 =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7591" y="2518986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6630" y="1649051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 + 2 =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6989" y="1623934"/>
            <a:ext cx="8657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6989" y="2511291"/>
            <a:ext cx="8657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5483" y="1651384"/>
            <a:ext cx="8657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5" grpId="0" animBg="1"/>
      <p:bldP spid="28" grpId="0" animBg="1"/>
      <p:bldP spid="18" grpId="0"/>
      <p:bldP spid="29" grpId="0"/>
      <p:bldP spid="30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968036"/>
            <a:ext cx="7989454" cy="5040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28" y="8560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5028" y="3571537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1865" y="357153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72013" y="4916461"/>
            <a:ext cx="2130302" cy="568037"/>
            <a:chOff x="4267203" y="5194662"/>
            <a:chExt cx="2130302" cy="568037"/>
          </a:xfrm>
        </p:grpSpPr>
        <p:sp>
          <p:nvSpPr>
            <p:cNvPr id="10" name="Rectangle 9"/>
            <p:cNvSpPr/>
            <p:nvPr/>
          </p:nvSpPr>
          <p:spPr>
            <a:xfrm>
              <a:off x="4267203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9468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23042" y="496127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5469" y="496127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529" y="496127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580" y="496127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244" y="5826184"/>
            <a:ext cx="38395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8198" y="5745438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376500" y="579025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1694" y="49605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63055" y="49388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9695" y="579025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5028" y="8560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53" y="856051"/>
            <a:ext cx="2175398" cy="340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4" y="984093"/>
            <a:ext cx="3061189" cy="345197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57891" y="4915713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6193" y="4960530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4315" y="49605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766619" y="978941"/>
            <a:ext cx="3918276" cy="34571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43529" y="856051"/>
            <a:ext cx="2588907" cy="34571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8836" y="900120"/>
            <a:ext cx="7536237" cy="35359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9C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9C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9" grpId="0"/>
      <p:bldP spid="34" grpId="0"/>
      <p:bldP spid="20" grpId="0"/>
      <p:bldP spid="35" grpId="0"/>
      <p:bldP spid="37" grpId="0"/>
      <p:bldP spid="24" grpId="0"/>
      <p:bldP spid="25" grpId="0"/>
      <p:bldP spid="6" grpId="0" animBg="1"/>
      <p:bldP spid="6" grpId="1" animBg="1"/>
      <p:bldP spid="27" grpId="0" animBg="1"/>
      <p:bldP spid="27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72013" y="4547008"/>
            <a:ext cx="2130302" cy="568037"/>
            <a:chOff x="4267203" y="5194662"/>
            <a:chExt cx="2130302" cy="568037"/>
          </a:xfrm>
        </p:grpSpPr>
        <p:sp>
          <p:nvSpPr>
            <p:cNvPr id="10" name="Rectangle 9"/>
            <p:cNvSpPr/>
            <p:nvPr/>
          </p:nvSpPr>
          <p:spPr>
            <a:xfrm>
              <a:off x="4267203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9468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23042" y="459182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5469" y="459182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529" y="459182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580" y="459182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4136" y="5484441"/>
            <a:ext cx="52357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3905" y="5403695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12207" y="5448512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9623" y="4597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0984" y="45762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05402" y="54485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5028" y="85605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0" y="1477056"/>
            <a:ext cx="7470220" cy="24945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57891" y="4546260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6193" y="4591077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2244" y="4597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33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20" grpId="0"/>
      <p:bldP spid="35" grpId="0"/>
      <p:bldP spid="37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72013" y="4260684"/>
            <a:ext cx="2130302" cy="568037"/>
            <a:chOff x="4267203" y="5194662"/>
            <a:chExt cx="2130302" cy="568037"/>
          </a:xfrm>
        </p:grpSpPr>
        <p:sp>
          <p:nvSpPr>
            <p:cNvPr id="10" name="Rectangle 9"/>
            <p:cNvSpPr/>
            <p:nvPr/>
          </p:nvSpPr>
          <p:spPr>
            <a:xfrm>
              <a:off x="4267203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9468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23042" y="4305501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5469" y="4305501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529" y="4305501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580" y="4305501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6248" y="5318185"/>
            <a:ext cx="55515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con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8632" y="5237439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56934" y="5282256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9623" y="43300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0984" y="43083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50129" y="52822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5028" y="8560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0" y="1795387"/>
            <a:ext cx="7470220" cy="18579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57891" y="4259936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6193" y="4304753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2244" y="43300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41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20" grpId="0"/>
      <p:bldP spid="35" grpId="0"/>
      <p:bldP spid="37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1491" y="1634836"/>
            <a:ext cx="4576618" cy="1394691"/>
          </a:xfrm>
          <a:prstGeom prst="roundRect">
            <a:avLst>
              <a:gd name="adj" fmla="val 50000"/>
            </a:avLst>
          </a:prstGeom>
          <a:solidFill>
            <a:srgbClr val="B5DDB6"/>
          </a:solidFill>
          <a:ln>
            <a:solidFill>
              <a:srgbClr val="9CD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589576" y="3467100"/>
            <a:ext cx="2233358" cy="18752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1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43650" y="352887"/>
            <a:ext cx="740546" cy="685380"/>
          </a:xfrm>
          <a:prstGeom prst="rect">
            <a:avLst/>
          </a:prstGeom>
          <a:solidFill>
            <a:srgbClr val="F6D20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196596" y="3525228"/>
            <a:ext cx="2233358" cy="18752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1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40194" y="352887"/>
            <a:ext cx="740546" cy="685380"/>
          </a:xfrm>
          <a:prstGeom prst="rect">
            <a:avLst/>
          </a:prstGeom>
          <a:solidFill>
            <a:srgbClr val="F6D20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01817" y="1855513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  +  0  =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02418" y="1934866"/>
            <a:ext cx="755184" cy="78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59909" y="1943988"/>
            <a:ext cx="755184" cy="78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14553" y="1838396"/>
            <a:ext cx="834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dirty="0">
              <a:solidFill>
                <a:srgbClr val="009A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28" y="394386"/>
            <a:ext cx="7119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09405" y="412696"/>
            <a:ext cx="513552" cy="431217"/>
          </a:xfrm>
          <a:prstGeom prst="roundRect">
            <a:avLst/>
          </a:prstGeom>
          <a:noFill/>
          <a:ln w="38100">
            <a:solidFill>
              <a:srgbClr val="41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97236" y="394386"/>
            <a:ext cx="426462" cy="426462"/>
          </a:xfrm>
          <a:prstGeom prst="rect">
            <a:avLst/>
          </a:prstGeom>
          <a:solidFill>
            <a:srgbClr val="F6D200"/>
          </a:solidFill>
          <a:ln>
            <a:solidFill>
              <a:srgbClr val="F6D2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39305 0.53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265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1.11111E-6 L -0.27691 0.534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267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2" grpId="0" animBg="1"/>
      <p:bldP spid="4" grpId="0" animBg="1"/>
      <p:bldP spid="4" grpId="1" animBg="1"/>
      <p:bldP spid="43" grpId="0" animBg="1"/>
      <p:bldP spid="44" grpId="0" animBg="1"/>
      <p:bldP spid="44" grpId="1" animBg="1"/>
      <p:bldP spid="35" grpId="0"/>
      <p:bldP spid="38" grpId="0" animBg="1"/>
      <p:bldP spid="38" grpId="1" animBg="1"/>
      <p:bldP spid="46" grpId="0" animBg="1"/>
      <p:bldP spid="46" grpId="1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711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95495" y="2849840"/>
            <a:ext cx="2503055" cy="1234520"/>
            <a:chOff x="2115126" y="1009916"/>
            <a:chExt cx="2503055" cy="1234520"/>
          </a:xfrm>
          <a:solidFill>
            <a:srgbClr val="B6DA9C"/>
          </a:solidFill>
        </p:grpSpPr>
        <p:sp>
          <p:nvSpPr>
            <p:cNvPr id="24" name="Oval 23"/>
            <p:cNvSpPr/>
            <p:nvPr/>
          </p:nvSpPr>
          <p:spPr>
            <a:xfrm>
              <a:off x="2115126" y="1009916"/>
              <a:ext cx="2503055" cy="1234520"/>
            </a:xfrm>
            <a:prstGeom prst="ellipse">
              <a:avLst/>
            </a:prstGeom>
            <a:grpFill/>
            <a:ln>
              <a:solidFill>
                <a:srgbClr val="B6D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272144" y="1090334"/>
              <a:ext cx="2198255" cy="10617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67129" y="1230239"/>
            <a:ext cx="2503055" cy="1234520"/>
            <a:chOff x="1339271" y="926788"/>
            <a:chExt cx="2503055" cy="1234520"/>
          </a:xfrm>
        </p:grpSpPr>
        <p:grpSp>
          <p:nvGrpSpPr>
            <p:cNvPr id="8" name="Group 7"/>
            <p:cNvGrpSpPr/>
            <p:nvPr/>
          </p:nvGrpSpPr>
          <p:grpSpPr>
            <a:xfrm>
              <a:off x="1339271" y="926788"/>
              <a:ext cx="2503055" cy="1234520"/>
              <a:chOff x="2115126" y="1009916"/>
              <a:chExt cx="2503055" cy="123452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115126" y="1009916"/>
                <a:ext cx="2503055" cy="1234520"/>
              </a:xfrm>
              <a:prstGeom prst="ellipse">
                <a:avLst/>
              </a:prstGeom>
              <a:solidFill>
                <a:srgbClr val="FABFBE"/>
              </a:solidFill>
              <a:ln>
                <a:solidFill>
                  <a:srgbClr val="FAB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72144" y="1090334"/>
                <a:ext cx="2198255" cy="1061739"/>
              </a:xfrm>
              <a:prstGeom prst="ellipse">
                <a:avLst/>
              </a:prstGeom>
              <a:solidFill>
                <a:srgbClr val="FABFBE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42652" y="1201168"/>
              <a:ext cx="149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 +  1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87600" y="1230239"/>
            <a:ext cx="2503055" cy="1234520"/>
            <a:chOff x="5106075" y="926788"/>
            <a:chExt cx="2503055" cy="1234520"/>
          </a:xfrm>
        </p:grpSpPr>
        <p:grpSp>
          <p:nvGrpSpPr>
            <p:cNvPr id="20" name="Group 19"/>
            <p:cNvGrpSpPr/>
            <p:nvPr/>
          </p:nvGrpSpPr>
          <p:grpSpPr>
            <a:xfrm>
              <a:off x="5106075" y="926788"/>
              <a:ext cx="2503055" cy="1234520"/>
              <a:chOff x="2115126" y="1009916"/>
              <a:chExt cx="2503055" cy="1234520"/>
            </a:xfrm>
            <a:solidFill>
              <a:srgbClr val="AFDFDC"/>
            </a:solidFill>
          </p:grpSpPr>
          <p:sp>
            <p:nvSpPr>
              <p:cNvPr id="21" name="Oval 20"/>
              <p:cNvSpPr/>
              <p:nvPr/>
            </p:nvSpPr>
            <p:spPr>
              <a:xfrm>
                <a:off x="2115126" y="1009916"/>
                <a:ext cx="2503055" cy="1234520"/>
              </a:xfrm>
              <a:prstGeom prst="ellipse">
                <a:avLst/>
              </a:prstGeom>
              <a:grpFill/>
              <a:ln>
                <a:solidFill>
                  <a:srgbClr val="FAB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272144" y="1090334"/>
                <a:ext cx="2198255" cy="1061739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609456" y="1201168"/>
              <a:ext cx="149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 +  0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22109" y="2843867"/>
            <a:ext cx="2503055" cy="1234520"/>
            <a:chOff x="8164945" y="3982450"/>
            <a:chExt cx="2503055" cy="1234520"/>
          </a:xfrm>
        </p:grpSpPr>
        <p:grpSp>
          <p:nvGrpSpPr>
            <p:cNvPr id="29" name="Group 28"/>
            <p:cNvGrpSpPr/>
            <p:nvPr/>
          </p:nvGrpSpPr>
          <p:grpSpPr>
            <a:xfrm>
              <a:off x="8164945" y="3982450"/>
              <a:ext cx="2503055" cy="1234520"/>
              <a:chOff x="2115126" y="1009916"/>
              <a:chExt cx="2503055" cy="1234520"/>
            </a:xfrm>
            <a:solidFill>
              <a:srgbClr val="FFEC95"/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2115126" y="1009916"/>
                <a:ext cx="2503055" cy="1234520"/>
              </a:xfrm>
              <a:prstGeom prst="ellipse">
                <a:avLst/>
              </a:prstGeom>
              <a:grpFill/>
              <a:ln>
                <a:solidFill>
                  <a:srgbClr val="FAB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272144" y="1090334"/>
                <a:ext cx="2198255" cy="1061739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668328" y="4309800"/>
              <a:ext cx="149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+  0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44618" y="4777118"/>
            <a:ext cx="2503055" cy="1234520"/>
            <a:chOff x="5661890" y="4666220"/>
            <a:chExt cx="2503055" cy="1234520"/>
          </a:xfrm>
        </p:grpSpPr>
        <p:grpSp>
          <p:nvGrpSpPr>
            <p:cNvPr id="32" name="Group 31"/>
            <p:cNvGrpSpPr/>
            <p:nvPr/>
          </p:nvGrpSpPr>
          <p:grpSpPr>
            <a:xfrm>
              <a:off x="5661890" y="4666220"/>
              <a:ext cx="2503055" cy="1234520"/>
              <a:chOff x="2115126" y="1009916"/>
              <a:chExt cx="2503055" cy="1234520"/>
            </a:xfrm>
            <a:solidFill>
              <a:srgbClr val="AEBCE1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2115126" y="1009916"/>
                <a:ext cx="2503055" cy="1234520"/>
              </a:xfrm>
              <a:prstGeom prst="ellipse">
                <a:avLst/>
              </a:prstGeom>
              <a:grpFill/>
              <a:ln>
                <a:solidFill>
                  <a:srgbClr val="FAB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272144" y="1090334"/>
                <a:ext cx="2198255" cy="1061739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140546" y="4893804"/>
              <a:ext cx="149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+  3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71838" y="4843629"/>
            <a:ext cx="2503055" cy="1234520"/>
            <a:chOff x="3018657" y="4666220"/>
            <a:chExt cx="2503055" cy="1234520"/>
          </a:xfrm>
        </p:grpSpPr>
        <p:grpSp>
          <p:nvGrpSpPr>
            <p:cNvPr id="26" name="Group 25"/>
            <p:cNvGrpSpPr/>
            <p:nvPr/>
          </p:nvGrpSpPr>
          <p:grpSpPr>
            <a:xfrm>
              <a:off x="3018657" y="4666220"/>
              <a:ext cx="2503055" cy="1234520"/>
              <a:chOff x="2115126" y="1009916"/>
              <a:chExt cx="2503055" cy="1234520"/>
            </a:xfrm>
            <a:solidFill>
              <a:srgbClr val="FECF8C"/>
            </a:solidFill>
          </p:grpSpPr>
          <p:sp>
            <p:nvSpPr>
              <p:cNvPr id="27" name="Oval 26"/>
              <p:cNvSpPr/>
              <p:nvPr/>
            </p:nvSpPr>
            <p:spPr>
              <a:xfrm>
                <a:off x="2115126" y="1009916"/>
                <a:ext cx="2503055" cy="1234520"/>
              </a:xfrm>
              <a:prstGeom prst="ellipse">
                <a:avLst/>
              </a:prstGeom>
              <a:grpFill/>
              <a:ln>
                <a:solidFill>
                  <a:srgbClr val="FAB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272144" y="1090334"/>
                <a:ext cx="2198255" cy="1061739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495961" y="4893804"/>
              <a:ext cx="149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+  1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35679" y="3157842"/>
            <a:ext cx="14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+  1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>
            <a:stCxn id="6" idx="4"/>
            <a:endCxn id="30" idx="2"/>
          </p:cNvCxnSpPr>
          <p:nvPr/>
        </p:nvCxnSpPr>
        <p:spPr>
          <a:xfrm>
            <a:off x="3018657" y="2464759"/>
            <a:ext cx="3003452" cy="9963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3" idx="1"/>
          </p:cNvCxnSpPr>
          <p:nvPr/>
        </p:nvCxnSpPr>
        <p:spPr>
          <a:xfrm>
            <a:off x="2998550" y="3425275"/>
            <a:ext cx="2612632" cy="15326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7" idx="0"/>
            <a:endCxn id="21" idx="3"/>
          </p:cNvCxnSpPr>
          <p:nvPr/>
        </p:nvCxnSpPr>
        <p:spPr>
          <a:xfrm flipV="1">
            <a:off x="3123366" y="2283968"/>
            <a:ext cx="2330798" cy="25596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" y="46037"/>
            <a:ext cx="9041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91186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463" y="2921169"/>
            <a:ext cx="8089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an1-1_Page_0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8" y="741242"/>
            <a:ext cx="8145824" cy="500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03" y="-49169"/>
            <a:ext cx="6089795" cy="4681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36" y="524727"/>
            <a:ext cx="2509929" cy="320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2485" y="469239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1215" y="469239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2820" y="469239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175" y="469239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3238" y="4692397"/>
            <a:ext cx="31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8603" y="5488507"/>
            <a:ext cx="9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3461" y="5503506"/>
            <a:ext cx="12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811" y="5503507"/>
            <a:ext cx="98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4877" y="5479272"/>
            <a:ext cx="126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971" y="5479272"/>
            <a:ext cx="106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03" y="-45696"/>
            <a:ext cx="6089795" cy="46819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36" y="528200"/>
            <a:ext cx="2509929" cy="320176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25947" y="258618"/>
            <a:ext cx="7908453" cy="44735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remove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remove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57" y="375181"/>
            <a:ext cx="3185685" cy="393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46" y="1290056"/>
            <a:ext cx="2892623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2485" y="466191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1215" y="466191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2820" y="466191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175" y="4661917"/>
            <a:ext cx="4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3238" y="4661917"/>
            <a:ext cx="31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7643" y="5478347"/>
            <a:ext cx="9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3461" y="5493346"/>
            <a:ext cx="12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811" y="5493347"/>
            <a:ext cx="98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4557" y="5469112"/>
            <a:ext cx="126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971" y="5469112"/>
            <a:ext cx="106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86" y="368936"/>
            <a:ext cx="3185676" cy="3931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46" y="1283476"/>
            <a:ext cx="2892623" cy="219456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25947" y="258618"/>
            <a:ext cx="7908453" cy="44735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remove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remove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an1-1_Page_0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8" y="741242"/>
            <a:ext cx="8145824" cy="500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244" y="1679530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9988" y="1687643"/>
            <a:ext cx="731520" cy="73152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3244" y="4196239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9988" y="4204352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6732" y="4196239"/>
            <a:ext cx="731520" cy="73152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6554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7164" y="1687989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0485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0934" y="1752901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4049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6554" y="38103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7164" y="3745389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0485" y="38103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4049" y="38103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87164" y="4865529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0485" y="493044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0934" y="4930441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4049" y="493044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62267" y="3745389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553" y="4836492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35788" y="3745389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81209" y="1697757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89869" y="3745389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61887" y="4836492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89868" y="4865529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7" grpId="0" animBg="1"/>
      <p:bldP spid="8" grpId="0" animBg="1"/>
      <p:bldP spid="9" grpId="0" animBg="1"/>
      <p:bldP spid="10" grpId="0"/>
      <p:bldP spid="12" grpId="0" animBg="1"/>
      <p:bldP spid="13" grpId="0"/>
      <p:bldP spid="14" grpId="0"/>
      <p:bldP spid="15" grpId="0"/>
      <p:bldP spid="17" grpId="0"/>
      <p:bldP spid="18" grpId="0" animBg="1"/>
      <p:bldP spid="19" grpId="0"/>
      <p:bldP spid="21" grpId="0"/>
      <p:bldP spid="23" grpId="0" animBg="1"/>
      <p:bldP spid="24" grpId="0"/>
      <p:bldP spid="25" grpId="0"/>
      <p:bldP spid="26" grpId="0"/>
      <p:bldP spid="27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244" y="1679530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9988" y="1687643"/>
            <a:ext cx="731520" cy="73152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6554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7164" y="1736757"/>
            <a:ext cx="573931" cy="59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0485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0934" y="1752901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4049" y="1752902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3436" y="1766960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81209" y="1746525"/>
            <a:ext cx="573931" cy="59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0394" y="1679530"/>
            <a:ext cx="731520" cy="73152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97462" y="1688643"/>
            <a:ext cx="731520" cy="73152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4282" y="1319260"/>
            <a:ext cx="2865120" cy="1452056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65138" y="1766960"/>
            <a:ext cx="5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01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/>
      <p:bldP spid="10" grpId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31" grpId="0"/>
      <p:bldP spid="35" grpId="0" animBg="1"/>
      <p:bldP spid="36" grpId="0" animBg="1"/>
      <p:bldP spid="3" grpId="0" animBg="1"/>
      <p:bldP spid="37" grpId="0"/>
      <p:bldP spid="37" grpId="1"/>
      <p:bldP spid="37" grpId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</TotalTime>
  <Words>245</Words>
  <Application>Microsoft Office PowerPoint</Application>
  <PresentationFormat>On-screen Show (4:3)</PresentationFormat>
  <Paragraphs>132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631</cp:revision>
  <dcterms:created xsi:type="dcterms:W3CDTF">2018-11-09T03:14:06Z</dcterms:created>
  <dcterms:modified xsi:type="dcterms:W3CDTF">2020-04-24T09:07:41Z</dcterms:modified>
</cp:coreProperties>
</file>