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89" r:id="rId4"/>
    <p:sldId id="258" r:id="rId5"/>
    <p:sldId id="291" r:id="rId6"/>
    <p:sldId id="293" r:id="rId7"/>
    <p:sldId id="260" r:id="rId8"/>
    <p:sldId id="277" r:id="rId9"/>
    <p:sldId id="294" r:id="rId10"/>
    <p:sldId id="261" r:id="rId11"/>
    <p:sldId id="273" r:id="rId12"/>
    <p:sldId id="274" r:id="rId13"/>
    <p:sldId id="275" r:id="rId14"/>
    <p:sldId id="262" r:id="rId15"/>
    <p:sldId id="279" r:id="rId16"/>
    <p:sldId id="284" r:id="rId17"/>
    <p:sldId id="264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A"/>
    <a:srgbClr val="079C42"/>
    <a:srgbClr val="F36C1E"/>
    <a:srgbClr val="F6D200"/>
    <a:srgbClr val="A08B07"/>
    <a:srgbClr val="A48F07"/>
    <a:srgbClr val="6CCFF6"/>
    <a:srgbClr val="BCEAFB"/>
    <a:srgbClr val="D38308"/>
    <a:srgbClr val="A28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343" autoAdjust="0"/>
  </p:normalViewPr>
  <p:slideViewPr>
    <p:cSldViewPr snapToGrid="0">
      <p:cViewPr varScale="1">
        <p:scale>
          <a:sx n="91" d="100"/>
          <a:sy n="91" d="100"/>
        </p:scale>
        <p:origin x="11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tự viết kết quả vào ô vuông của tình huống gộp hai hộp khế. 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(HS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 hiện, 30s).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nói tình huống và số trong ô vuông. (HS trả lời, 10s)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show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 slide 15 đến khi gộp hai hộp khế vào cùng một hộp .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hỏi: “Muốn biết gộp 3 quả khế chín vàng và 2 quả khế xanh lại có tất cả bao nhiêu quả thì phải làm gì?” (HS trả lời, 5s).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 HS đếm tất cả hai nhóm táo theo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show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“ 1, 2, 3, 4, 5. Có tất cả 5 quả khế”, 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xác định: “Gộp 3 quả khế chín vàng và 2 quả khế xanh lại thì có tất cả 5 quả khế.”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tự viết kết quả vào mỗi ô vuông còn lại.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(HS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 hiện với tình huống còn lại của 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2 tình huống của 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90s)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nói tình huống và kết quả tình huống còn lại của 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,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 chuột vào ô vuông để hiển thị kết quả và nói “Cả hai tay bạn gái cầm tất cả 9 quả bóng bay”. Làm như vậy với từng tình huống ở 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8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Show 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 slide 17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 vào từng hình và đọc câu viết tương ứng dưới hình cho HS nghe.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 vào 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hỏi “Dưới tranh này viết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cộng 2 bằng ô trống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nghĩa là thế nào?”  (HS suy nghĩ và trả lời 60s). GV xác nhận: “Dưới tranh này viết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cộng 2 bằng ô trống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nghĩa là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gộp 5 con heo và 2 con heo lại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xem có tất cả bao nhiêu con heo rồi viết kết quả vào ô trống.” 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tự viết kết quả vào ô vuông của tình huống gộp hai nhóm heo. 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(HS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 hiện, 30s).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nói tình huống và số trong ô vuông. (HS trả lời, 10s)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show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 slide 15 đến khi gộp hai nhóm heo lại .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hỏi: “Muốn biết gộp 5 con heo và 2 con heo lại có tất cả bao nhiêu con heo thì phải làm gì?” (HS trả lời, 5s).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 HS đếm tất cả hai nhóm heo theo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show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“ 1, 2, 3, 4, 5, 6, 7. Có tất cả 7 con heo”, 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xác định: “5 cộng 2 bằng 7.”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tự viết kết quả vào mỗi ô vuông còn lại.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(HS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 hiện với tình huống của mỗi 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90s)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 cầu HS nói tình huống và kết quả tình huống của lần lượt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(HS trả lời, 10s),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 chuột vào ô vuông để hiển thị kết quả và nói “3 cộng 2 bằng 5”.  Làm như vậy với từng tình huống ở phần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d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5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4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Show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 slide 7 đến khi hiển thị câu hỏi “Có tất cả bao nhiêu hình vuông?”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hỏi lần lượt từng câu: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“Người ta đã làm gì với các hình vuông này?  (HS trả lời, thời gian 10s)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“Có tất cả bao nhiêu hình vuông?”  (HS trả lời, thời gian 10s)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xác định: “Gộp 3 hình vuông và 2 hình vuông lại thì có tất cả 5 hình vuông.”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 chuột tiếp để hiển thị kết luận rồi đọc kết luận: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 tự như slide 7.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Show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 slide 7 đến khi hiển thị câu hỏi “Có tất cả bao nhiêu hình vuông?”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hỏi lần lượt từng câu: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“Người ta đã làm gì với các hình vuông này?  (HS trả lời, thời gian 10s)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“Có tất cả bao nhiêu hình vuông?”  (HS trả lời, thời gian 10s)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xác định: “Gộp 3 hình vuông và 2 hình vuông lại thì có tất cả 5 hình vuông.”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 chuột tiếp để hiển thị kết luận rồi đọc kết luận: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  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Show 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 slide 14</a:t>
            </a:r>
          </a:p>
          <a:p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-GV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 hai câu hỏi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chỉ vào từng hình tương ứng với mỗi câu hỏi.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6" y="106670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12" y="1497254"/>
            <a:ext cx="2854550" cy="1998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4" y="1501789"/>
            <a:ext cx="2890739" cy="2260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924" y="517797"/>
            <a:ext cx="342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Gộp lại thì có tất cả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234" y="517797"/>
            <a:ext cx="382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Thêm vào thì có tất cả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403" y="979462"/>
            <a:ext cx="198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bao nhiêu?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836" y="956298"/>
            <a:ext cx="18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bao nhiêu?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00" y="4173859"/>
            <a:ext cx="3606731" cy="2173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0" y="3874164"/>
            <a:ext cx="2782144" cy="253246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475015" y="131127"/>
            <a:ext cx="0" cy="6439490"/>
          </a:xfrm>
          <a:prstGeom prst="line">
            <a:avLst/>
          </a:prstGeom>
          <a:ln w="28575">
            <a:solidFill>
              <a:srgbClr val="079C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14590" y="2889325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42300" y="5082806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34869" y="2889325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34869" y="5082805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61558" y="2903012"/>
            <a:ext cx="4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1988" y="2903012"/>
            <a:ext cx="4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4621" y="5098301"/>
            <a:ext cx="4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85051" y="5098301"/>
            <a:ext cx="4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  <p:bldP spid="22" grpId="0" animBg="1"/>
      <p:bldP spid="23" grpId="0" animBg="1"/>
      <p:bldP spid="24" grpId="0" animBg="1"/>
      <p:bldP spid="25" grpId="0" animBg="1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29" y="4671524"/>
            <a:ext cx="3251833" cy="1666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32" y="1131203"/>
            <a:ext cx="3017520" cy="1512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02" y="2117580"/>
            <a:ext cx="3108960" cy="1593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Gộp lại thì có tất cả bao nhiêu?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95">
            <a:off x="3755527" y="1577393"/>
            <a:ext cx="860371" cy="705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337">
            <a:off x="4875240" y="1392565"/>
            <a:ext cx="857713" cy="703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30" y="2313588"/>
            <a:ext cx="882277" cy="723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85" y="2504335"/>
            <a:ext cx="886534" cy="726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06" y="2294192"/>
            <a:ext cx="880267" cy="7218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20496" y="5145613"/>
            <a:ext cx="718796" cy="718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20496" y="5218078"/>
            <a:ext cx="71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95">
            <a:off x="3771421" y="4806715"/>
            <a:ext cx="860371" cy="705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337">
            <a:off x="4585131" y="4641847"/>
            <a:ext cx="857713" cy="703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18" y="5101485"/>
            <a:ext cx="882277" cy="723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52" y="5177764"/>
            <a:ext cx="886534" cy="726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20" y="4924864"/>
            <a:ext cx="880267" cy="721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7625" y="5211418"/>
            <a:ext cx="42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3507 0.39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19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02343 0.406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20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1475 0.3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92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0174 0.470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4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309 0.473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236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53" y="3868290"/>
            <a:ext cx="3397413" cy="2047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12" y="1249057"/>
            <a:ext cx="2854550" cy="1998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4" y="1253592"/>
            <a:ext cx="2890739" cy="2260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  <a:ln w="28575">
            <a:noFill/>
            <a:prstDash val="sysDash"/>
          </a:ln>
        </p:spPr>
      </p:pic>
      <p:sp>
        <p:nvSpPr>
          <p:cNvPr id="7" name="TextBox 6"/>
          <p:cNvSpPr txBox="1"/>
          <p:nvPr/>
        </p:nvSpPr>
        <p:spPr>
          <a:xfrm>
            <a:off x="3599708" y="2654983"/>
            <a:ext cx="29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435" y="4857226"/>
            <a:ext cx="29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3160" y="2654983"/>
            <a:ext cx="29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6423" y="4857226"/>
            <a:ext cx="29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5" y="3789955"/>
            <a:ext cx="2335775" cy="212615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75015" y="146758"/>
            <a:ext cx="0" cy="6449985"/>
          </a:xfrm>
          <a:prstGeom prst="line">
            <a:avLst/>
          </a:prstGeom>
          <a:ln w="28575">
            <a:solidFill>
              <a:srgbClr val="079C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14590" y="2641128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42300" y="4834609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34869" y="2641128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34869" y="4834608"/>
            <a:ext cx="461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67924" y="517797"/>
            <a:ext cx="342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Gộp lại thì có tất cả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0234" y="517797"/>
            <a:ext cx="382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Thêm vào thì có tất cả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2403" y="979462"/>
            <a:ext cx="198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bao nhiêu?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3836" y="956298"/>
            <a:ext cx="18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bao nhiêu?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029" y="394386"/>
            <a:ext cx="121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08886"/>
            <a:ext cx="0" cy="6492240"/>
          </a:xfrm>
          <a:prstGeom prst="line">
            <a:avLst/>
          </a:prstGeom>
          <a:ln w="28575">
            <a:solidFill>
              <a:srgbClr val="079C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4696" y="3429000"/>
            <a:ext cx="8686800" cy="0"/>
          </a:xfrm>
          <a:prstGeom prst="line">
            <a:avLst/>
          </a:prstGeom>
          <a:ln w="28575">
            <a:solidFill>
              <a:srgbClr val="079C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0" y="916101"/>
            <a:ext cx="3133333" cy="1601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06" y="544087"/>
            <a:ext cx="2397137" cy="2019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2" y="3977453"/>
            <a:ext cx="4199947" cy="148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61" y="3946393"/>
            <a:ext cx="3789937" cy="13728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148" y="2759840"/>
            <a:ext cx="306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473331" y="2729064"/>
            <a:ext cx="457200" cy="457200"/>
          </a:xfrm>
          <a:prstGeom prst="wedgeRoundRectCallout">
            <a:avLst>
              <a:gd name="adj1" fmla="val -37976"/>
              <a:gd name="adj2" fmla="val 739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206" y="5761899"/>
            <a:ext cx="271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407863" y="5765786"/>
            <a:ext cx="457200" cy="457200"/>
          </a:xfrm>
          <a:prstGeom prst="wedgeRoundRectCallout">
            <a:avLst>
              <a:gd name="adj1" fmla="val -43690"/>
              <a:gd name="adj2" fmla="val 796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759841"/>
            <a:ext cx="263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612827" y="2704159"/>
            <a:ext cx="457200" cy="457200"/>
          </a:xfrm>
          <a:prstGeom prst="wedgeRoundRectCallout">
            <a:avLst>
              <a:gd name="adj1" fmla="val -37976"/>
              <a:gd name="adj2" fmla="val 8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36548" y="5761321"/>
            <a:ext cx="301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749307" y="5699409"/>
            <a:ext cx="457200" cy="457200"/>
          </a:xfrm>
          <a:prstGeom prst="wedgeRoundRectCallout">
            <a:avLst>
              <a:gd name="adj1" fmla="val -46547"/>
              <a:gd name="adj2" fmla="val 796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148" y="90808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6547" y="90808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4168" y="358414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6547" y="358414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05" y="2843866"/>
            <a:ext cx="1026323" cy="1055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21" y="1788710"/>
            <a:ext cx="1026323" cy="1055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626" y="1830764"/>
            <a:ext cx="1011721" cy="1040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43" y="2843866"/>
            <a:ext cx="1026323" cy="1055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3350" y="2582096"/>
            <a:ext cx="1011721" cy="1040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21" y="1776010"/>
            <a:ext cx="1026323" cy="10557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29" y="1776010"/>
            <a:ext cx="1026323" cy="10557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64" y="2831166"/>
            <a:ext cx="1026323" cy="10557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9326" y="1830764"/>
            <a:ext cx="1011721" cy="10407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05" y="2831166"/>
            <a:ext cx="1026323" cy="10557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43" y="2831166"/>
            <a:ext cx="1026323" cy="10557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4500" y="2847820"/>
            <a:ext cx="1011721" cy="104074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564924" y="4829507"/>
            <a:ext cx="10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endParaRPr lang="en-US" sz="2400" b="1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29" y="1788710"/>
            <a:ext cx="1026323" cy="1055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64" y="2843866"/>
            <a:ext cx="1026323" cy="105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66295" y="4832291"/>
            <a:ext cx="86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97622" y="4797435"/>
            <a:ext cx="548640" cy="548640"/>
          </a:xfrm>
          <a:prstGeom prst="wedgeRoundRectCallout">
            <a:avLst>
              <a:gd name="adj1" fmla="val -57291"/>
              <a:gd name="adj2" fmla="val 746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450183" y="1484492"/>
            <a:ext cx="4749350" cy="2779770"/>
          </a:xfrm>
          <a:custGeom>
            <a:avLst/>
            <a:gdLst>
              <a:gd name="connsiteX0" fmla="*/ 2161309 w 5375564"/>
              <a:gd name="connsiteY0" fmla="*/ 49375 h 2912288"/>
              <a:gd name="connsiteX1" fmla="*/ 2092037 w 5375564"/>
              <a:gd name="connsiteY1" fmla="*/ 35521 h 2912288"/>
              <a:gd name="connsiteX2" fmla="*/ 1925782 w 5375564"/>
              <a:gd name="connsiteY2" fmla="*/ 7812 h 2912288"/>
              <a:gd name="connsiteX3" fmla="*/ 1524000 w 5375564"/>
              <a:gd name="connsiteY3" fmla="*/ 35521 h 2912288"/>
              <a:gd name="connsiteX4" fmla="*/ 1357746 w 5375564"/>
              <a:gd name="connsiteY4" fmla="*/ 63230 h 2912288"/>
              <a:gd name="connsiteX5" fmla="*/ 678873 w 5375564"/>
              <a:gd name="connsiteY5" fmla="*/ 77084 h 2912288"/>
              <a:gd name="connsiteX6" fmla="*/ 540328 w 5375564"/>
              <a:gd name="connsiteY6" fmla="*/ 132503 h 2912288"/>
              <a:gd name="connsiteX7" fmla="*/ 498764 w 5375564"/>
              <a:gd name="connsiteY7" fmla="*/ 160212 h 2912288"/>
              <a:gd name="connsiteX8" fmla="*/ 415637 w 5375564"/>
              <a:gd name="connsiteY8" fmla="*/ 257194 h 2912288"/>
              <a:gd name="connsiteX9" fmla="*/ 374073 w 5375564"/>
              <a:gd name="connsiteY9" fmla="*/ 340321 h 2912288"/>
              <a:gd name="connsiteX10" fmla="*/ 360218 w 5375564"/>
              <a:gd name="connsiteY10" fmla="*/ 381884 h 2912288"/>
              <a:gd name="connsiteX11" fmla="*/ 304800 w 5375564"/>
              <a:gd name="connsiteY11" fmla="*/ 478866 h 2912288"/>
              <a:gd name="connsiteX12" fmla="*/ 277091 w 5375564"/>
              <a:gd name="connsiteY12" fmla="*/ 575848 h 2912288"/>
              <a:gd name="connsiteX13" fmla="*/ 249382 w 5375564"/>
              <a:gd name="connsiteY13" fmla="*/ 658975 h 2912288"/>
              <a:gd name="connsiteX14" fmla="*/ 235528 w 5375564"/>
              <a:gd name="connsiteY14" fmla="*/ 700539 h 2912288"/>
              <a:gd name="connsiteX15" fmla="*/ 221673 w 5375564"/>
              <a:gd name="connsiteY15" fmla="*/ 755957 h 2912288"/>
              <a:gd name="connsiteX16" fmla="*/ 166255 w 5375564"/>
              <a:gd name="connsiteY16" fmla="*/ 866794 h 2912288"/>
              <a:gd name="connsiteX17" fmla="*/ 152400 w 5375564"/>
              <a:gd name="connsiteY17" fmla="*/ 908357 h 2912288"/>
              <a:gd name="connsiteX18" fmla="*/ 124691 w 5375564"/>
              <a:gd name="connsiteY18" fmla="*/ 1005339 h 2912288"/>
              <a:gd name="connsiteX19" fmla="*/ 96982 w 5375564"/>
              <a:gd name="connsiteY19" fmla="*/ 1046903 h 2912288"/>
              <a:gd name="connsiteX20" fmla="*/ 83128 w 5375564"/>
              <a:gd name="connsiteY20" fmla="*/ 1116175 h 2912288"/>
              <a:gd name="connsiteX21" fmla="*/ 69273 w 5375564"/>
              <a:gd name="connsiteY21" fmla="*/ 1157739 h 2912288"/>
              <a:gd name="connsiteX22" fmla="*/ 55418 w 5375564"/>
              <a:gd name="connsiteY22" fmla="*/ 1227012 h 2912288"/>
              <a:gd name="connsiteX23" fmla="*/ 41564 w 5375564"/>
              <a:gd name="connsiteY23" fmla="*/ 1365557 h 2912288"/>
              <a:gd name="connsiteX24" fmla="*/ 27709 w 5375564"/>
              <a:gd name="connsiteY24" fmla="*/ 1407121 h 2912288"/>
              <a:gd name="connsiteX25" fmla="*/ 13855 w 5375564"/>
              <a:gd name="connsiteY25" fmla="*/ 1517957 h 2912288"/>
              <a:gd name="connsiteX26" fmla="*/ 0 w 5375564"/>
              <a:gd name="connsiteY26" fmla="*/ 1601084 h 2912288"/>
              <a:gd name="connsiteX27" fmla="*/ 13855 w 5375564"/>
              <a:gd name="connsiteY27" fmla="*/ 2058284 h 2912288"/>
              <a:gd name="connsiteX28" fmla="*/ 55418 w 5375564"/>
              <a:gd name="connsiteY28" fmla="*/ 2252248 h 2912288"/>
              <a:gd name="connsiteX29" fmla="*/ 138546 w 5375564"/>
              <a:gd name="connsiteY29" fmla="*/ 2363084 h 2912288"/>
              <a:gd name="connsiteX30" fmla="*/ 235528 w 5375564"/>
              <a:gd name="connsiteY30" fmla="*/ 2515484 h 2912288"/>
              <a:gd name="connsiteX31" fmla="*/ 277091 w 5375564"/>
              <a:gd name="connsiteY31" fmla="*/ 2557048 h 2912288"/>
              <a:gd name="connsiteX32" fmla="*/ 318655 w 5375564"/>
              <a:gd name="connsiteY32" fmla="*/ 2570903 h 2912288"/>
              <a:gd name="connsiteX33" fmla="*/ 387928 w 5375564"/>
              <a:gd name="connsiteY33" fmla="*/ 2598612 h 2912288"/>
              <a:gd name="connsiteX34" fmla="*/ 498764 w 5375564"/>
              <a:gd name="connsiteY34" fmla="*/ 2654030 h 2912288"/>
              <a:gd name="connsiteX35" fmla="*/ 540328 w 5375564"/>
              <a:gd name="connsiteY35" fmla="*/ 2681739 h 2912288"/>
              <a:gd name="connsiteX36" fmla="*/ 665018 w 5375564"/>
              <a:gd name="connsiteY36" fmla="*/ 2723303 h 2912288"/>
              <a:gd name="connsiteX37" fmla="*/ 706582 w 5375564"/>
              <a:gd name="connsiteY37" fmla="*/ 2737157 h 2912288"/>
              <a:gd name="connsiteX38" fmla="*/ 762000 w 5375564"/>
              <a:gd name="connsiteY38" fmla="*/ 2751012 h 2912288"/>
              <a:gd name="connsiteX39" fmla="*/ 817418 w 5375564"/>
              <a:gd name="connsiteY39" fmla="*/ 2778721 h 2912288"/>
              <a:gd name="connsiteX40" fmla="*/ 845128 w 5375564"/>
              <a:gd name="connsiteY40" fmla="*/ 2806430 h 2912288"/>
              <a:gd name="connsiteX41" fmla="*/ 1011382 w 5375564"/>
              <a:gd name="connsiteY41" fmla="*/ 2834139 h 2912288"/>
              <a:gd name="connsiteX42" fmla="*/ 1316182 w 5375564"/>
              <a:gd name="connsiteY42" fmla="*/ 2847994 h 2912288"/>
              <a:gd name="connsiteX43" fmla="*/ 1357746 w 5375564"/>
              <a:gd name="connsiteY43" fmla="*/ 2861848 h 2912288"/>
              <a:gd name="connsiteX44" fmla="*/ 2660073 w 5375564"/>
              <a:gd name="connsiteY44" fmla="*/ 2889557 h 2912288"/>
              <a:gd name="connsiteX45" fmla="*/ 2854037 w 5375564"/>
              <a:gd name="connsiteY45" fmla="*/ 2875703 h 2912288"/>
              <a:gd name="connsiteX46" fmla="*/ 2923309 w 5375564"/>
              <a:gd name="connsiteY46" fmla="*/ 2861848 h 2912288"/>
              <a:gd name="connsiteX47" fmla="*/ 3616037 w 5375564"/>
              <a:gd name="connsiteY47" fmla="*/ 2847994 h 2912288"/>
              <a:gd name="connsiteX48" fmla="*/ 3837709 w 5375564"/>
              <a:gd name="connsiteY48" fmla="*/ 2820284 h 2912288"/>
              <a:gd name="connsiteX49" fmla="*/ 3893128 w 5375564"/>
              <a:gd name="connsiteY49" fmla="*/ 2806430 h 2912288"/>
              <a:gd name="connsiteX50" fmla="*/ 4059382 w 5375564"/>
              <a:gd name="connsiteY50" fmla="*/ 2792575 h 2912288"/>
              <a:gd name="connsiteX51" fmla="*/ 4197928 w 5375564"/>
              <a:gd name="connsiteY51" fmla="*/ 2764866 h 2912288"/>
              <a:gd name="connsiteX52" fmla="*/ 4294909 w 5375564"/>
              <a:gd name="connsiteY52" fmla="*/ 2751012 h 2912288"/>
              <a:gd name="connsiteX53" fmla="*/ 4558146 w 5375564"/>
              <a:gd name="connsiteY53" fmla="*/ 2695594 h 2912288"/>
              <a:gd name="connsiteX54" fmla="*/ 4668982 w 5375564"/>
              <a:gd name="connsiteY54" fmla="*/ 2654030 h 2912288"/>
              <a:gd name="connsiteX55" fmla="*/ 4765964 w 5375564"/>
              <a:gd name="connsiteY55" fmla="*/ 2612466 h 2912288"/>
              <a:gd name="connsiteX56" fmla="*/ 4807528 w 5375564"/>
              <a:gd name="connsiteY56" fmla="*/ 2584757 h 2912288"/>
              <a:gd name="connsiteX57" fmla="*/ 4862946 w 5375564"/>
              <a:gd name="connsiteY57" fmla="*/ 2543194 h 2912288"/>
              <a:gd name="connsiteX58" fmla="*/ 4918364 w 5375564"/>
              <a:gd name="connsiteY58" fmla="*/ 2529339 h 2912288"/>
              <a:gd name="connsiteX59" fmla="*/ 5056909 w 5375564"/>
              <a:gd name="connsiteY59" fmla="*/ 2432357 h 2912288"/>
              <a:gd name="connsiteX60" fmla="*/ 5098473 w 5375564"/>
              <a:gd name="connsiteY60" fmla="*/ 2390794 h 2912288"/>
              <a:gd name="connsiteX61" fmla="*/ 5181600 w 5375564"/>
              <a:gd name="connsiteY61" fmla="*/ 2335375 h 2912288"/>
              <a:gd name="connsiteX62" fmla="*/ 5237018 w 5375564"/>
              <a:gd name="connsiteY62" fmla="*/ 2252248 h 2912288"/>
              <a:gd name="connsiteX63" fmla="*/ 5264728 w 5375564"/>
              <a:gd name="connsiteY63" fmla="*/ 2182975 h 2912288"/>
              <a:gd name="connsiteX64" fmla="*/ 5292437 w 5375564"/>
              <a:gd name="connsiteY64" fmla="*/ 2141412 h 2912288"/>
              <a:gd name="connsiteX65" fmla="*/ 5320146 w 5375564"/>
              <a:gd name="connsiteY65" fmla="*/ 2085994 h 2912288"/>
              <a:gd name="connsiteX66" fmla="*/ 5334000 w 5375564"/>
              <a:gd name="connsiteY66" fmla="*/ 2030575 h 2912288"/>
              <a:gd name="connsiteX67" fmla="*/ 5361709 w 5375564"/>
              <a:gd name="connsiteY67" fmla="*/ 1961303 h 2912288"/>
              <a:gd name="connsiteX68" fmla="*/ 5375564 w 5375564"/>
              <a:gd name="connsiteY68" fmla="*/ 1878175 h 2912288"/>
              <a:gd name="connsiteX69" fmla="*/ 5361709 w 5375564"/>
              <a:gd name="connsiteY69" fmla="*/ 1407121 h 2912288"/>
              <a:gd name="connsiteX70" fmla="*/ 5347855 w 5375564"/>
              <a:gd name="connsiteY70" fmla="*/ 1323994 h 2912288"/>
              <a:gd name="connsiteX71" fmla="*/ 5320146 w 5375564"/>
              <a:gd name="connsiteY71" fmla="*/ 1240866 h 2912288"/>
              <a:gd name="connsiteX72" fmla="*/ 5278582 w 5375564"/>
              <a:gd name="connsiteY72" fmla="*/ 1143884 h 2912288"/>
              <a:gd name="connsiteX73" fmla="*/ 5264728 w 5375564"/>
              <a:gd name="connsiteY73" fmla="*/ 1102321 h 2912288"/>
              <a:gd name="connsiteX74" fmla="*/ 5237018 w 5375564"/>
              <a:gd name="connsiteY74" fmla="*/ 1074612 h 2912288"/>
              <a:gd name="connsiteX75" fmla="*/ 5209309 w 5375564"/>
              <a:gd name="connsiteY75" fmla="*/ 991484 h 2912288"/>
              <a:gd name="connsiteX76" fmla="*/ 5153891 w 5375564"/>
              <a:gd name="connsiteY76" fmla="*/ 908357 h 2912288"/>
              <a:gd name="connsiteX77" fmla="*/ 5112328 w 5375564"/>
              <a:gd name="connsiteY77" fmla="*/ 825230 h 2912288"/>
              <a:gd name="connsiteX78" fmla="*/ 5070764 w 5375564"/>
              <a:gd name="connsiteY78" fmla="*/ 783666 h 2912288"/>
              <a:gd name="connsiteX79" fmla="*/ 5029200 w 5375564"/>
              <a:gd name="connsiteY79" fmla="*/ 728248 h 2912288"/>
              <a:gd name="connsiteX80" fmla="*/ 4946073 w 5375564"/>
              <a:gd name="connsiteY80" fmla="*/ 672830 h 2912288"/>
              <a:gd name="connsiteX81" fmla="*/ 4904509 w 5375564"/>
              <a:gd name="connsiteY81" fmla="*/ 645121 h 2912288"/>
              <a:gd name="connsiteX82" fmla="*/ 4765964 w 5375564"/>
              <a:gd name="connsiteY82" fmla="*/ 589703 h 2912288"/>
              <a:gd name="connsiteX83" fmla="*/ 4668982 w 5375564"/>
              <a:gd name="connsiteY83" fmla="*/ 520430 h 2912288"/>
              <a:gd name="connsiteX84" fmla="*/ 4585855 w 5375564"/>
              <a:gd name="connsiteY84" fmla="*/ 492721 h 2912288"/>
              <a:gd name="connsiteX85" fmla="*/ 4475018 w 5375564"/>
              <a:gd name="connsiteY85" fmla="*/ 423448 h 2912288"/>
              <a:gd name="connsiteX86" fmla="*/ 4391891 w 5375564"/>
              <a:gd name="connsiteY86" fmla="*/ 368030 h 2912288"/>
              <a:gd name="connsiteX87" fmla="*/ 4308764 w 5375564"/>
              <a:gd name="connsiteY87" fmla="*/ 340321 h 2912288"/>
              <a:gd name="connsiteX88" fmla="*/ 4184073 w 5375564"/>
              <a:gd name="connsiteY88" fmla="*/ 271048 h 2912288"/>
              <a:gd name="connsiteX89" fmla="*/ 4017818 w 5375564"/>
              <a:gd name="connsiteY89" fmla="*/ 201775 h 2912288"/>
              <a:gd name="connsiteX90" fmla="*/ 3823855 w 5375564"/>
              <a:gd name="connsiteY90" fmla="*/ 146357 h 2912288"/>
              <a:gd name="connsiteX91" fmla="*/ 3699164 w 5375564"/>
              <a:gd name="connsiteY91" fmla="*/ 118648 h 2912288"/>
              <a:gd name="connsiteX92" fmla="*/ 3505200 w 5375564"/>
              <a:gd name="connsiteY92" fmla="*/ 104794 h 2912288"/>
              <a:gd name="connsiteX93" fmla="*/ 3214255 w 5375564"/>
              <a:gd name="connsiteY93" fmla="*/ 63230 h 2912288"/>
              <a:gd name="connsiteX94" fmla="*/ 3172691 w 5375564"/>
              <a:gd name="connsiteY94" fmla="*/ 49375 h 2912288"/>
              <a:gd name="connsiteX95" fmla="*/ 2022764 w 5375564"/>
              <a:gd name="connsiteY95" fmla="*/ 35521 h 291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375564" h="2912288">
                <a:moveTo>
                  <a:pt x="2161309" y="49375"/>
                </a:moveTo>
                <a:cubicBezTo>
                  <a:pt x="2138218" y="44757"/>
                  <a:pt x="2115265" y="39392"/>
                  <a:pt x="2092037" y="35521"/>
                </a:cubicBezTo>
                <a:cubicBezTo>
                  <a:pt x="1885813" y="1150"/>
                  <a:pt x="2089042" y="40463"/>
                  <a:pt x="1925782" y="7812"/>
                </a:cubicBezTo>
                <a:cubicBezTo>
                  <a:pt x="1852546" y="12120"/>
                  <a:pt x="1614616" y="24194"/>
                  <a:pt x="1524000" y="35521"/>
                </a:cubicBezTo>
                <a:cubicBezTo>
                  <a:pt x="1468251" y="42490"/>
                  <a:pt x="1413917" y="62084"/>
                  <a:pt x="1357746" y="63230"/>
                </a:cubicBezTo>
                <a:lnTo>
                  <a:pt x="678873" y="77084"/>
                </a:lnTo>
                <a:cubicBezTo>
                  <a:pt x="610749" y="99793"/>
                  <a:pt x="597407" y="99887"/>
                  <a:pt x="540328" y="132503"/>
                </a:cubicBezTo>
                <a:cubicBezTo>
                  <a:pt x="525871" y="140764"/>
                  <a:pt x="511556" y="149552"/>
                  <a:pt x="498764" y="160212"/>
                </a:cubicBezTo>
                <a:cubicBezTo>
                  <a:pt x="470544" y="183728"/>
                  <a:pt x="433986" y="226611"/>
                  <a:pt x="415637" y="257194"/>
                </a:cubicBezTo>
                <a:cubicBezTo>
                  <a:pt x="399698" y="283759"/>
                  <a:pt x="386655" y="312012"/>
                  <a:pt x="374073" y="340321"/>
                </a:cubicBezTo>
                <a:cubicBezTo>
                  <a:pt x="368142" y="353666"/>
                  <a:pt x="366749" y="368822"/>
                  <a:pt x="360218" y="381884"/>
                </a:cubicBezTo>
                <a:cubicBezTo>
                  <a:pt x="323289" y="455742"/>
                  <a:pt x="337182" y="389814"/>
                  <a:pt x="304800" y="478866"/>
                </a:cubicBezTo>
                <a:cubicBezTo>
                  <a:pt x="293310" y="510463"/>
                  <a:pt x="286978" y="543714"/>
                  <a:pt x="277091" y="575848"/>
                </a:cubicBezTo>
                <a:cubicBezTo>
                  <a:pt x="268501" y="603764"/>
                  <a:pt x="258618" y="631266"/>
                  <a:pt x="249382" y="658975"/>
                </a:cubicBezTo>
                <a:cubicBezTo>
                  <a:pt x="244764" y="672830"/>
                  <a:pt x="239070" y="686371"/>
                  <a:pt x="235528" y="700539"/>
                </a:cubicBezTo>
                <a:cubicBezTo>
                  <a:pt x="230910" y="719012"/>
                  <a:pt x="228997" y="738380"/>
                  <a:pt x="221673" y="755957"/>
                </a:cubicBezTo>
                <a:cubicBezTo>
                  <a:pt x="205786" y="794086"/>
                  <a:pt x="179318" y="827607"/>
                  <a:pt x="166255" y="866794"/>
                </a:cubicBezTo>
                <a:cubicBezTo>
                  <a:pt x="161637" y="880648"/>
                  <a:pt x="156412" y="894315"/>
                  <a:pt x="152400" y="908357"/>
                </a:cubicBezTo>
                <a:cubicBezTo>
                  <a:pt x="146479" y="929079"/>
                  <a:pt x="135766" y="983189"/>
                  <a:pt x="124691" y="1005339"/>
                </a:cubicBezTo>
                <a:cubicBezTo>
                  <a:pt x="117244" y="1020232"/>
                  <a:pt x="106218" y="1033048"/>
                  <a:pt x="96982" y="1046903"/>
                </a:cubicBezTo>
                <a:cubicBezTo>
                  <a:pt x="92364" y="1069994"/>
                  <a:pt x="88839" y="1093330"/>
                  <a:pt x="83128" y="1116175"/>
                </a:cubicBezTo>
                <a:cubicBezTo>
                  <a:pt x="79586" y="1130343"/>
                  <a:pt x="72815" y="1143571"/>
                  <a:pt x="69273" y="1157739"/>
                </a:cubicBezTo>
                <a:cubicBezTo>
                  <a:pt x="63562" y="1180584"/>
                  <a:pt x="60036" y="1203921"/>
                  <a:pt x="55418" y="1227012"/>
                </a:cubicBezTo>
                <a:cubicBezTo>
                  <a:pt x="50800" y="1273194"/>
                  <a:pt x="48621" y="1319685"/>
                  <a:pt x="41564" y="1365557"/>
                </a:cubicBezTo>
                <a:cubicBezTo>
                  <a:pt x="39343" y="1379991"/>
                  <a:pt x="30321" y="1392752"/>
                  <a:pt x="27709" y="1407121"/>
                </a:cubicBezTo>
                <a:cubicBezTo>
                  <a:pt x="21049" y="1443753"/>
                  <a:pt x="19121" y="1481098"/>
                  <a:pt x="13855" y="1517957"/>
                </a:cubicBezTo>
                <a:cubicBezTo>
                  <a:pt x="9882" y="1545766"/>
                  <a:pt x="4618" y="1573375"/>
                  <a:pt x="0" y="1601084"/>
                </a:cubicBezTo>
                <a:cubicBezTo>
                  <a:pt x="4618" y="1753484"/>
                  <a:pt x="6046" y="1906014"/>
                  <a:pt x="13855" y="2058284"/>
                </a:cubicBezTo>
                <a:cubicBezTo>
                  <a:pt x="15347" y="2087379"/>
                  <a:pt x="46141" y="2238333"/>
                  <a:pt x="55418" y="2252248"/>
                </a:cubicBezTo>
                <a:cubicBezTo>
                  <a:pt x="99531" y="2318416"/>
                  <a:pt x="72726" y="2280810"/>
                  <a:pt x="138546" y="2363084"/>
                </a:cubicBezTo>
                <a:cubicBezTo>
                  <a:pt x="162161" y="2433933"/>
                  <a:pt x="158950" y="2438904"/>
                  <a:pt x="235528" y="2515484"/>
                </a:cubicBezTo>
                <a:cubicBezTo>
                  <a:pt x="249382" y="2529339"/>
                  <a:pt x="260789" y="2546180"/>
                  <a:pt x="277091" y="2557048"/>
                </a:cubicBezTo>
                <a:cubicBezTo>
                  <a:pt x="289242" y="2565149"/>
                  <a:pt x="304981" y="2565775"/>
                  <a:pt x="318655" y="2570903"/>
                </a:cubicBezTo>
                <a:cubicBezTo>
                  <a:pt x="341941" y="2579635"/>
                  <a:pt x="365347" y="2588190"/>
                  <a:pt x="387928" y="2598612"/>
                </a:cubicBezTo>
                <a:cubicBezTo>
                  <a:pt x="425432" y="2615922"/>
                  <a:pt x="464395" y="2631118"/>
                  <a:pt x="498764" y="2654030"/>
                </a:cubicBezTo>
                <a:cubicBezTo>
                  <a:pt x="512619" y="2663266"/>
                  <a:pt x="524958" y="2675335"/>
                  <a:pt x="540328" y="2681739"/>
                </a:cubicBezTo>
                <a:cubicBezTo>
                  <a:pt x="580769" y="2698590"/>
                  <a:pt x="623455" y="2709449"/>
                  <a:pt x="665018" y="2723303"/>
                </a:cubicBezTo>
                <a:cubicBezTo>
                  <a:pt x="678873" y="2727921"/>
                  <a:pt x="692414" y="2733615"/>
                  <a:pt x="706582" y="2737157"/>
                </a:cubicBezTo>
                <a:cubicBezTo>
                  <a:pt x="725055" y="2741775"/>
                  <a:pt x="744171" y="2744326"/>
                  <a:pt x="762000" y="2751012"/>
                </a:cubicBezTo>
                <a:cubicBezTo>
                  <a:pt x="781338" y="2758264"/>
                  <a:pt x="800234" y="2767265"/>
                  <a:pt x="817418" y="2778721"/>
                </a:cubicBezTo>
                <a:cubicBezTo>
                  <a:pt x="828287" y="2785967"/>
                  <a:pt x="833122" y="2801285"/>
                  <a:pt x="845128" y="2806430"/>
                </a:cubicBezTo>
                <a:cubicBezTo>
                  <a:pt x="864211" y="2814608"/>
                  <a:pt x="1005095" y="2833705"/>
                  <a:pt x="1011382" y="2834139"/>
                </a:cubicBezTo>
                <a:cubicBezTo>
                  <a:pt x="1112846" y="2841137"/>
                  <a:pt x="1214582" y="2843376"/>
                  <a:pt x="1316182" y="2847994"/>
                </a:cubicBezTo>
                <a:cubicBezTo>
                  <a:pt x="1330037" y="2852612"/>
                  <a:pt x="1343312" y="2859627"/>
                  <a:pt x="1357746" y="2861848"/>
                </a:cubicBezTo>
                <a:cubicBezTo>
                  <a:pt x="1911820" y="2947090"/>
                  <a:pt x="1844045" y="2901051"/>
                  <a:pt x="2660073" y="2889557"/>
                </a:cubicBezTo>
                <a:cubicBezTo>
                  <a:pt x="2724728" y="2884939"/>
                  <a:pt x="2789574" y="2882489"/>
                  <a:pt x="2854037" y="2875703"/>
                </a:cubicBezTo>
                <a:cubicBezTo>
                  <a:pt x="2877456" y="2873238"/>
                  <a:pt x="2899777" y="2862704"/>
                  <a:pt x="2923309" y="2861848"/>
                </a:cubicBezTo>
                <a:cubicBezTo>
                  <a:pt x="3154112" y="2853455"/>
                  <a:pt x="3385128" y="2852612"/>
                  <a:pt x="3616037" y="2847994"/>
                </a:cubicBezTo>
                <a:cubicBezTo>
                  <a:pt x="3675545" y="2841382"/>
                  <a:pt x="3775571" y="2831582"/>
                  <a:pt x="3837709" y="2820284"/>
                </a:cubicBezTo>
                <a:cubicBezTo>
                  <a:pt x="3856443" y="2816878"/>
                  <a:pt x="3874234" y="2808792"/>
                  <a:pt x="3893128" y="2806430"/>
                </a:cubicBezTo>
                <a:cubicBezTo>
                  <a:pt x="3948309" y="2799532"/>
                  <a:pt x="4003964" y="2797193"/>
                  <a:pt x="4059382" y="2792575"/>
                </a:cubicBezTo>
                <a:cubicBezTo>
                  <a:pt x="4132839" y="2774212"/>
                  <a:pt x="4109612" y="2778453"/>
                  <a:pt x="4197928" y="2764866"/>
                </a:cubicBezTo>
                <a:cubicBezTo>
                  <a:pt x="4230203" y="2759901"/>
                  <a:pt x="4263031" y="2758096"/>
                  <a:pt x="4294909" y="2751012"/>
                </a:cubicBezTo>
                <a:cubicBezTo>
                  <a:pt x="4581058" y="2687423"/>
                  <a:pt x="4325885" y="2724625"/>
                  <a:pt x="4558146" y="2695594"/>
                </a:cubicBezTo>
                <a:cubicBezTo>
                  <a:pt x="4594115" y="2683604"/>
                  <a:pt x="4635854" y="2670594"/>
                  <a:pt x="4668982" y="2654030"/>
                </a:cubicBezTo>
                <a:cubicBezTo>
                  <a:pt x="4764662" y="2606190"/>
                  <a:pt x="4650626" y="2641302"/>
                  <a:pt x="4765964" y="2612466"/>
                </a:cubicBezTo>
                <a:cubicBezTo>
                  <a:pt x="4779819" y="2603230"/>
                  <a:pt x="4793978" y="2594435"/>
                  <a:pt x="4807528" y="2584757"/>
                </a:cubicBezTo>
                <a:cubicBezTo>
                  <a:pt x="4826318" y="2571336"/>
                  <a:pt x="4842293" y="2553520"/>
                  <a:pt x="4862946" y="2543194"/>
                </a:cubicBezTo>
                <a:cubicBezTo>
                  <a:pt x="4879977" y="2534679"/>
                  <a:pt x="4899891" y="2533957"/>
                  <a:pt x="4918364" y="2529339"/>
                </a:cubicBezTo>
                <a:cubicBezTo>
                  <a:pt x="4954140" y="2505488"/>
                  <a:pt x="5021003" y="2463133"/>
                  <a:pt x="5056909" y="2432357"/>
                </a:cubicBezTo>
                <a:cubicBezTo>
                  <a:pt x="5071785" y="2419606"/>
                  <a:pt x="5083007" y="2402823"/>
                  <a:pt x="5098473" y="2390794"/>
                </a:cubicBezTo>
                <a:cubicBezTo>
                  <a:pt x="5124760" y="2370348"/>
                  <a:pt x="5181600" y="2335375"/>
                  <a:pt x="5181600" y="2335375"/>
                </a:cubicBezTo>
                <a:cubicBezTo>
                  <a:pt x="5218228" y="2225497"/>
                  <a:pt x="5162889" y="2370855"/>
                  <a:pt x="5237018" y="2252248"/>
                </a:cubicBezTo>
                <a:cubicBezTo>
                  <a:pt x="5250199" y="2231158"/>
                  <a:pt x="5253606" y="2205219"/>
                  <a:pt x="5264728" y="2182975"/>
                </a:cubicBezTo>
                <a:cubicBezTo>
                  <a:pt x="5272175" y="2168082"/>
                  <a:pt x="5284176" y="2155869"/>
                  <a:pt x="5292437" y="2141412"/>
                </a:cubicBezTo>
                <a:cubicBezTo>
                  <a:pt x="5302684" y="2123480"/>
                  <a:pt x="5310910" y="2104467"/>
                  <a:pt x="5320146" y="2085994"/>
                </a:cubicBezTo>
                <a:cubicBezTo>
                  <a:pt x="5324764" y="2067521"/>
                  <a:pt x="5327979" y="2048639"/>
                  <a:pt x="5334000" y="2030575"/>
                </a:cubicBezTo>
                <a:cubicBezTo>
                  <a:pt x="5341864" y="2006982"/>
                  <a:pt x="5355165" y="1985296"/>
                  <a:pt x="5361709" y="1961303"/>
                </a:cubicBezTo>
                <a:cubicBezTo>
                  <a:pt x="5369100" y="1934201"/>
                  <a:pt x="5370946" y="1905884"/>
                  <a:pt x="5375564" y="1878175"/>
                </a:cubicBezTo>
                <a:cubicBezTo>
                  <a:pt x="5370946" y="1721157"/>
                  <a:pt x="5369553" y="1564011"/>
                  <a:pt x="5361709" y="1407121"/>
                </a:cubicBezTo>
                <a:cubicBezTo>
                  <a:pt x="5360306" y="1379065"/>
                  <a:pt x="5354668" y="1351246"/>
                  <a:pt x="5347855" y="1323994"/>
                </a:cubicBezTo>
                <a:cubicBezTo>
                  <a:pt x="5340771" y="1295658"/>
                  <a:pt x="5327230" y="1269202"/>
                  <a:pt x="5320146" y="1240866"/>
                </a:cubicBezTo>
                <a:cubicBezTo>
                  <a:pt x="5302252" y="1169294"/>
                  <a:pt x="5316853" y="1201291"/>
                  <a:pt x="5278582" y="1143884"/>
                </a:cubicBezTo>
                <a:cubicBezTo>
                  <a:pt x="5273964" y="1130030"/>
                  <a:pt x="5272242" y="1114844"/>
                  <a:pt x="5264728" y="1102321"/>
                </a:cubicBezTo>
                <a:cubicBezTo>
                  <a:pt x="5258007" y="1091120"/>
                  <a:pt x="5242860" y="1086295"/>
                  <a:pt x="5237018" y="1074612"/>
                </a:cubicBezTo>
                <a:cubicBezTo>
                  <a:pt x="5223956" y="1048487"/>
                  <a:pt x="5225511" y="1015787"/>
                  <a:pt x="5209309" y="991484"/>
                </a:cubicBezTo>
                <a:lnTo>
                  <a:pt x="5153891" y="908357"/>
                </a:lnTo>
                <a:cubicBezTo>
                  <a:pt x="5140006" y="866701"/>
                  <a:pt x="5142169" y="861040"/>
                  <a:pt x="5112328" y="825230"/>
                </a:cubicBezTo>
                <a:cubicBezTo>
                  <a:pt x="5099785" y="810178"/>
                  <a:pt x="5083515" y="798542"/>
                  <a:pt x="5070764" y="783666"/>
                </a:cubicBezTo>
                <a:cubicBezTo>
                  <a:pt x="5055737" y="766134"/>
                  <a:pt x="5046458" y="743589"/>
                  <a:pt x="5029200" y="728248"/>
                </a:cubicBezTo>
                <a:cubicBezTo>
                  <a:pt x="5004310" y="706123"/>
                  <a:pt x="4973782" y="691303"/>
                  <a:pt x="4946073" y="672830"/>
                </a:cubicBezTo>
                <a:cubicBezTo>
                  <a:pt x="4932218" y="663594"/>
                  <a:pt x="4919969" y="651305"/>
                  <a:pt x="4904509" y="645121"/>
                </a:cubicBezTo>
                <a:cubicBezTo>
                  <a:pt x="4858327" y="626648"/>
                  <a:pt x="4805755" y="619547"/>
                  <a:pt x="4765964" y="589703"/>
                </a:cubicBezTo>
                <a:cubicBezTo>
                  <a:pt x="4758517" y="584118"/>
                  <a:pt x="4685560" y="527798"/>
                  <a:pt x="4668982" y="520430"/>
                </a:cubicBezTo>
                <a:cubicBezTo>
                  <a:pt x="4642292" y="508568"/>
                  <a:pt x="4585855" y="492721"/>
                  <a:pt x="4585855" y="492721"/>
                </a:cubicBezTo>
                <a:cubicBezTo>
                  <a:pt x="4548909" y="469630"/>
                  <a:pt x="4511269" y="447615"/>
                  <a:pt x="4475018" y="423448"/>
                </a:cubicBezTo>
                <a:cubicBezTo>
                  <a:pt x="4447309" y="404975"/>
                  <a:pt x="4423484" y="378561"/>
                  <a:pt x="4391891" y="368030"/>
                </a:cubicBezTo>
                <a:lnTo>
                  <a:pt x="4308764" y="340321"/>
                </a:lnTo>
                <a:cubicBezTo>
                  <a:pt x="4213486" y="276802"/>
                  <a:pt x="4257230" y="295434"/>
                  <a:pt x="4184073" y="271048"/>
                </a:cubicBezTo>
                <a:cubicBezTo>
                  <a:pt x="4082032" y="194516"/>
                  <a:pt x="4177703" y="255070"/>
                  <a:pt x="4017818" y="201775"/>
                </a:cubicBezTo>
                <a:cubicBezTo>
                  <a:pt x="3845738" y="144415"/>
                  <a:pt x="3949553" y="173293"/>
                  <a:pt x="3823855" y="146357"/>
                </a:cubicBezTo>
                <a:cubicBezTo>
                  <a:pt x="3782223" y="137436"/>
                  <a:pt x="3741384" y="124155"/>
                  <a:pt x="3699164" y="118648"/>
                </a:cubicBezTo>
                <a:cubicBezTo>
                  <a:pt x="3634889" y="110264"/>
                  <a:pt x="3569855" y="109412"/>
                  <a:pt x="3505200" y="104794"/>
                </a:cubicBezTo>
                <a:cubicBezTo>
                  <a:pt x="3335948" y="62480"/>
                  <a:pt x="3432334" y="80005"/>
                  <a:pt x="3214255" y="63230"/>
                </a:cubicBezTo>
                <a:cubicBezTo>
                  <a:pt x="3200400" y="58612"/>
                  <a:pt x="3186733" y="53387"/>
                  <a:pt x="3172691" y="49375"/>
                </a:cubicBezTo>
                <a:cubicBezTo>
                  <a:pt x="2814510" y="-52962"/>
                  <a:pt x="2155659" y="35521"/>
                  <a:pt x="2022764" y="35521"/>
                </a:cubicBezTo>
              </a:path>
            </a:pathLst>
          </a:custGeom>
          <a:noFill/>
          <a:ln w="38100">
            <a:solidFill>
              <a:srgbClr val="F6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98489" y="4821633"/>
            <a:ext cx="86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3639" y="4832290"/>
            <a:ext cx="62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8749" y="4840923"/>
            <a:ext cx="94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10677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1042 -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6597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6701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4.81481E-6 L 0.06563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4236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8438 0.03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2" grpId="0"/>
      <p:bldP spid="13" grpId="0" animBg="1"/>
      <p:bldP spid="22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/>
          <p:cNvSpPr/>
          <p:nvPr/>
        </p:nvSpPr>
        <p:spPr>
          <a:xfrm>
            <a:off x="3403507" y="5709178"/>
            <a:ext cx="457200" cy="457200"/>
          </a:xfrm>
          <a:prstGeom prst="wedgeRoundRectCallout">
            <a:avLst>
              <a:gd name="adj1" fmla="val -43690"/>
              <a:gd name="adj2" fmla="val 796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2"/>
          <p:cNvSpPr/>
          <p:nvPr/>
        </p:nvSpPr>
        <p:spPr>
          <a:xfrm>
            <a:off x="7744951" y="5642801"/>
            <a:ext cx="457200" cy="457200"/>
          </a:xfrm>
          <a:prstGeom prst="wedgeRoundRectCallout">
            <a:avLst>
              <a:gd name="adj1" fmla="val -46547"/>
              <a:gd name="adj2" fmla="val 796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50"/>
          <p:cNvSpPr/>
          <p:nvPr/>
        </p:nvSpPr>
        <p:spPr>
          <a:xfrm>
            <a:off x="7744951" y="2647551"/>
            <a:ext cx="457200" cy="457200"/>
          </a:xfrm>
          <a:prstGeom prst="wedgeRoundRectCallout">
            <a:avLst>
              <a:gd name="adj1" fmla="val -37976"/>
              <a:gd name="adj2" fmla="val 8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0" y="108886"/>
            <a:ext cx="0" cy="6492240"/>
          </a:xfrm>
          <a:prstGeom prst="line">
            <a:avLst/>
          </a:prstGeom>
          <a:ln w="28575">
            <a:solidFill>
              <a:srgbClr val="079C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4696" y="3429000"/>
            <a:ext cx="8686800" cy="0"/>
          </a:xfrm>
          <a:prstGeom prst="line">
            <a:avLst/>
          </a:prstGeom>
          <a:ln w="28575">
            <a:solidFill>
              <a:srgbClr val="079C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0" y="912046"/>
            <a:ext cx="3133333" cy="160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94" y="544087"/>
            <a:ext cx="2504762" cy="20190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4839" y="2684467"/>
            <a:ext cx="883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500"/>
              <a:t>b</a:t>
            </a:r>
            <a:r>
              <a:rPr lang="en-US" sz="2500" smtClean="0"/>
              <a:t>ảy</a:t>
            </a:r>
            <a:endParaRPr lang="en-US" sz="2500"/>
          </a:p>
        </p:txBody>
      </p:sp>
      <p:sp>
        <p:nvSpPr>
          <p:cNvPr id="23" name="TextBox 22"/>
          <p:cNvSpPr txBox="1"/>
          <p:nvPr/>
        </p:nvSpPr>
        <p:spPr>
          <a:xfrm>
            <a:off x="3179627" y="5702605"/>
            <a:ext cx="9944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500" smtClean="0"/>
              <a:t>chín</a:t>
            </a:r>
            <a:endParaRPr lang="en-US" sz="2500"/>
          </a:p>
        </p:txBody>
      </p:sp>
      <p:sp>
        <p:nvSpPr>
          <p:cNvPr id="26" name="TextBox 25"/>
          <p:cNvSpPr txBox="1"/>
          <p:nvPr/>
        </p:nvSpPr>
        <p:spPr>
          <a:xfrm>
            <a:off x="7421095" y="2691059"/>
            <a:ext cx="8839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500" b="1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1339" y="5703405"/>
            <a:ext cx="985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500" smtClean="0"/>
              <a:t>chín</a:t>
            </a:r>
            <a:endParaRPr lang="en-US" sz="2500"/>
          </a:p>
        </p:txBody>
      </p:sp>
      <p:sp>
        <p:nvSpPr>
          <p:cNvPr id="30" name="TextBox 29"/>
          <p:cNvSpPr txBox="1"/>
          <p:nvPr/>
        </p:nvSpPr>
        <p:spPr>
          <a:xfrm>
            <a:off x="551148" y="90808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6547" y="90808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148" y="35841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6547" y="35841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8" y="3964283"/>
            <a:ext cx="4199947" cy="15082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89" y="3964283"/>
            <a:ext cx="3910096" cy="13549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6792" y="2703232"/>
            <a:ext cx="306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1850" y="5705291"/>
            <a:ext cx="271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33404" y="2703233"/>
            <a:ext cx="263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2192" y="5704713"/>
            <a:ext cx="301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bằng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1" grpId="0" animBg="1"/>
      <p:bldP spid="23" grpId="0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" y="46037"/>
            <a:ext cx="9041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1"/>
            <a:ext cx="9144000" cy="68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91186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1902" y="2662795"/>
            <a:ext cx="7019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Gộp lại, thêm vào. </a:t>
            </a:r>
          </a:p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6000" b="1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0" y="472337"/>
            <a:ext cx="8100020" cy="5803129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24" y="908710"/>
            <a:ext cx="4388153" cy="4672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82" y="908710"/>
            <a:ext cx="3907568" cy="4672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58" y="3254741"/>
            <a:ext cx="1602666" cy="950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445">
            <a:off x="4352247" y="3163548"/>
            <a:ext cx="584183" cy="5900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37" y="2875709"/>
            <a:ext cx="729354" cy="658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1346">
            <a:off x="5399660" y="2831996"/>
            <a:ext cx="781905" cy="70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750">
            <a:off x="4361583" y="3162898"/>
            <a:ext cx="571845" cy="577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32" y="2664658"/>
            <a:ext cx="584183" cy="5900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770">
            <a:off x="3644393" y="2760373"/>
            <a:ext cx="584183" cy="5900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51" y="3330669"/>
            <a:ext cx="499915" cy="554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34" y="3311084"/>
            <a:ext cx="518205" cy="585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88" y="3120703"/>
            <a:ext cx="729354" cy="658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1346">
            <a:off x="4765607" y="3301802"/>
            <a:ext cx="781905" cy="70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750">
            <a:off x="4249276" y="3340010"/>
            <a:ext cx="571845" cy="577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42" y="3434972"/>
            <a:ext cx="584183" cy="5900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27369" y="354097"/>
            <a:ext cx="388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Có tất cả bao nhiêu quả?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0058" y="5504777"/>
            <a:ext cx="186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Gộp ba quả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7503" y="5502160"/>
            <a:ext cx="183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và hai quả,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0385" y="5950309"/>
            <a:ext cx="292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có tất cả năm quả.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2.77778E-7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10191 0.097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48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10399 0.0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481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106 0.035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06927 0.06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0" y="701055"/>
            <a:ext cx="4434840" cy="4915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83" y="3159989"/>
            <a:ext cx="1775342" cy="1028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01" y="703672"/>
            <a:ext cx="4416679" cy="4912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7887">
            <a:off x="4001925" y="2996944"/>
            <a:ext cx="652797" cy="690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524">
            <a:off x="3593484" y="3126394"/>
            <a:ext cx="636321" cy="673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369" y="354097"/>
            <a:ext cx="388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Có tất cả bao nhiêu quả?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9940" y="5504777"/>
            <a:ext cx="224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Đã có ba quả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6310" y="5515088"/>
            <a:ext cx="236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thêm hai quả,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0385" y="5950309"/>
            <a:ext cx="292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có tất cả năm quả.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643">
            <a:off x="3835088" y="3334603"/>
            <a:ext cx="636321" cy="673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3">
            <a:off x="4519244" y="3075689"/>
            <a:ext cx="636321" cy="673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643">
            <a:off x="5214207" y="2984467"/>
            <a:ext cx="636321" cy="673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7887">
            <a:off x="4008276" y="2996945"/>
            <a:ext cx="652797" cy="690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524">
            <a:off x="3599835" y="3126395"/>
            <a:ext cx="636321" cy="6730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643">
            <a:off x="3841439" y="3334604"/>
            <a:ext cx="636321" cy="673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3">
            <a:off x="4466394" y="3081358"/>
            <a:ext cx="636321" cy="6730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643">
            <a:off x="4280411" y="3369033"/>
            <a:ext cx="636321" cy="6730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9" y="3348776"/>
            <a:ext cx="51820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0486 -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10295 0.056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79" y="959913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23" y="2069268"/>
            <a:ext cx="627288" cy="900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7124" y="959913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1770" y="959913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6799" y="960910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87944" y="959913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93896" y="3442254"/>
            <a:ext cx="4356208" cy="96534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44883" y="4613663"/>
            <a:ext cx="7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Gộp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9751" y="4671464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88560" y="4666996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38726" y="4662306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60947" y="4629229"/>
            <a:ext cx="7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7071" y="4614107"/>
            <a:ext cx="94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được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5277" y="4628977"/>
            <a:ext cx="39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2551" y="4636675"/>
            <a:ext cx="35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01029" y="4629229"/>
            <a:ext cx="37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2679" y="5292020"/>
            <a:ext cx="471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Ba cộng hai bằng năm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0.00556 L 0.02587 0.389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1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509 L 0.02292 0.389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92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232 L 0.01945 0.389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1935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509 L -0.01545 0.389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92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00533 L -0.01788 0.389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92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15" grpId="2" animBg="1"/>
      <p:bldP spid="22" grpId="2"/>
      <p:bldP spid="23" grpId="3" animBg="1"/>
      <p:bldP spid="26" grpId="3" animBg="1"/>
      <p:bldP spid="27" grpId="2" animBg="1"/>
      <p:bldP spid="24" grpId="2"/>
      <p:bldP spid="25" grpId="2"/>
      <p:bldP spid="29" grpId="2"/>
      <p:bldP spid="31" grpId="2"/>
      <p:bldP spid="32" grpId="2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2569679" y="2961307"/>
            <a:ext cx="4004642" cy="8728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724">
            <a:off x="6178423" y="1469927"/>
            <a:ext cx="353944" cy="6887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7510" y="3096801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2135" y="3096801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2320" y="3096801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9077" y="909966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315" y="904042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72403" y="4608737"/>
            <a:ext cx="7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6645" y="4652024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23599" y="4647556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73765" y="4642866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86402" y="4609789"/>
            <a:ext cx="87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thêm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2110" y="4594667"/>
            <a:ext cx="94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được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171" y="4609537"/>
            <a:ext cx="39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7590" y="4617235"/>
            <a:ext cx="35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6068" y="4609789"/>
            <a:ext cx="37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2679" y="5226705"/>
            <a:ext cx="471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Ba cộng hai bằng năm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-1.85185E-6 L -0.03282 0.09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186 L -0.08976 0.3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116 L -0.08889 0.32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22" grpId="2"/>
      <p:bldP spid="23" grpId="3" animBg="1"/>
      <p:bldP spid="26" grpId="3" animBg="1"/>
      <p:bldP spid="27" grpId="2" animBg="1"/>
      <p:bldP spid="24" grpId="2"/>
      <p:bldP spid="25" grpId="2"/>
      <p:bldP spid="29" grpId="2"/>
      <p:bldP spid="31" grpId="2"/>
      <p:bldP spid="32" grpId="2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79" y="750905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29" y="1568284"/>
            <a:ext cx="627288" cy="900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7124" y="750905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1770" y="750905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6799" y="751902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87944" y="750905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59617" y="2690463"/>
            <a:ext cx="3824767" cy="96534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22226" y="4038895"/>
            <a:ext cx="7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Gộp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7094" y="4096696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65903" y="4092228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16069" y="4087538"/>
            <a:ext cx="318657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38290" y="4054461"/>
            <a:ext cx="7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4414" y="4039339"/>
            <a:ext cx="94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được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2620" y="4054209"/>
            <a:ext cx="39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9894" y="4061907"/>
            <a:ext cx="35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78372" y="4054461"/>
            <a:ext cx="37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05680" y="2861406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06825" y="2861406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11471" y="2861406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354" y="2861406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05000" y="2861406"/>
            <a:ext cx="595746" cy="595746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26740" y="4665004"/>
            <a:ext cx="79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4243" y="4708291"/>
            <a:ext cx="320878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81197" y="4703823"/>
            <a:ext cx="320878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31363" y="4699133"/>
            <a:ext cx="320878" cy="318657"/>
          </a:xfrm>
          <a:prstGeom prst="rect">
            <a:avLst/>
          </a:prstGeom>
          <a:solidFill>
            <a:srgbClr val="FFC000"/>
          </a:solidFill>
          <a:ln>
            <a:solidFill>
              <a:srgbClr val="D38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640148" y="4666056"/>
            <a:ext cx="87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thêm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5346" y="4650934"/>
            <a:ext cx="95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được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49212" y="4665804"/>
            <a:ext cx="40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94943" y="4673502"/>
            <a:ext cx="35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3308" y="4666056"/>
            <a:ext cx="37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43129" y="5396524"/>
            <a:ext cx="4257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Ba cộng hai bằng năm 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CAD545FE-5F78-4EEB-9B3F-CB0F578C9178"/>
  <p:tag name="ISPRING_CMI5_LAUNCH_METHOD" val="any window"/>
  <p:tag name="ISPRINGCLOUDFOLDERID" val="1"/>
  <p:tag name="ISPRINGONLINEFOLDERID" val="1"/>
  <p:tag name="ISPRING_SCORM_RATE_SLIDES" val="0"/>
  <p:tag name="ISPRING_FIRST_PUBLISH" val="1"/>
  <p:tag name="ISPRING_UUID" val="{0BC147A7-ECB5-4274-8F6E-87C3510B1E0A}"/>
  <p:tag name="ISPRING_RESOURCE_FOLDER" val="E:\SÁCH GIÁO KHOA MỚI\TOÁN 1\NHÂM\CHƯƠNG 3\CHUONG3\Gộp lại, thêm vào\Bai16. Gộp lại thêm vào\"/>
  <p:tag name="ISPRING_PRESENTATION_PATH" val="E:\SÁCH GIÁO KHOA MỚI\TOÁN 1\NHÂM\CHƯƠNG 3\CHUONG3\Gộp lại, thêm vào\Bai16. Gộp lại thêm vào.pptx"/>
  <p:tag name="ISPRING_PROJECT_VERSION" val="9"/>
  <p:tag name="ISPRING_PROJECT_FOLDER_UPDATED" val="1"/>
  <p:tag name="ISPRING_SCREEN_RECS_UPDATED" val="E:\SÁCH GIÁO KHOA MỚI\TOÁN 1\NHÂM\CHƯƠNG 3\CHUONG3\Gộp lại, thêm vào\Bai16. Gộp lại thêm vào\"/>
  <p:tag name="ISPRING_ULTRA_SCORM_COURCE_TITLE" val="Bai16. Gộp lại thêm vào có menu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SCORM_PASSING_SCORE" val="0.000000"/>
  <p:tag name="ISPRING_CURRENT_PLAYER_ID" val="videolecture"/>
  <p:tag name="ISPRING_PRESENTATION_TITLE" val="Bai16. Gộp lại thêm vào có menu"/>
  <p:tag name="ISPRING_PRESENTER_PHOTO_0" val="jpg|/9j/4AAQSkZJRgABAgAAAQABAAD/7QCcUGhvdG9zaG9wIDMuMAA4QklNBAQAAAAAAIAcAmcAFGdx&#10;Uy1zNktaWjFUMVIyWEpUcFYtHAIoAGJGQk1EMDEwMDBhOWUwZDAwMDBlNTI3MDAwMDJjM2EwMDAw&#10;N2U0NjAwMDAwZTUxMDAwMDJhNjAwMDAwNTI3NTAwMDAxZjgwMDAwMDcyODkwMDAwZDk5MTAwMDBi&#10;ZWI2MDAwMP/iC/hJQ0NfUFJPRklMRQABAQAAC+gAAAAAAgAAAG1udHJSR0IgWFlaIAfZAAMAGwAV&#10;ACQAH2Fjc3AAAAAAAAAAAAAAAAAAAAAAAAAAAQAAAAAAAAAAAAD21gABAAAAANMtAAAAACn4Pd6v&#10;8lWueEL65MqDOQ0AAAAAAAAAAAAAAAAAAAAAAAAAAAAAAAAAAAAAAAAAEGRlc2MAAAFEAAAAeWJY&#10;WVoAAAHAAAAAFGJUUkMAAAHUAAAIDGRtZGQAAAngAAAAiGdYWVoAAApoAAAAFGdUUkMAAAHUAAAI&#10;DGx1bWkAAAp8AAAAFG1lYXMAAAqQAAAAJGJrcHQAAAq0AAAAFHJYWVoAAArIAAAAFHJUUkMAAAHU&#10;AAAIDHRlY2gAAArcAAAADHZ1ZWQAAAroAAAAh3d0cHQAAAtwAAAAFGNwcnQAAAuEAAAAN2NoYWQA&#10;AAu8AAAALGRlc2MAAAAAAAAAH3NSR0IgSUVDNjE5NjYtMi0xIGJsYWNrIHNjYWxlZAAAAAAAAAAA&#10;AAAAAAAAAAAAAAAAAAAAAAAAAAAAAAAAAAAAAAAAAAAAAAAAAAAAAAAAAAAAAAAAAAAAAAAAAAAA&#10;AAAAAAAAAAAAAAAAAAAAAABYWVogAAAAAAAAJKAAAA+EAAC2z2N1cnYAAAAAAAAEAAAAAAUACgAP&#10;ABQAGQAeACMAKAAtADIANwA7AEAARQBKAE8AVABZAF4AYwBoAG0AcgB3AHwAgQCGAIsAkACVAJoA&#10;nwCkAKkArgCyALcAvADBAMYAywDQANUA2wDgAOUA6wDwAPYA+wEBAQcBDQETARkBHwElASsBMgE4&#10;AT4BRQFMAVIBWQFgAWcBbgF1AXwBgwGLAZIBmgGhAakBsQG5AcEByQHRAdkB4QHpAfIB+gIDAgwC&#10;FAIdAiYCLwI4AkECSwJUAl0CZwJxAnoChAKOApgCogKsArYCwQLLAtUC4ALrAvUDAAMLAxYDIQMt&#10;AzgDQwNPA1oDZgNyA34DigOWA6IDrgO6A8cD0wPgA+wD+QQGBBMEIAQtBDsESARVBGMEcQR+BIwE&#10;mgSoBLYExATTBOEE8AT+BQ0FHAUrBToFSQVYBWcFdwWGBZYFpgW1BcUF1QXlBfYGBgYWBicGNwZI&#10;BlkGagZ7BowGnQavBsAG0QbjBvUHBwcZBysHPQdPB2EHdAeGB5kHrAe/B9IH5Qf4CAsIHwgyCEYI&#10;WghuCIIIlgiqCL4I0gjnCPsJEAklCToJTwlkCXkJjwmkCboJzwnlCfsKEQonCj0KVApqCoEKmAqu&#10;CsUK3ArzCwsLIgs5C1ELaQuAC5gLsAvIC+EL+QwSDCoMQwxcDHUMjgynDMAM2QzzDQ0NJg1ADVoN&#10;dA2ODakNww3eDfgOEw4uDkkOZA5/DpsOtg7SDu4PCQ8lD0EPXg96D5YPsw/PD+wQCRAmEEMQYRB+&#10;EJsQuRDXEPURExExEU8RbRGMEaoRyRHoEgcSJhJFEmQShBKjEsMS4xMDEyMTQxNjE4MTpBPFE+UU&#10;BhQnFEkUahSLFK0UzhTwFRIVNBVWFXgVmxW9FeAWAxYmFkkWbBaPFrIW1hb6Fx0XQRdlF4kXrhfS&#10;F/cYGxhAGGUYihivGNUY+hkgGUUZaxmRGbcZ3RoEGioaURp3Gp4axRrsGxQbOxtjG4obshvaHAIc&#10;KhxSHHscoxzMHPUdHh1HHXAdmR3DHeweFh5AHmoelB6+HukfEx8+H2kflB+/H+ogFSBBIGwgmCDE&#10;IPAhHCFIIXUhoSHOIfsiJyJVIoIiryLdIwojOCNmI5QjwiPwJB8kTSR8JKsk2iUJJTglaCWXJccl&#10;9yYnJlcmhya3JugnGCdJJ3onqyfcKA0oPyhxKKIo1CkGKTgpaymdKdAqAio1KmgqmyrPKwIrNitp&#10;K50r0SwFLDksbiyiLNctDC1BLXYtqy3hLhYuTC6CLrcu7i8kL1ovkS/HL/4wNTBsMKQw2zESMUox&#10;gjG6MfIyKjJjMpsy1DMNM0YzfzO4M/E0KzRlNJ402DUTNU01hzXCNf02NzZyNq426TckN2A3nDfX&#10;OBQ4UDiMOMg5BTlCOX85vDn5OjY6dDqyOu87LTtrO6o76DwnPGU8pDzjPSI9YT2hPeA+ID5gPqA+&#10;4D8hP2E/oj/iQCNAZECmQOdBKUFqQaxB7kIwQnJCtUL3QzpDfUPARANER0SKRM5FEkVVRZpF3kYi&#10;RmdGq0bwRzVHe0fASAVIS0iRSNdJHUljSalJ8Eo3Sn1KxEsMS1NLmkviTCpMcky6TQJNSk2TTdxO&#10;JU5uTrdPAE9JT5NP3VAnUHFQu1EGUVBRm1HmUjFSfFLHUxNTX1OqU/ZUQlSPVNtVKFV1VcJWD1Zc&#10;VqlW91dEV5JX4FgvWH1Yy1kaWWlZuFoHWlZaplr1W0VblVvlXDVchlzWXSddeF3JXhpebF69Xw9f&#10;YV+zYAVgV2CqYPxhT2GiYfViSWKcYvBjQ2OXY+tkQGSUZOllPWWSZedmPWaSZuhnPWeTZ+loP2iW&#10;aOxpQ2maafFqSGqfavdrT2una/9sV2yvbQhtYG25bhJua27Ebx5veG/RcCtwhnDgcTpxlXHwckty&#10;pnMBc11zuHQUdHB0zHUodYV14XY+dpt2+HdWd7N4EXhueMx5KnmJeed6RnqlewR7Y3vCfCF8gXzh&#10;fUF9oX4BfmJ+wn8jf4R/5YBHgKiBCoFrgc2CMIKSgvSDV4O6hB2EgITjhUeFq4YOhnKG14c7h5+I&#10;BIhpiM6JM4mZif6KZIrKizCLlov8jGOMyo0xjZiN/45mjs6PNo+ekAaQbpDWkT+RqJIRknqS45NN&#10;k7aUIJSKlPSVX5XJljSWn5cKl3WX4JhMmLiZJJmQmfyaaJrVm0Kbr5wcnImc951kndKeQJ6unx2f&#10;i5/6oGmg2KFHobaiJqKWowajdqPmpFakx6U4pammGqaLpv2nbqfgqFKoxKk3qamqHKqPqwKrdavp&#10;rFys0K1ErbiuLa6hrxavi7AAsHWw6rFgsdayS7LCszizrrQltJy1E7WKtgG2ebbwt2i34LhZuNG5&#10;SrnCuju6tbsuu6e8IbybvRW9j74KvoS+/796v/XAcMDswWfB48JfwtvDWMPUxFHEzsVLxcjGRsbD&#10;x0HHv8g9yLzJOsm5yjjKt8s2y7bMNcy1zTXNtc42zrbPN8+40DnQutE80b7SP9LB00TTxtRJ1MvV&#10;TtXR1lXW2Ndc1+DYZNjo2WzZ8dp22vvbgNwF3IrdEN2W3hzeot8p36/gNuC94UThzOJT4tvjY+Pr&#10;5HPk/OWE5g3mlucf56noMui86Ubp0Opb6uXrcOv77IbtEe2c7ijutO9A78zwWPDl8XLx//KM8xnz&#10;p/Q09ML1UPXe9m32+/eK+Bn4qPk4+cf6V/rn+3f8B/yY/Sn9uv5L/tz/bf//ZGVzYwAAAAAAAAAu&#10;SUVDIDYxOTY2LTItMSBEZWZhdWx0IFJHQiBDb2xvdXIgU3BhY2UgLSBzUkdCAAAAAAAAAAAAAAAA&#10;AAAAAAAAAAAAAAAAAAAAAAAAAAAAAAAAAAAAAAAAAAAAAAAAAAAAAAAAAAAAAAAAAAAAAAAAAAAA&#10;AAAAAAAAAAAAAFhZWiAAAAAAAABimQAAt4UAABjaWFlaIAAAAAAAAAAAAFAAAAAAAABtZWFzAAAA&#10;AAAAAAEAAAAAAAAAAAAAAAAAAAAAAAAAAAAAAAJYWVogAAAAAAAAAxYAAAMzAAACpFhZWiAAAAAA&#10;AABvogAAOPUAAAOQc2lnIAAAAABDUlQgZGVzYwAAAAAAAAAtUmVmZXJlbmNlIFZpZXdpbmcgQ29u&#10;ZGl0aW9uIGluIElFQyA2MTk2Ni0yLTEAAAAAAAAAAAAAAAAAAAAAAAAAAAAAAAAAAAAAAAAAAAAA&#10;AAAAAAAAAAAAAAAAAAAAAAAAAAAAAAAAAAAAAAAAAAAAAAAAAAAAAAAAAAAAAFhZWiAAAAAAAAD2&#10;1gABAAAAANMtdGV4dAAAAABDb3B5cmlnaHQgSW50ZXJuYXRpb25hbCBDb2xvciBDb25zb3J0aXVt&#10;LCAyMDA5AABzZjMyAAAAAAABDEQAAAXf///zJgAAB5QAAP2P///7of///aIAAAPbAADAdf/bAEMA&#10;CQYHCAcGCQgICAoKCQsOFw8ODQ0OHBQVERciHiMjIR4gICUqNS0lJzIoICAuPy8yNzk8PDwkLUJG&#10;QTpGNTs8Of/bAEMBCgoKDgwOGw8PGzkmICY5OTk5OTk5OTk5OTk5OTk5OTk5OTk5OTk5OTk5OTk5&#10;OTk5OTk5OTk5OTk5OTk5OTk5Of/CABEIA8ADwAMAIgABEQECEQH/xAAbAAEAAgMBAQAAAAAAAAAA&#10;AAAAAQUDBAYCB//EABoBAQACAwEAAAAAAAAAAAAAAAAEBQECAwb/xAAaAQEAAgMBAAAAAAAAAAAA&#10;AAAABAUBAgMG/9oADAMAAAERAhEAAAHuAAAAAAAAAAAAAAAAAAAAAAAAACCUCSGJefBlYPOcbLX9&#10;mV49YzIZEEgAAAAAAAAAAAAAAAAAAAAAAAAAAAAAAAAAAAAAAAAAAAAAAEEtat253bldDtw7XT45&#10;049LrUTpytdfSb88+Pw20DbAAD15YZsuoxtZ7NG036Tb5Bp07vP89z8+3duS3+Xe+aW3y7ekTjYA&#10;AAAAAAAAAAAAAAAAAAAAAAAAAAAAAAAAAAAAAAA0qfpx6PQ5XB3i3lZrJEYOnIAGAAAAAAAAAAAA&#10;GbCxm4teScZHf++AtI8rq1bY8JUjGwAAAAAAAAAAAAAAAAAAAAAAAAAAAAAAAAAAxse4oqPvG6Kk&#10;0UqCHbiDAAAAAAAMgwAAADIMAAAAAANnWa7dHdcF7jy+/c1exZuwNOoAAAAAAAAAAAAAAAAAAAAA&#10;AAAAAAAAAgnxVc72i3dFhTYEwdOQMAAAAAyTtct9RabMKZR5b/1ElUmS3R+9Z6sXLpXrBrmu82bO&#10;KnxcuulBh6WO/DmXQ60uNTt/Umw8Y78gYAAAAAevLGby/wCE9x5XfufvYdh7GvQAAAAAAAAAAAAA&#10;AAAAAAAAAAAAAA88/tztuY0vM6tDvHBgAAAAmcZ8rGwrp9Rv7yps/HsgzESxkAAAAAACEiEs41dK&#10;3S43Neel0bWsqGbFZ10DfUAAAABs6zG3XWnz23hzurYcsWdIZAAAAAAAAAAAAAAAAAAAAAAAEE6e&#10;hzciHs6ZNrw20AAAABlO1bV82vsvc0V0EWQAAAAAAAAAAAAABGjvx25c9j6Suu6erTFrWhnAAAAA&#10;Gfp+Rnj3+gua6ODaehp0AAAAAAAAAAAAAAAAAAAAAIwMZeZ1NGbXBKhgwAAAANnnvhttnLQXgVdi&#10;AAAAAAAAAAAAAAAAAiRgp7+JsPmVlXejoYHfiAAAABO/Xtd+7z8J1sCz3hxkgAAAAAAAAAAAAAAA&#10;AAAEaGdcnI+MU+rmDvGAAAAASs+HfFbTPmPQxJGkAAAAAAAAAAAAAAAAAAAIkNLddefNeb+k9L5/&#10;GJsMAAAAB78MZ660+fdPCsrpExpgAAAAAAAAAAAAAAAACJrs6xyTxYVIduAAAAACYto8hYxPlvRB&#10;x7AAAAAAAAAAAAAAAAAAAAAAMGZvpzuPoKP0vn8YnwgAAAAEwZ6W9+fdLCsLxExZwAAAAAAAAAAA&#10;AAACJ1Gvjj5xWNUHaOAAAAAmN3l1zWafK+kCP3AAAAAAAAAAAAAAAAAAAAAAAAa2y6ac15uqb1Pn&#10;IEqKAAAAAmDPU3Pz7rYNlaCNMAAAAAAAAAAAAAHkx8bnrp1WEmIAAAAAJxnLfYs/mPRJIE0AAAAA&#10;AAAAAAAAAAAAAAAAAAAACKu0SOHMtjX9Z5kN9AAAAAHvwxntd3hezr7XOOMkAAAAAAAAAAACObsO&#10;SlQQm1wAAAAACz0ugqLSR5+8AAidDV7xLlW59d9t49c+8onGQAAAAAAAAAAAAAAACDExi1+nLeVH&#10;rfjaonhMAAwUHTVdvV1iY9BSAwAAAAAsa6dd+/8AXOdFWXEjXoAAAAAAAAAA18/IdOOliLKnDOAA&#10;AAABtc+lltxPkPUBz6ARgzUPeHigsqIGGfAxtY7dG4yulc7uR5tu1tmPODXcAAAAAAAAABEiGHR6&#10;x7TVp/EmBv6uJIghvyAt97nL2BdZpItgA8+mcc7it6j1fmglxQAAAAAJ6/j9jjI7piy11sDIAAAA&#10;AAACJwMVfMZcVlTh14gAAAAATeVd7SXEijuAETgzro10xa+cDfkAAAAz4GNrfd5vJGsOhmv34dnI&#10;06gAAAAACA1azvDs67VTKsO0UAAABs6zXbpZ0N+r9GGnUCOe6Kusq+pHpfPgAAAAAAXXUfPuwg2N&#10;iI04AAAAAAAByt3xsqDAm1wAAAAAA942tt2PXj/Uhx6gRSWdFMqgm1QB7tuUimWOrnGAdOAAADNh&#10;Y2utvmtyHZ3TH7iWkjGQABBMeavrw36rWTacO8QAAAbGNtdZ6vPrrDrwAydBzdrFsLEQLoB59M45&#10;rzv6HsPLB24gAAAAANvUa7fQPVFe1l0Gu4AAAAACJq860NeWlKG2gAAAAADf0LuBN3B5f0YCJxZ1&#10;qtOYtvNBtoMuNrHfTVejiTTrh07J04c/h6XWkwKNuacquDbQAD3bUzlI6Waq0r7uRz7jxnHrU09G&#10;XV5MZMqwzgAA2LHlJqt+ymJZYspHmxg2Izjmm7pWvnA25smNjPSzpbtT6UNegGpR9Nzl9SeBc1QA&#10;AAAAAGXueB6CNM6IQbMAAAAACOM6HkJcAJleAAAAAABPSUd7Q3UimtgFbZUMiFrixogFtV9FFsPQ&#10;gXQAADBnZ0pNTpdaXW0bNhmVgZ1AbWq136P1Q78C52KbHEutDtFAAMlny719ntoVvI4TIkAAMFB0&#10;tHMqtYTaoDcueb6ODcehEsgIprnQnwqgeo84AAAAAAAyY2M97l57oau6DXoAAAANPOvN1sxaUoba&#10;AAAAAACWbG00t3ynpJEOWBj525pp9KEqvA3rjT3Kz0AcZQ85x6YM7BE42AAistHThzK8p7ClxjrG&#10;AAAAGXGcW/u7UO18eyJZhjIBAlAkDQ38e/HnRbebAXVLY8Jlqia2+AjBsR005lMey8oGdQAAAAAA&#10;M3c8B1MSbciHZAAAAOY6ThJETGJ9WAAAAAAAGM3+x59eN9WHPoBVV23qWnnQ6x0xm12vfZU+nDGW&#10;hvU/eJpbOssKO63OZzxbC/am1EtJGu4DFlZ1oMHSUs+l1RJggAE2vPtrW3tX3kScpAAglgrO0ayr&#10;tJMqbC15/oI1hIjTxBQ4N/QtfNh04tnW9a79HJUemBkDn8G5p+w8qHfiAAAAAAA3tGdd/oLT3Ku6&#10;DGwAAFRylrVWFSHeMAAAAAAA9ecum/RDxnrAxkM45/DMW/mAzq3dKy5SLOYmr9EA56/5uZVBNqgG&#10;7pNenRZOcuIFxtSR5wDz6ZxR6vSUk+l1hJgPc3nGXj2iuvA13AQ1NuezWaeOdUTBJgAOi528i2O0&#10;IFyiYNCpuqWxogkQgOj96+xUenDXcCor7Kt9X5oJkQAAAAAAAC96Thu5r7SRwlgAMeSq205TyWlI&#10;GcAAAAAAAM2HPy69APG+rAefXjOvOC38wGcLWqtuEywFbfAYefvqGfTBKrgAEwLSx5rfh2ltMTCt&#10;gHj2zjn4vYl1cZomJZhjYCIx0veJs6BPpA35gALinteEyxFbfAa1Ff0E+mCVXAXm1qbdV6QOfYCs&#10;q7Wq9R5wJ8IAAAAAAAB2XG38eX0YgWgADl+n4bvE1xYVYAAAAAAADPgy8+nRDxnrAHn15zrzYt/M&#10;BnC3qLXhMsRW3wGvQ9Bz8+mCVXAAAAb9tzVjEs7VEwbcAAACNXxUSq2fJOqAzgAABa1Vvwmb4rb4&#10;DBQX1DPpglVwF3t6u1VekDn2ArKuzrPU+cCdCAAAAAAAAbuk12+gzgz1V4DIGvwvV8pNrQlQgAAA&#10;AAAAHvxOu3TPPrxnrQ1yiTHNRlxW/mA21WVbvcpNwKv0IHnm+m52ZVYxNqgAAAALSx5q3hW2+iYd&#10;oAIJ0FTLrEE6oAAAAAXdJ0MWxyiBcgadLbVNjRBIhAX2xjyVHpw13AqK/d0vW+YCVGAAAAAAAAA6&#10;y25rpay4Dn3RMYc3RWFfZ0wdeIAAAAAAAAlnoM2nueO9SHHsIKXUsa6184HTgz4Jxt0k+fVR6cMZ&#10;U1xo94lQLKgAAAAATAutvm7yBdbJEWwaMVMyrCbUgAAAAAZOhqbavupEawRMFTobGva+bDpxevOx&#10;rvfCo9MDIZxQ63rz7HygdeYAAAAAAAAG/wBlwPfQbKRGmonCxxGItqMM6gAAAAAAAAzaWVLdeY9B&#10;Ir56Jg06boudn0oSq8C63Ki3rPQBxlPHtnHNRvaNr5oN+YAAAAD34Yzf6tZ5jzgkwAAAAAABmxtb&#10;bUTU+lDXd49aW/KogtvNALCvueEvckrb8CMeXR78aYev8sGcAAAAAAAAAO54frYs20EKyaG/Ubc+&#10;UFrSAAAAAAAAAAe+j5m+prbZFDdAKC/rJEGsFjRge+h5u3i2O+IFyBhoOlqZdbXidTgAAAAAAAAA&#10;AAAALivvYdmkhW4EUltz8yrCbUgT0VPdQbeREswIqbbnrSuxD0dAAAAAAAAAAA6Xmr3hJ6VE19so&#10;r3nOvCgFlTgAAAAAAAAALKtzRpHQonyPqAGLLGdebjb1LbzQbaM+BjbpZ0d6q9GGnV59Qxz+K+o7&#10;Og8jtFAAAAAAAAAAAAevNxz7588TV+hDGwwZ1r9CYtfNhvzHvGbbcKr0kjTqBg5+zrPS+fCyrwAA&#10;AAAAAAAFtU2PPr2ElZdOX6jlO0aoFjUgAAAAAAAAAAze7NNc+V9JIhS0SNWj6Wjm1WsJlUBkv+c3&#10;o064RNfeARqbkbc+bi6p7Kh8jrHAAAAAAAAAAFnp1WRW38jn2Aik3aibUBMrAFnX9DFsPQgXQCGp&#10;151OI9h5UNtQAAAAAAAAAG5p7Ou/cipvHI9dx8iLWiwqgAAAAAAAAAAJ6Hnd+tsLhE+a9AA19iNt&#10;Oab+haecDfmBcbvN3kC52RFsQGvsNteexdHVzqbQEmAAAAAAAAA9bFvwma27KBdBp0AYPdF3h+PJ&#10;Y0QZwM+Nt/fTVejDTqAorOjvKeBd04AAAAAAAAAADPgy67d5MTVXrj+w5HvEqxYVYAAAAAAAAAAC&#10;YYz0OakuvK+kkQ5YHih6HW7wqJMWVEA9+GM3+bnbuBdbCJjTwISMFbcx2jc3HRacqtqW1r94nkbc&#10;wACc+u+us9zjLqbLbRbGJOEsAQT4ik7xGAsaIM6gTe61jAuYki2ICJ0evKv1j1/lw30AAAAAAAAA&#10;AAZcWfXbuxVXrlOr5ftGpRY1IAAAAAAAAAAAE3NLkiSuinx78r6UNcokV9T0tXMqq4TaoB68mbje&#10;5nfhWlu8+oloGMgQkRiy4tufPi38yAmJxno/UTUeniTGwABAYNarl1uTETagM4AbuO7i2HpEwLoA&#10;Dxz+3oejoAtK4AAAAAAAAAAABs625rv2yJqbxznR0PbhzYsqcAAAAAAAAAAAAGd255m1pbaxmJor&#10;kBEio0Olq51RXCXWAAZLSncpHSzQWMO13kTHmAzGLLi258+LfzICYnGekmJqPUBjIBq13aJZVWum&#10;1QdooADY9XUafHsgXQYyBGnmorSu8wejoQYAAAAAAAAAAAAWNdbc+vWCrulRb6G/PjBa0gAAAAAA&#10;AAAAAACYYzd7fN3nnr3ZFVZAIkV9V0mvLraJlxTagM4AA97te063mzzUx5vSYqjJz76Qn0wCYnGe&#10;kVWKBd3WCk8dI1npYUiGHTgAAPTPne2d+HaRJDtAxkBj9Uc2J4wnp/OhvoAAAAAAAAAAAAAvaLpe&#10;Em8kr7ZhzQx8+ZcVtRBnAAAAAAAAAAAAAD34Y2v9jm7rzl7tImssQAPFXbukfmV9VT6jWHaIAAAA&#10;AAAAAAAAZbTlI0LbLMG4DjKAEE+YpZkRrQ9P54OnMAAAAAAAAAAAAACet5HuYs3ZEKyRI42vvaKy&#10;pg68QAAAAAAAAAAAAAHryxm53easaO5tJiaa1DGQISNWtu3aJzToNKXXVjNh7wwzqAAAAAAMmM41&#10;hu8JdTYbyNYko8wGQAIx4aayr8mCY9FRBvoAAAAAAAAAAAAAABk73jezg2QRpoFRyndcNNrYEqEA&#10;AAAAAAAAAAAAAADOzcc96r5vSK6x8/eSieHYAABiyxnXRwWrrHo8PRukfmo6Xzvz5x0UZ1550XvG&#10;edyX7XrT57Bz74cyeUgNdwABBMNfppsVepgvaaYLWsDOAAAAAAAAAAAAAAAAL3pam2rLgOfcCOH7&#10;nl5ESlE+rAAAAAAAAAAAAAAAAAnNgab3m1zOzT2l809uotZRPLoAAAAAAAAAAAAMO+ubFW6FrW7u&#10;lC6qA68gAAAAAAAAAAAAAAAABua7dfnKq8BkBVWuPOnAvfi1pAzgAAAAAAAAAAAAAAAAABmwtdrX&#10;d52a2w6ZQ7lbPsZ188KZKJ57gAAAACBLFtrljS1JkW31KjzYwNrVhaV0wdOYAAAAAAAAAAAAAAAA&#10;AAC/oOzjy98QLQAADkqrq+VsKmB3jAAAAAAAAAAAAAAyAGAAAAZAPXlrnaz1yP3tstIj9773z08+&#10;nQuda56HzQM4vMdPPTnZYNNI45cRJjhtgAAMAAAAyABgAAAAAAAAAAAADY7nm+kgWkiPLAAA8cL3&#10;vMyIlGJ9WAAAAAAAAABPSVHZxJ+h73USbp+tozrznGH1kYY2Qz4ex4ex4exj85jGtj3WcVutdtte&#10;Wq+98deHAOp5+VD1h14gwAMuM4vXQXceXy9heo8urzbs8+mrkzMbY2Rh4ezPh7Hh7GNkGKMzONfz&#10;tDU87pjQw2rOPn/m7pLKoDfmAAAAAAAAAmN7XfqNwq7oMbAAANPcNfn0WNda0obaAAAAAAAACx13&#10;v7KJq7oMbAAAAAAAAAAAPHsxzlD9BrJMPkGTHNriej06aPTZZr7SJNOwAAAAAAAAAAAGDh+/5yRD&#10;oBPrAAAAAAAAAHUc73MSd7EOxAAAAArOQ+g8ZLr9ETIAAAAAAAADs6HrIVjIizgAAAAAAAAAAAAA&#10;NDke9wdo1bcJ5dgxuAAAAAAAAAAAAAxZTHA4+i52zpg6cgAAAAAABkxm96HDmrLoNOgAAAACrtIz&#10;r8+b+haUobaAAAAAAJi306X26VlyGNgAAAAAAAAAAAAAAAAAAAAAAAAAAAAAAMfEd1R94vNCwqgA&#10;AAAAAHQUncRZuUQrIAAAAAACv476DysqDTibXAAAAAAeu2oeng2UiNNAAAAAAAAAAAAAAAAAAAAA&#10;AAAAAAAAAAAefRjhdfqOXsqgOvAAAAAAbeNrq98+qu5DXoAAAAAAAwZzHA4+o5iyp4HXiAAAA9+L&#10;3Tre7ETV3IMgAAAAAAAAAAAAAAAAAAAAAAAAAAAAAAAAeeJ7io7RuUTFjVAwAAABPYVHTwrGRFnA&#10;AAAAAAAARyHYa/TjwrLisqcM4AAAydxSdDAtAjywAAAAAADFX50tY5vQ7cOyxcP46cu3jiWde8y/&#10;PsuNu9cfZcu181dnl3kY2AAAAAMFZtzuXKV/aP2+HiHTl22ThR9AngNnXftp5ew5d7hgzcu0hkAA&#10;AAABEjitLruRsagO0cAABsYOv4yN3KV1sDIAAAAAAAAAFTyn0HmpUGiE2uAAZsPScu11kia24BkA&#10;AAQSr6vfj0mryWp3jdJWVzvG9eXrry8t7b59KZ0WbXfl3VxjblXS6m2lK2dbrxb2ixnqLfgM8aX3&#10;U0tzFnSNdwEV3OdY/Q0lYlwZg7xzNY6b1MdHm59uWdX5xnlnSa2dKRY6XXnj3dIx0FnxjjI+guFs&#10;+EnqFXY8JHsY3AAAAcb2Vd1j8cmLKpBgBMWGu+/0Ueqy4DXoAAAAAAAAAAA8+jHHV3ecbPrNUSIg&#10;GfuKe7r7URwlSx6+ddxU6u/PoI5PR6ceyr+WdeFvXYXeOZbTGaeerseMjk7G9jhI093zHLvknBDO&#10;w1YNtp+c43mh7Nuv3vWHGaXf85MgUQlQ5sa1rt3efhusgWe1zerXd48wSoRNlrtqdFZ5IFlExr8p&#10;G00JzjeaUm41ZxnYjFOGGvuG+nLV/dT1j8BHY1fePRe8uv24WdlzTn17ba+f5ePfvJ4/d5d+jU+1&#10;z67zDl13mJM8hWdpxlhUwO8Ye8Zy9ng3q+1DjJAAAAAAAAAAAAAau1DHCYe04+xqcY7R83rXa758&#10;fgwG2AAAYAzMLXbJ58svUQYADIGAAZ9WdU037Xc4DpYc/wA839Apc68wmJ1emADAu9Onnp5r6+02&#10;ufqsMqHkxkiIGQAACYYTPkZPWEznwwAzqADID15YZvWuxtnwwzgSxPWYrmFZRJGmAAAAAAAAAAAA&#10;AAAK6xjOvA+Ow5KwqvA7RwAAAAAAAAAAAAAAAZ6Dofn1zDnWfL93j59eEdHqyodN6vbfTeq6BRRZ&#10;uxysROrg68AAAAAAAAAAAAAAAAxmeli8hWEiNOAAAAAAAAAAAAAAAAAaG+zrwWLtuRn1euO8YAAA&#10;AAAAAAAAAAAADc6bjXCR9BcZuxpvTa3M1+/OyqyXBDbQAAAAAAAAAAAAAAAe8Z89RktYVkEaYAAA&#10;AAAAAAAAAAAAAAAAwZzHF6P0Dl5tdTpiVDBgAAAAAAAAAAAAAAAAAAAAAAAAAAAAAAAAAb+u+v1u&#10;bYgWYcZIAAAAAAAAAAAAAAAAAAAACJFLzXf6ciJxLd0ptaG2oAAAAAAAAAAAAAAAAAAAAAAAAAAA&#10;AAACcvUce9d0czBsw06gAAAAAAAAAAAAAAAAAAAAAAAeef6KNufAee25mdXV47xgYAAAAAAAAAAA&#10;AAAAAAAAAAAAAAAAG1jbVt7ezhz8WYizQZAAAAAAAAAAAAAAAAAAAAAAAAAARIp+d7rx2jcA6Oim&#10;1+EdOQMAAAAAAAAAAAAAAAAAAAAAAAD1jPnJcdBHl0t77Q54a9AAAAAAAAAAAAAAAAAAAAAAAAAA&#10;AAAAI8ZDFBR9357xvn7qaSVB0R24gwAAAAAAAAAAAAAAAAAAANnG2t76C6jSufvdhFnBp1AAAAAA&#10;AAAAAAAAAAAAAAAAAAAAAAAAAAAARI0qbpnTjweH6BoSIvHLys7xdZMdOYMAAAAAAAAAAAAADNjb&#10;CuLXj35W06j3wlVtjKPKDGwAAAAAAAAAAAAAAAAAAAAAAAAAAAAAAAAAAAAAAAGrXXbbnyuj3Dtw&#10;+fR3up048a6fW6cqFa6+/PSZ8e+ngZwAAPWHlmy421Fns6b0bpdrTryGftM3Lrye9fTz7aO7Ll3D&#10;GwAAAAAAAAAAAAAAAAAAAAAAAAAAAAAAAAAAAAAAAAAAAAAACJEJMePOUYI2Gca/vKPHqWMwkyAA&#10;AAAAAAAAAAAAAAAAAAAAAAAAB//EAC4QAAIBAgYCAAYCAwEBAQAAAAIDAQAEBRESIDBAE1AQFCEx&#10;M2AiMhUjNCRwQf/aAAgBAAABBQL/AOYaoryBXmXXnVXmVXkCtUVn+0kYDRXiBosRXU4kVFfvmpun&#10;zUuZNap4NU1DTiouXRUXz4ocSOoxIaG+RNC1ZfrxvUFHiK4o8QbNG9p9gWsGgv3DQYkNBdJP9Wmc&#10;qZepCmYiU0x7WegBhhS8QaNLv1FQlBR+ntuVKpuIlNMabPTCRBKsQaNKvVM/S5mIh1+sabdNb6xT&#10;2KpOIxNAYsj9FIxCHYhFMabZ9eJEEpxAopTgbH6CRQMOxCKYw2T04Wc1FsyvlSr5SvlIr5Ua+VCv&#10;lBr5SvlZqbY6lLIqYmOpEyMoxAhpbQbHvn3wBTXG2ehH1oUMKhtYqELioiI5pWBUVqFFbHFEJD0g&#10;IglGIUJQUe6fcAmH3THdEEGVDbDFQMD1iQBUdsUVIyPRS40zb3gN9xMxEXN/UzMzzREzK7aZoFgH&#10;bmImjtomjWQdG3vSXS2CwfaPuARFxcG+ebLOl20zQjAR32WwzRgQTzqYaitrwXezur2Aoikp5lII&#10;6BYh6OYiYbbVMZTz2t9pqJiY9cRQMXV7LOcRkpVbwPp2LFkNUS+hbXJolTRaHrGtFQ3NyT55lKll&#10;LAQj1LrfoKaaitrkXj6q4eKBc0nFzJRqqPpHq3Ig6mMucSkStLuHepurkUCwyYXMhHr2qhkEMhPN&#10;H0mzvPJ6e7uYRBlJlzIRl7Fq4ZBhITz2V3q9Ld3MIEiki5rdOXs2LhkEMgXPY3ev0d1cCgDKTLmt&#10;k+1cvyRMTE89ldeT0Nw4UgxhMPmt1a59tcK1xzxOVWdz5h7zGCsHuJ58yw8hDEDHt7pWXQEpArZ8&#10;PDuTOUXlx5z5o+tJX4x9y5fjLnS0ksUyGh28Quc+har920PIExlPPZ3HhOJzjs31x4g51B5D+0br&#10;h2iouTqLqouFzUFBemJgDU3IVN0VKuJ1b7tfRw+4y7LmwpbDlh89uGgNzWeMZnOdkNMaG6mhesvQ&#10;FcLGiuimiMi22zdUbpjOGDoPoWVx5l9e9f5mc9uGs90zlDT8hcEFI0FyUUDgPtG0Ao7qaIiLgicp&#10;UcMDddBmPQS2UsWcGPVxF+gehbhoXuumfXkBphQXIzX36pvAaN5nyIZ4z3sHQfQw5+g+o5kKWw5M&#10;+dAa2bnH4w5wMgpdzE9JjxGmNM+e1ZmO67DOOjZP8yuniL9bOhajkG64PWfRBhLpbxPmY0QpjiPo&#10;gWgonONpRqiYynoWzvC2Jzjo3jvCnoDGqYjKNrz0L2iMkXywZFazRKMeRTyCgKDjhIoGGXEzyCky&#10;obWnr8ZbbQ/puuxyPo4a7MejeO8zehaDme65PUzbaryH4ksSorWjWYcQlIyp8HwNfAUZyc8IgR0F&#10;rQrEPi4NYbQLQe65HUroqOVms4MOe/d4k9G1HJW0y0BtWOs95pA6O3MeJNxltmYGG3ElxAozoLcR&#10;33QaT22pal7ijSXRwx3Qu2+V/Qj61EZRtuy+m20DIeE1AdMQQ8KXSuhmCimthcMYTJ4FqI6WgR4X&#10;BrDbalkzddRkzogUgSzhgct+3xp6NvGbdzy1N2DGoojKONiROmLJfApkrllzGUznO8RI5XbxHJcD&#10;pZsicpic423kZh0sMbzXzfI/o2cfXac6R22g5ny/em2/QVbzNDEDHJdjmG21nNW10Zq6Sj8bBmCj&#10;jumeJHStI/17bqclbbUclbJnKAaB8TUwyjGQnjACOVJEOc41Bts5+u2frH2npYa3UrjxNuZ9JEZK&#10;23k/XaMZDsuiyCgeYUFwBcJhBw1crnhSiToYgY4DaAUdwRVaF/Pa6Mm7LecnbnRk3pWbPE/iKdIs&#10;OWH0h+g7bmc3bExm3bdzmz4raQUt4nwTEFDlSud6bfLhNgrplwRfFc6WbbuP57BnIt11+bp2jPKj&#10;hxFmhHSH+25s5t2Wkf7drJzZtVcENCUHG6YzhyvHOwRkpUmF8BTAwy5mdwTmGy8j+O0PqG28/J08&#10;LZ/LhxFmq46S/wAm6fvss9s/SN4lISp0M3zETDleOfgASZLXC43teIUZkc7raf8ATsuvxbUfh23n&#10;36aD8bY4DLSJTqLpJ/Ltn7bbP+uxv4+FL95DBC1crJYScrCFxumYiG3Elw2n49lx+Hbbfh23nVsj&#10;12+/ET02/TR+baX9dtn/AE2P/DxIflvMIMQCAjcxkLhjCZPDZ/12O/Fttfw7b37dTCj+u/FDzb00&#10;/l2l/XbZ/wBNj/w8du7TyudC6KZKeKz/AK7Hfi22v4dt59upaH47jfcHrf01fk2z9ttn/XY38XJb&#10;uy43u0ctn+PY/wDDttvw7b3rJLWrbcFoT1B/tun77LPbP9eW3dnwvdp5raMk7Ln8O1H4tt5/fq4a&#10;WdvtxMsrfqx9trfozZaT/s2sjI+W3dq3vdp51xkGy8n+G0IyDbd/l6uFl/Pbipfz6qZzVtuYydsT&#10;OTdt1GTOZDvJGx7tPOsdR7byf57B+s7ric3dWyLTdbb8tV11bWf9W28j+W2JzjZdjmHNE5Slvkj4&#10;Pfp6FoOZ7XzqbsRGbdxTmXVCdJR9Y2NnUzq2c7rqM17bac1bCjUMxlPMJSMqZDBe/Lo246VbCnSO&#10;2zj+W1s5L69sWpHxbOlfWtZybtONQbbQsj23QZHziUjPQUGs9t2WQbbWMlbbucl9fDpztfjfTla9&#10;YZ0lucOluwZ0lE5xsaGsPQWoaQ23BambPvQxpHbeT/Pr4VP+v44nP/n69uWpW28HdanmG26XlPeQ&#10;HkPa0tAbbYdTdzS1M6+FT/P44rP8OvZl9drB1htUeg9pRqhgeMu5EZyoPGO26PMttqOS9ri0r7GG&#10;T/6Pjiv366i0HuuQ0s22p5jtcvyDMZT27ZWnc09AbQHUUfTdeF2bD/q+OKT/ALuxblqXtuA1r2gW&#10;ghmCja9PkjtW6d9wzWe20DewtZ9i0+lz8cT/AOjsWp6WbnhoZttm6Z3PTrqYynroRvuWaY2iMkQx&#10;pjbcnpX2bb/o+OJf9PZWWsNrg8gbrduuNzVQyDAgnqREzKUaN7WQsZnOdtqvKNzz1s7KPzfHEf8A&#10;q7NoeRbrpeU7YnKUshkbpiChlvMdNaCOgWK43GUALDky2pDyHuuD0L7SvyfHEf8Aq7Sj8gbSiChg&#10;SBbRKRlTIZG9ihOjtyHnBJnS0CHARQMNZLJ2/ekr8Y7nnrPtL/J8cR/6e1bM0HuevyDuEpGVNhkc&#10;BCJUVrFFbsipiY3/AHoUsmhtaBQBwmUBDWSyd1srLfcs0j20fm+OJ/8AR27Zmsd1yrPfEzEpfBcb&#10;fx7f/wB42tFdGcnO63VrncRQImWsu3bf9HxxSP8Ad2wKQISgh3XCcuBVxI0MwUcDfxbY+/E24rPP&#10;elXkmIyjdcs1T3LT63PxxX79y3ZoLe9OngAyCV3AlwN/Ftj78DHCFMaTOBSpZIxAxuuG6I7th/1f&#10;HFY/h3bZufA9GXCDSCguBnc38W2PvuN4BTHmXClMsqIgY3NZCxKZKe7hkf8Ao+OJx/5+8huuN7kZ&#10;8QkQ0N1NC9c1H1+DfxbY+/xJoDRXVGwz4ko1cBFAiw5YXewqP5/G+jO170TMSlsMje1IsowIJ4om&#10;YqHsipuCkd03U1NwyakpnjiJmk28DwTMRDm+Se/hUf6/i2NS++JSMqZDI3kMFDbeY760kdLWIRvm&#10;YiHNlk+gw6MrbY2NLO+MyMpbDI4GJFlMSYdsFkdLtxHhKYGHNlk+hth0o2Xw6bn0ETlKXwfExAHR&#10;oMeuCjOl2wxxGcBDWSyfQhGZxtxUf5+iTccZLA6K1olGPRECKhtSoEgPG10Loikp9FYjquduJjmj&#10;0anEulsFkcZABVNqFTalUoZFaSjfpmahLJqLY6i1GhUA8meVNuPS4UP89twOtPpImYlVzE9HSNaA&#10;rQFaBrKOgxwrpjSZPpcNDTb7rgND/SraS6W8T9CZiFMuCL1CR0K3YmGTfTrcYUFwBd02CFMuSms8&#10;/UWgeS434iGq39SDCCguooTEuvM5UVwEUdwZerwsPrvMdQlGkvVi9g0N1FC5ZdEjEam5CKK5OamZ&#10;L1tkHjt+DEV6H+ugpioeyKi6Kouhr5ldeddeVdeQK1hXkCvMuvmF1N0FTd1Nyyalhl7BAeRvDiK9&#10;SP23C1/y4SjULA8Z9e1swlXydvXyqK+WTXgTXhVXiXXjCtA1pGtMVpisorKK0xWmK0jWga8YV4FV&#10;NsmamyRNFhy6Zh7Yo1mvkEZKV2LjocNGosURUWqIrwKrxLrQNaRrTFaYrKKyitMVpitI1oGvGFeJ&#10;deFVeBNfLJr5VFfJ29HYpkSiRnr2i/EjixNeR9azT5ndiRiYdYLKnIYmd4ATCRh9AsQjsYknIutZ&#10;r8j+O6V5U9axT4k9qRgoubGvtttrMm0tYLHtOXDVmMiXVw1WlXJfK8b+pZJ8ru7dWgugwIC+FpZa&#10;e9iSfr1FBLGDECPJfq8iOpZp8Ke9c24vEwIDsrTx99gQYMCVn08MVz3avE7pWCfI30EqAj9Biaem&#10;AyZLCFhzX6fIro/erVXhV+gmMELVypnRwxXRvE+F3Qw5Otn6HiScx6CglhrCADoXifMrniM5t1eJ&#10;X6GUQUPX4W8+Gp0j0sRToZzYanUf6LiSdS+a2T5mxGUdJq4atgSs+QYkiQuFL/RZ+sXKvC7lskeF&#10;XUxFGseTDU5z+j4inyK5MPRrPrXqPCziAZMlLhYdTOpcuK+ZTXzSKhq560sCK+ZTFfNIqHqmoKJ6&#10;12rwu4kKlzFhCw6zlQ1bAlZ8OGJ6RGIUd8kaPETo7t5VJFO0TIaC9eNLxEaW9bOY2gumYiuKO/cV&#10;E1h7YmYoblw0GIMigxBRUDQPpX6fKnis7fwr7F9b+UOBQSwwGADmY9S6ZiIxR3rjqZmZ5FXTl0nE&#10;AKomCjgdeqXTb1x1P15V3TgpeJUu6SfQvU+J3Bh9vn28QttM78MTkPHnTLxIUzEZplw1m0RkqG0e&#10;VDhzajDa/wAcqv8AHpr/AByaLDRosOZFMQ1e1TjVNvfAe64u1pp1yxu0FGygw900OGxX+OVX+PTU&#10;4cqpw2KLDmUVk8aIDHaDWLpeIHFLvklQlBRx3qfKnfaW/nOIyjtTGdXlv4D2pXLWiMCPAblhR4gq&#10;KZftmjYZ7IGSoLJ5UvDYoLRAVERHE60U2ri2NO22uzTSmi0amYGLm+ktqkm4kWKwqIiI4TtknR4c&#10;E0dg4aMDDYJSNLvnBQYiFBcpOs+G+T4nbUqJxqWKg7jViwHpJJ7MNTpD4yYxRXKRor9MUWJUV+6a&#10;NzD2gszpeHsml2KQoREYzitUVrGvIFeVdeZVfMJr5lNfNIr5tFfOIqLlM1BQXwmM4u7LLalxJNdw&#10;Bqu7mXzstbSXUACA1M5VNwoa+bRXzaK+aRXzKa+YTXnVXlXXkCtY1qis4r6TTLNJ0zDipiWL2iwx&#10;oL140OJTQ4gqaG6QVQwJrP43afMnYAyZWyIQHeuEi4GrJZ/GGsivO2vKytRcflZFeVlayrVNZzyR&#10;MxSr5oUi4B0VeWerbnts7TyVH0prRULsQMqIyPkzmtU1rKvIdeZnHnNeVleZteZmyIzqztvCPoLm&#10;3h4GMgXoomYm0vNfwvLTycFnaa6+1XV0KIYwml6OytfH6O7toeJDIF6Ozvfhd2kOowJZfGIzm0ss&#10;vhd3cKopkp9HZWmj0t3bQ+CGQL0dpeSuhmChigZDMOia/wAc2gw2k260/C7vcq+/pLK00enubYXi&#10;wCWXo0XBolF2t2xz1qi5vDb6SPrVnZ+P1NwgXi5RJL0i7py6/wAidMvXHUzn6QRkitLSE+raoWjc&#10;2xIn9JUomnbW4oj1hDBRdWUr/SLa2J8qUKg9fdWUHRDIz+iWtjqqIiI9i+3B0PtzTP6CpRtK2swT&#10;7WYiYuLCpiYn31tZEylrFY+3fbrdFxasT7xKTdNvZgr3lxYgympNU+3ASObfD6EYGPekMFD8PimL&#10;Nc+zEZKUYeRUtQLj9BIROHYfE0xRq9gIkcpw8ppSgVH6KUQUNsFlTbVyvWKQxtKw6IoFiuP0ptqp&#10;tNw4oo1Gv0wiRyqwaVKskr/UMs6bZpZTMOKKYhq/QAszoMPZNLsEjQjAx+qsQo6PDlzRYe2KNDQ7&#10;AqYdBYOKgw0aC1SFZfrpLEqKzQVFhy6nDSorB8VNq+KlLYrSXBpmoUyai2fNRYvmow46jDRobFA0&#10;Klj+1aYrQFeFVeFVeFVeMK0jWX/zH//EADARAAIBAwIEBgEEAgMBAAAAAAECAwAEERASICEwMQUT&#10;IkBBUTIzQlBhFFIVI0Nx/9oACAECEQE/AfeZFbhW4Vn+TaVF7mmvEHajen4FG6kNGZz81uNZ1ya3&#10;t90J5B80LtxQvfsUtzGaDA9v4p5kTvT3n+oppnbufYAkdqW5daS7U96Vg3b+FkulXtT3Dv7YMR2q&#10;O7YflSTK/b+BluVTtTzM/foJE7/iKTw6Vu/Kl8LH7jQ8OhFCxhHxX+HD/rX+FD9UfDoTTeGL8Gn8&#10;NkHangkT8h0M1HdMvJqSRX7e9kkVBzqW5Z+MDNQ+HyPzblUVhEn90FA7dLGals4n+Kl8NZeac6ZS&#10;vI8YYjmKiu/h6Bz7qa5C8lpmLHJ47exeXmeQqG2ji7ewkhSQYYVP4ey8050RjjinaOo5VkHL25OK&#10;muc8l40RnOFq2sFTm/f2lxZpLz+amhaI4bjVipyKhuBJyPf2rMFGTU85k5fHHBA0zYWoLdYRy9tJ&#10;Esi4arm1aE/1xg4qC53cm9mzBRk1NMZDxwQNM2BUMKxLtHuHQOMGrq1MJ/roW9xn0t7EkAZNTzeY&#10;f644ozI20VBAIVwPdOgcbTVzbmFsdC2n3elvYXE+47R24xVnbeUuT395cQCZNpqRCjbTxg4q3m8w&#10;YPfrXU2PSOh4fbbjvPA95GjbTS3UTfNAg+zaeNO5oX0RbHB4hb7h5g6CMVORUcgdcjqTS+WtE544&#10;0LsFFRRiNQo1u7jyl5d9Vdl7GkvpV71H4gh/LlSur9urJcxx9zUniLH8BTzyP3OtlcbxsbvqRmrq&#10;HypMdCCXy2oHPSJxU0nmNnoeGw/+h1dggyamlMj7jxK7KciovEGH51HMkgyvRmvEjqW7kk/riRyj&#10;bhUUgkXcNfEId8e766NpLn0HpXcuPQOgBk4qGPy0C6+ITf8AmNYrZ5Rlae3kTuOFWK8xUF/8SUGB&#10;GRwzXCRDnU128nL44VRm7CntpEXcw1sJtrbD86kZGKnj8tyvQVipyKjfeueg7bRk07bjnoWMe+XV&#10;jgZqR97FtFUscCoYxGgXSS3jfuKk8OP7KeNk5MOCC5eI8u1QzrKMjQnFXF9+2OiSTk8EVrJJUVgi&#10;/lzpVC9qdAwwalj8ttp0Bwc1E+9Q2viceCH6NpJg7T0LyT9vR8MT0ltb6TbHj718Piy2/wCuFkDD&#10;Bqaw+Y6ZSpwdUkZDlajvUZMtVxdNLy+OCK2eXtUNkkfM8+HxGLs+vh0mVK636boT0RyqJ9654icD&#10;NO2456Nku2Ea+IvlwutnHsiGhOKV1btwSwLKOdT2zQ//ADiCljgVb2AHOSgMchxTpvjK62L7ZdZF&#10;3KRRGOjZvg7eK7fC46IqMYQDW6bdKdEG5gKAwNL19kRpHZPxNQ+IY5PSSK4yurKGGDV1ZmP1L24I&#10;YGlOBUFusQ5cE10kVS3kkn9VYSbkwdZ12yEaRna4PBOMSEdFG2nNKcjPDcvufop+QoaGnOWOloMy&#10;jXxJuQGqSNGcrVveLJybvqRmru12epe2ltbGY5+KRFQYGskixjLVPfM/Je2vhzesjW/GJdYzlBre&#10;jEx6Vo+UxwO21c0Tnow/mNW7Ue+lj+tr4ifWOG1vP2SakZGDR8P/AOz+qVQowNbi7WLl81JK0hy3&#10;BY/q6+I/mNYP0xrf/rHpWjYfHBdthMdKL8xq3ajpY/ra+I/mOKzu8eh+K6vNnpTvROeGx/V18R/M&#10;awfpjW//AFj0lbac0Oet43qx0l5GhzGhpxhjpaHEo18SXseOzu8+h+C7vMehOPw5fWTrfnMusYwg&#10;1uzmZunbtmMaztmQ9OBt0YOtyu2U6IdrA0DkaXqboj0LO63+hu+l3eY9CdDw9MJu+9bht0hOkY3O&#10;BQ0NSnLk9OzPpI0NHmen4e+6LXxBMPnW0k3xDQjIxUyeW5XjBxzFPfMybfnoKu44qNNihdJ32ITr&#10;ZJul1uG2Rk9SzPqI0lOEPU8MfmV1v490efrXw+XDbNb+HI3j2FhDk+YdfEZeQTXw6PAL6+JPiPb9&#10;9S1OJNLg4jPUtpPLkB1YbhipE2MVOisVORUUgkXcNCMjFXVv5Tf11oITK2KVQowNGYKMmpZPMcto&#10;Bk4qJNiBdfEJN0uPrqQ/mNLr9Pq2UvmRDXxCH/0GtlPsbae2skYkXaant2hP9dSGFpWwKhhES4Gt&#10;/cZ/611sIdzbz8ayyeWhamYscnqR/kNLv8OrYTbHwfnV0DjaaljMbbTrZ3O8bG76ugcYNXFkyc07&#10;dKCzaTme1RxLGMLrd3PlDA70TnRVLnAqGIRptGviU3/mOqn5DS7/AA6oq0n81P71vLfzVyO+oODk&#10;Va3Yk5N34JbWOTvUnh7j8edNE69xwLGzdhUdhI3flUVnHHwXN0Ih/dMxY5Otlb7RvbvrLII03GpH&#10;LtuPVXvpdfp9a1n8l8/FA5GRre2v701zire+/bJQOeCX8DqvelAxw3F8F9KUxLHJ1s7Xed7duC/u&#10;d7bR2HWj/IaXI/6z17C6x/1twXdnj1pwQ3LxdqivY378qzpJ+B1XvQ7ay3ccdTXby/8AzgtbTzPU&#10;3agMa3115Y2L368P5jSUZQ+wsrvzBsbvwXNlu9SUVKnB4Enkj/E0niLfuFG/jZSNR3o38QFP4if2&#10;ipLmR+54MZq2sf3SUBjW6uRCv90zFjk9e1GZBoaPI9cEjmKs7wSelu/BNbpKOdTWjx//ADrQ2zy9&#10;qgtUi/8AvBc3Swj+6kkZ23N7CzHqzrOMOfYA1a3+fTJQOeCWzjkqSwkX8edMhXv0ApPao7GRu/Ko&#10;rJE78+G6vlj9K96dy5yfY2Y9JOt4uGz7K3vWi5HmKinSUZXhZQe9NZxN8U3hyfBo+Gn/AGr/AI1v&#10;uv8AjT90vhq/JpbKJfilRV7cLyKgy1XPiBf0p7O3XEY1u1ymfZq5Q5FQeJfElJKkgyp6zOF5mp/E&#10;lHKOpJnkOWPs1GTigMDV13KRRGPaK5U5FReIyL+XOo/EIm78qWRW7HoFgO9SX0SfNS+JsfwFPKzn&#10;LH2tomXzw3KbX9jisGsGsagkdqW6lXs1DxGYUPE3+q/5Rvqv+Uf6o+JSmmvJm+aLMe+uKwawaxWP&#10;Y2iYTPDdplc9S1iz6jXlr9VsX6raK2isCsVisCtorYv1RhQ/FPaKe1SQMnABmo7QnvS20Yry0+q2&#10;isCsVisVgVtFbR9VsX6oxKfipE2NjpoNxxQGBjhIyMU67Wx0kXccUq7Rgdaa1zzWsVFEZDyqOFY+&#10;3Wu48jcOnZpk7uO8j/d0rSP9x9hNbiTnSIEGB1yM1LHsbHRAzUSbFxxuu4YplKnB6Eab2xSjAx/A&#10;3Ue5c9G0iyd3Ru4s+odC0jwN38HPHsbjVdxxUabFx0SM1NH5bY4ok3tigMDH8Hcx7147SLHqPTmi&#10;8xaIxy4bSPau7os6r3NNdoKN79Cv81vqhe/YpbpDQIPbjaRV7mmvFHajen6r/Nb6oXo+RS3EbfNA&#10;56NxHsbhgi8xurdQ59Q4IY97Y42nRe5prz/UU1w7fNczQhc/Ff4slf4klG2kHxRUjvSsV7VHdkfl&#10;SOH7ayXCpT3LtosTN2FC1kr/ABJKNtIPijGw7igxXtS3bjvS3anvSurduK4j3rwIpY4FRxhFwOtc&#10;wbTuHbW2j2rnQsBRnjHzTXijtTXjHtTSs3c0sbN2FLZn9xpbaMUAq9q3Ct6/deYv3XmL90VVu9TW&#10;uOa6K5U8qhnDjnU9znkuiIWOBUVsqd6yBXmL91vX7rcv3WRRjjbvTWintTWriua0tw60t79iluoz&#10;QlQ/NZGlzHsbQDNW8Owc+/XIyMGp4TGf603t91uPFuNbjWTWeFZGXsahuQ3JquLfPqXgjjLnApVW&#10;Falumb8aznhzWTW40STw5NbzRJPfS3g2+pvYsoYYNTQmM+yguf2tUtuJOYo20g+KS1Y969EC1LMZ&#10;D7K3t8epvZsoYYNTQFO3b2UVwyULtD3p7wftp3LnJ9iBUFvt9Te1IzU9tt5r/CKpY4FQ24Tn8+4m&#10;tg3NaZSvI/wMUDSVHGEHL3UkauOdS2zJ27e+Ck8hUVp8vQGPeyWyvzFSQsnf3WKjtWb8qSNU7fwM&#10;lqrdqe3dPbBSe1R2jH8qSFU7fwrwo3ens/8AWmhde49gATSWrtSWajvSqF7fxTRK3cU1oh7UbM/B&#10;o2sgoxOPitprGuDQRj8UIJD8ULRzS2X2aW2jFBQO38ngVtFbRWPe/wD/xAAwEQACAQMCBAUEAgID&#10;AQAAAAABAgMABBEQEiAhMDEFIjJAQRMUQlFQYTNSFSNxQ//aAAgBAREBPwH3mKwawf5QIx7ChbN8&#10;0LUfNC3QUIkHxW0cGBWxf1RhT9UbZaNr+jRgcUQR/FLEzdqW2/dLEq9vYEA00CmmtmHaipHf+FS3&#10;Zu9JCq+2Iz3p7YHtTRsvf+BSBmpIlXt0HmRPUafxSFe3Om8XP4rR8UnNHxC4P5V99P8A7UL+4H5U&#10;PE5xS+Lt+QpPFYj6hio7iOT0noYp7cHtTIV7+9RC/ao4AvGTjvU/icUfJedTeIzSduVFie/SzUV9&#10;NH81D4qjcn5UrhxlTxkA96kt/lfdxwFuZoKAMDjufEI4eQ5mp7uSY+Y+winkiOUNW3iavyk5UDnt&#10;xyRB6dCh5+4igxzbjkkWNdzVdeItJ5U5D2ltfPDy+KgnSYZXjZQ3I1LCU9qBk4FRQhO/HPcLAuWq&#10;5unnOT7aKVom3LVpeLcD++PFTQbea+zAycCootg47i4WBdxqedpm3N7hHKHctWd4Jxg9+hNDjzD2&#10;IGaii2DjmlWJdzVcXDTvuPuo5DG25atLkTpn56E0O3mPYQRbeZ4zV9dfXfA7e8tpzA+4VHIJF3Dj&#10;NTRbD1oIs+Y9DxO62D6a8CwMwzRhcfFEY9mI2PYV9u+M8Hhlztb6bfPQZQwwadCpx1Ik3mhy45ZB&#10;GpY1LIZHLHWGPedSoNNboaa1YdqKkd+qkLNS2o+aEar21uItp3DUHFWk/wBaPd0Jo946kUewdDxW&#10;ftGNVGTikTYMcRAPentgfTTIV79FIGakgVeJl3DFOu0418Nn+nJtPz0biPHmHStkyd3QJwM1PL9W&#10;Qtrap+WryqnellRux4SM96ktv9aIxwpEz9qjgVeEkDvSyqxwNblMjdqDg5q3l+rGG6DLkYNOu046&#10;CjccUq7RjoeIy7IT/eoGTSLtGNCcU77jnRZWXtSXX+1K4btwSRB6eMoeemKitvlqAxwPMq09yx7U&#10;ST3pTg5pG3DOhGaddpxr4TLlSnRuEyN3Qtk/Lo+LyZYJrbrltbl8DHCGI7VHc/7UDnVlDDBprdg2&#10;BUcITgeVUp52bhtX/HW6XnnXw6TZOP76PenXaccQGeVIu0Y6N++6c62o8udZ23PqQR34EkKdqjlD&#10;8ROKkufhaJzxRttbOtwuU1iba4NA5HRuU5buK2XLZ6JqU5cnWEYQaMcCjpAuXoqG709r/rTKV76g&#10;47VDNu5HgeQIOdSSl+BIWekgVauVw2dYzlRowyOC3bdEp6LDcMURg44YFwvRkOFNHVe2kxwh1tB3&#10;OrIG71LAV5jggm3cjpLMEFMxY5OqqW5Co7cL6tboeXW2Pk1bvrYHMC9K4XDZ4FGTjpT/AOM6jvrc&#10;ejW19J4Zrf5XUHFfc+X+6JzzOsUJekQJ24Lj0a2vp1k9R18O/wAA6VwuVzwW65bPSm9B1HfW49Gt&#10;r6eKeH8hxQwZ5txXHo1tfTrJ6zr4d/gHSYZGOC2Hlz0mGRTDB1XtpMModbQ9xxzw/kOCCHPNuO6P&#10;lxrbDyat6jrZDEC9OYYc6wjCDp3C7ZWGsRyg0YZGKOkDYfoTw7fMNIYM826Fy2WxrEMKNGOBqOdR&#10;LtQDp3I551HIdPxJNs//ALrat5cazrtfQcqRty56AtgGz0CcDNM2450jXc2NbhsJrbJvlUdS5HLR&#10;ObDqeLx8g+ts2GxrcpkZ1tpMHb7C5k/Ea2qflrdNzxr4VHul3frqTjyaQjzjqXUf1IiuoODStuGd&#10;CMjFOu041hl3jrSSBBROTnQDJxSLtGNCcU7bjnXwyLZFn99SX0HS39fVv4fpSnW2f8dbiLcMjVWK&#10;nIqOUOOo7hBzqRy55628X5HW5fAxrDGZHCikUKuB1H9J0t/X1fEoPqR7h3GqttOaRtwzrPFjzDUM&#10;QciorgNyPSknC9qZyxydYYt556k4Gad9xzr4VB/9T1W7aW3r6uM1e2/0ZP61gk2HGpGamh28xwJM&#10;y0typ70HU9uAsB3prlR2p52bgihLmgABga3EuTtGsMRlcIKjQRqFHVbtpb+vrXlv9ePHzTAqcHW3&#10;m/E8Etv8rwp6hqe1HhityebUBjWebb5RweG2v013t3PWf0nSH1jr+JWef+1eCGfPJuB4lent2Xtq&#10;vfU9qOqQM1RwqnBNPt5Cic6+H2n1Tvbt15fQdEOGHXIzV/ZfTO9O3BDcY5NQOeBo1bvTWo+K+2YH&#10;U9q+2c0LX9mliVe3DLcfC8FnaGdv6pECDA69wfJqO3XKgjBq9sTEd6duBJWTtSTq3WeVUqSYvwWl&#10;o05/qo41jXavsLk8hrCcoPYEZq88Ox54qxjgSdlpblT3oMD26BOKa4Vae4ZuG08PaXzP2pEVBhfY&#10;3J541tj5ceyurBJuY5Gprd4ThhwgkUJ3FC6PzX3X9V90P1X3f9Ubo/FG4c0WJ78McbSHCirXw0J5&#10;pO/s5jlzrbthvZuiuMMKuPCvmKpIXjOGHWRGc4Wrfwtm5yVFCkQwg9mxwM8CnBz7VkVuTCpvC429&#10;PKpPDJk7c6aN09Q6CozdhUfh8z/GKi8KUes5qOFIxhR7W4bC44YG3L7HNZrNZ1Kg96ezhbutHwyA&#10;0fCY/wB1/wAQn+1f8RH+6HhcIpLGBfxpUVew4M1ms+yuGy2OG3bDY6lxJjyitzfutxrJrJ4cmtxo&#10;SMPmluWHekmVuAnFPcgdqM7mt7fusniyaya3NW9v3Ub7lz02OBmic8+EHHOkbcM9Jm2jNE7jnrRT&#10;45NWakkCCnkL9a3fBx07l+W3jtn/AB6Vy/4+wjmKUzFjk+wjfcueiTinbc2eNTtOaVtwz0HbaM0T&#10;k5/gYH2tjo3D4G3o27/iehcPk7f4OF9y8ZOBmmbcc9KJ968UjbVzXf8Ag4H2tx3EmfKOnE+w0Dnh&#10;uHy2OiFJ7ULdzQtf7r7Ufuja/o00DisY4wjHtQtm+a+1H7r7UfujbH4owuOlC+5eGaTYOrby48p4&#10;JX2rnjWJm+KW2/dLCgrkKMqD5r7hK+5WhOhoEHtTKD3p7YfjTKV76pCz0kCro0ijua+4SvuUr66U&#10;HU9jRUHvTW6ntTW7DtRUjvxQvtbgZgoyady5yetBLu5HWd9zaYNCJz8ULZjQth80sar2FNIq96a5&#10;HxRnc0ST3rBraa2mtpoErUVxnk2jKG71LCUNRQY5tozBRk1JOW7Vgmtp/VbTWDWDQdl7ULhvmluF&#10;NZDU0CGja/o0bdxRRh8awPuXWaXeeuDiopd//um0VtHFtFYFYrHCyK3epYCvMVDNjkeB3CDJpmaU&#10;1Hbgd6wBw4rAraKAA4cVtFAAaTzbuQ9iCQciopQ/spoPlajmKcjQnQ01wo7V5pTUcYQeymmzyHsw&#10;SOYqKYP7KSFWo27iltj+VKgUYHsc1LPu5D2vaop88m/hGYKOdSzF+Xx7iKfbyNKwPb+BklCU7lzz&#10;90jle1Rzhu/viQO9SXHwvvknZaSVW929wB2pnLd/4FLhl70kyt7YkDvT3IHankZu/wDCrKy9qW5/&#10;dLKrewJxTXCCmuWPaiSe/wDFB2Hahct80LofIoXCUJF/dbhwZrcv7ozIPmjcpRuv0KM7miSf5PNZ&#10;NZPvv//EADUQAAECAggGAgIBAwUBAQAAAAEAAhEhEiAiMDEyQFEDQVBhcZEzgRNgEFJisSNCcoKS&#10;cKH/2gAIAQAABj8C/wDmGIWYe18jfa+RvtfI32s7faxH7VNwCzx8KTXFS4YX+0fS+QqfEd7WJ93G&#10;JUnu9r5XLMD5CmxqmwrNDyFJ7T9/r1p4VlpcrIa1T4h1Fl7h9qcHK2wjwpPH3+r5onsrDQPKtPPQ&#10;LLiFaAcpxae6skH9QtOnsF/pth3KtuJ6NFriFag5Y0T3/S4kwVi2VN0BsOmWXKHFbDuFFjgf0aLj&#10;AKHCEe5Vt0eoRaSCocUR7hRY6P6FEmAUOEI9yovdHSSaVgswWdZisxWYrMVnWYLksqmDpIgwKhxR&#10;HuosdHr8GWiovdHRYQ8q070svtSF9NoUiQpQKmCNFFpgVDi+1EGI63aM9lDBuw0OEPKtTUhDTYQ8&#10;KyYqYhoYsP0oGy7rETgqPB/9KJmb+AVswUhq5iKsmCtDQ0X2mqLDEdVtGeymbO1/JW5KyIdAsyKt&#10;DQUmGComy/qdHhzdvsouMTf7BSHQ4FRZ6UNBR4uH9SiMOnxJgFR4cm/5v4BRdM9Hn7XbfQbs2VJp&#10;6bScVs3a/wC26gOlRZ60FJpWzuY6XE48gqTjf0nYdNiJOUDfxaYEKi6T/wDPSd3cgqTjE39J/rp/&#10;fdQN/FUOJn/z0eAm88kXOMSb+k7HqMCoHQfj4mbkd+iwxecAi5xiTf0nY8upwKgdB+PiZuR36H/d&#10;yCLnGJN/Td9dV78lA6Cg/P8A56DSP0EXOM7+Jyjq8RmGgiMVRdnGvLnYBUj9C/goDDrFMfegDm4h&#10;R58xrYqWQYaCHPn1rty0Ac1BzdZ+JuHPQUz9dbh6UNBPIcVHVUW5zoIKFei3FTgVNqxgpEHo03BS&#10;BKkAFB+BuKY+9D+F3/XUl5Re7E6Dua8efJRNWTlaasYeegYxVkQU3GrQONeBRboZ5xjqIDI3DQdh&#10;XicFG5kYK0IrGB76qZVkQUyTcRCjXpcxoQ8IOGB03424nHQ9zXoD7vZFWpabcrYXnY3BbofxuynD&#10;Sl55IudidANq8efLQWSrctFKZUzK/onEVw7bRTzDHSfjGVuhpb1+w0VkqGBvp47LYaEOCiKxCI0I&#10;dy5qI0RP+44aEDdQrdzWAH8WXKbbyBmFFpuokwUGSF5grTvS7ViyvS30X4jiMNF/aJDQx2rw5CtT&#10;5mpMKyfamLqIUDJ1xATcouN1ZCtn0pD+Yc+VYFRrHtPRB45IOGB0EBmdLReaxNYC4wgVK0LqD/dW&#10;JwUGyF1IS3U7Rr0uRrQ2rkbaI8I+RoCeQkNDBAbVg2tS3uphRExcwxaoj+O+yncyH2pzNyRWhvXj&#10;vog4YhB4wN9LF0tEK5qgboC82KncdtlYxUTcQaFF0zeHvVigd6wO2jPCPkXx2bLRONYmtS2voFRZ&#10;60EXyCgBC9Dtq3is4aNrxyQIwN453Plo47mt5reapOykbrZygReQC3N+RvWc3VUObbwcPkNG2s0V&#10;gKsN/wCMYjup2TcwKnhvdRdIKAFzMzUpBEb1nVW13edG08jI3ZJ5IvPPRgVjVbWhtUkZbLY3EDgt&#10;23FJ+O1zNSkP5aawO4qg1zpGu587qjzdoxXd5q+BWce9aDphRaa8Cv7asAJrd1xEmCgyXes09qrT&#10;WHisPGkdw95i6hybo2+a5quNU3EQoYOrwK7fzAKAuICZUXGuLttZuka7Y3Jdsid9G3zWNZ1V3i6o&#10;v914FQ5KAUBXiVBshcnzVdWFZulaeYlcQ/qlpGeaxrHzVdd0XYV4FQFeanhtdO81XeKwrN0r2fdw&#10;1mw0jPNY+Kx81XXlF2F7DFyibt1V3isKzdKw/Vw93fSN81jWd5qu8XtB31d0W5r0+arqwrM0zXbi&#10;s93bSjzeOFU31B30bmi3G+F22s3xpof0mtR/qOsd5qw3FZw731F2Nei3G/aO1UDvWb4rfWme3esx&#10;vaOmb4rGq2tHe/gc1Wi3G/aKwFUCu7TM7yrO7S03is01gaoO1/EL+7+aLcdAXbVnVW1ydMDsazju&#10;dM4Vo7Vh2qkbqF/EKPPZUW46Ed6pO1Yms46hh7VHHYafzWIrFu9alvoJGGhArQ3rea0N9QO1R+nB&#10;ruqg7KNUjoNLma3isBtWA21Dx3qfeoFYOrUdq1Mc9f2GNYmt4rk6h47VGDvqC37rEVga0Dgoa2AU&#10;PdajtWjvWJ1P/WpwxqA6vHka1E4it35KB1lI41o1g1QrBv3qWVGjtqRuK3cVqQQIrRGbV03fVfsK&#10;xfXLtTw/NQf8dTDev2NaicDXiMygdRSf6r0RiawAQArQ5nVcPzU+tUHVoc69E4iv33UHaWAUXTdX&#10;jzUTWpnnhX7DVM81HaqjyNemMDWiF3514ESUWTG2j2ClXiVE1ocudfudW3zUdq41oFUTWiFHntcT&#10;Cs2hf4QHdRxNxE4LtXhz51+w1bfNT61fY1+4rxC2O1zaEVZMFhHwpg15LKrTvSk25iV22r0zjyr0&#10;RidYzzUH/HWQOIr024868QoOk67d40XfZRNekcteJRcdZw/+VRp/t1gcECK9NuHO4g6YURhcu8aG&#10;DPaia/8AaoV6IwGt4fmpw9bA5TcUm4XEWlWpG4d4v9yp4bXHZQFeiMTrmVGHvrqDvq4pMw2uZFTs&#10;1neL3GJ7LYXP9qgK8VE4676qfevgc1xSZjtdSMFaEVjDypfw7xdTcrLfambqk7C4iVE6957VH6+I&#10;xXe42O6g67kVmRBAnXk0LGCmSbuAmoumbiJXboDz3qOG46BELvcQIiosmNfsFK4iV/b0EdzVcNj0&#10;CIxWzrnvutxq7IUTM3MSZLZvQmDtVd3n0GIUHZrrYrcdtPIK1O6iVPoQG5rMd2h0OD/d3MKy72pt&#10;0MgVaMFhHzdwxconHobO060dj0TcbKV5NoUiQpOBWVZTXwKylTgFNxUm3k1Bnvor3bSrPb26LEGC&#10;g+XfQ5QsoWULKFhoNzsp4bdGj/Ua729+jSKnI9BtFQbIdIa3YVw/fpGMQp2TrZlWZdJYPu4jzbPp&#10;UirQVkx081Ka26W9/wBXBbuiDy6ZjHyrTVm0M3BSiVKSmY9NbuZ3Mf6unyMFmiptCm0rmsyzhZgs&#10;wWcLOFisCpNXIKbj1BrdzdUubf253E2ldEHmnNPI6gHiNi4r418YXxN9L4mel8bfSyN9LI30soWA&#10;WAWAWAWAWAWAWAWULI30vjb6XxtWSH2rLnBWSHK00i8gASVODfKtPJWUn7XxhfGz0sjfSyhYBYBY&#10;BYBYBYBYBYBZQso9LI30vjb6XxM9L42+l8YXxhGi2BRBxGoa27HEHOR04H+0TOpgZqxZKtj7uINE&#10;So8U/QUGgAan8o546do5CZvHN58tPPM6Z1cCIhUuD/5rUn2WKDBDVlh5otOI01Pm69Ozp6WeVs9d&#10;ESfuqLhA/wA0+LjtrhxR4Olawc0GjAXp3bPSgczM6/Z3Iqg4WlTfn/xry04FFpxGkPFPgX5HIzGj&#10;pHK3oIeRaHQRxR4OjDRiUGjlfxGZujDefP8AQi04FFh5aI8U+BoTDKZjQ0zg39E/KMRjoQwc0GjA&#10;aH+4YaCAxQZ7/RCDgUWetB+U4nDR0xldf/kODcP0b8gxbfhvLmoaMsPNFrsRegDEoMHL9HLeXK+n&#10;mOOl/I3MMb08U8sP0ikMzb38jsow08RlddhoxKDRy003t9r5Gr5GqT2+9NNw9r5Gr5GqT2+1I6Yj&#10;kcLsMCDW4DTlhRa7EXR4p8DRWnAKRLvCsMA8rPDwpkmrZcR9rGl5VtkPCsvF9acArALlKDVae41c&#10;VLiFWmgq1FqsuB0URmbO7nnOOppNFsXIYOaDRgL+08Kw2PlZqPhRJjeydEd1B9kqIMRcwBpHspGi&#10;OyiZm9k+Plf6jPSk/wB6A/0umLn8rv8Arq/ytw53B4p54XuaPhf6bPatPNWyCVk9qbmhT4n/AOLM&#10;5f7vaxcpcQqy5pVphqxY6ChxLLq0MXbKZgNhVstJU4NVriH6Cxcv93tZnKXEPpSe0rLHwrTSPqrZ&#10;eQrbQ5TNHyogxvD/AFCYuJ5BioauBUshwrBg5oAYC5tPAVkFysgNVpxNSQJWFHyrbz9LJ7UrrCid&#10;wpzbvVgbTNlSaY/xE4KjwpN3qwYFF9oqV1NgVhxapQcrTSKlkkKZpeVbYQpPF1EZXVg1qDW60tdg&#10;VRP0av5Di6pNwU+I1SJPgKzw/alBqtPcatlpKtkNUxSPdSAH8YhZgsw9rO32vkb7Xyt9r5W+18jV&#10;8gXyBfI1SIP8TVPheqtJvpfkjADHsoYM2q0jJn+VRaID+JqfEb7XyBfIF8gXyt9r5W+18jfazt9r&#10;M32swWIWP8ZYHsrD4+VaYatl5CzA+Va4fpTpBfIFJw91COfKqGtEyoc+Z19E/SLXCdSXEcPtfK/2&#10;vkd7WY+7uT3e1nd7Wc+1mPtYm8kSFathWTPb+PycPNzG91T4mXbf+IuMFDhiiN1acTeYlYn2sx9r&#10;O72vkd7u8x9r5He18j/a+R/upAKk7Oeg/wBwwKLXCBHQ4gwKocSTt9/4/Jw8229x+TiZeQ3/AI3f&#10;sqTzE9Epvz/46H/eMCi1wgR0T8fFPg/xSbJ/+VRcIGpAYqnxf/P8UWzf/hRJieifk4mbkNui7PHN&#10;FrhA9EocSbd9lEGIUHtirD4eVmarfE9Ky2e/8UOFjv0X8nEFrkNuj7O5FUXCfRLOGyxg7Y1LTvpQ&#10;bZb0SAVN+f8Ax0mDseRVF3RZOiO6yNWNHwonolFoiVSdN/8AjpdFwW7d/wBKosC3dzPTYERCpcOb&#10;dtv0jZu6otHUC7hydtuoOED+i0uLhsoDqVrHdTy7/oUGCKibT+qwIkqXB/8AKgRPr9J9lv8A+qi0&#10;QHWLQnuv6m79cgwfaibTuuRZZcoPbDrEGiJUeL6UAIDr0HCIUeEYdioPaR1SAESo8Uw7KDBD9Cg4&#10;RCjwjDsVbaR1CDREqPFMOwUGNh+jQOCsWSptiNx0yy37X+q6PYKDQB+lzbPcL/TdHyrbSOjQaCVa&#10;g0LCke/6jlgeysOB8q0w9AssJVohqnFx7qyAP1a0wKy4hWS1ynwzqLLHH6U4NVt5PhSYPv8AXrTQ&#10;Vkh4UnOClxAuR+18ZU+G70sp9XGBUmO9L4isoH2pvaFN5WWPlSY0fX7VgFlHpfG30vjb6Xxt9LI3&#10;0sB/8y//xAAsEAABAgQFAwQDAQEBAAAAAAABABEhMUFRIDBAYXFQgaEQkdHxYLHB4fBw/9oACAEA&#10;AAE/If8Ay9xdfbIgmsQz9kvoyBvhIEkh9smGRH5TFeeKhxEtjoP4xUs5Kkh4UnvagpmUJ5nyADIX&#10;BUjSS/uRU+RAZ7iCNl+C6nZek2D/AI7LXs7qEb1JSUPdTa7AsiSZl+dRqJkFuEZ7pEpejaBAghwX&#10;4Q/FAA5LBeJUagwy8SmjFgWHQC78eVBBPsVCz2RO4JsfxCDBPIKgQR7iJvsjw6M+E7FkwgQ+xTEO&#10;JCgQQ4Lj8KbQAVKdQJ8Cdg77PTJlgWMQmJw7CbsdvwYxHFUlDAuXaT8Jsp1DfBQKlh9xMUbKj8Ca&#10;+BUoZ3ztJwg9GATIFfx0iaByUKwELvYEKvtYNkSFC9kaftIOT+6mxniKkg5GkfiuBMDTZNNGB14l&#10;g5Kff54T2Gyg0IEmAJ4VskqkpSRPcpADgZpjOPpyI+QUUMPto0x1+8EIsNtv9QKESo62/wBygZlR&#10;wdD0fg3SfCaFMINtKYhlG4yOhBtkUaYxb6GTTUpFN/CmvCfq50UAJkqZ/wANkVFJJk57KCTYKLMb&#10;BBIb3rqxrCDdR57aiJRAL00Le75wh4Xqo8XCkEypMqBlnhxgJKjhMsJpuA14gEMYhRHjUTKY3odB&#10;FBVsU1M2L8dTfW6tCE5hJk57GTzlD/NXobKARYqq9yIQgxGfIojDvRZyhIgJVHTyUYEyU9HNc1zz&#10;ASSvahoOjwxjSpFHMbWgbAet8ULPh+umm7IftRPBlny0IKZT3qekkAhiHCZeXXQIbRqKFQJA6Wu1&#10;cu4j3hCgzztg0i6AAADAU6Z9jiIZAxGeLGSRCBQB0/jpNAFQVvjPki46ejKAyRu7EZ5EAFiJFCYY&#10;Cg9HQaSCVYCOfCj2C3UZFDQ2RKNjnyLqDJ0QCmI/4DqtgRz2YHsW6nWpQ2RwOIz+FBEQDoTgMSQW&#10;hNHPcYUKOqhbkMyMgMRngkFwU3BmCR6CK5vuFPJC8Z8H/wCnV4J/0RzyECEBEEIcoFHffXmTZBjB&#10;HsDPOEZVNkEiYOsSHAyaA8DGcFN1AYWNaIhFgJorMElffPAkAA5MkC6TdZIBBBDgp5FegGClMXCP&#10;U4PjWOSeCe+2ght9bBJX+yIQgxE9AVsrK26AAC4Oqi1b2F9AUFNeEAABACmMkRvNkLJ2EOv2Kr3k&#10;F4rD0b+okMgN+cUbHqWyKFtoT4FhV/NTKxEhc6HwI4b5xiukiIQjk4JSU+ODFCQAdwr4ICDEFxtr&#10;iQA5LBXh2UoA3iptMMQYZbjGA0QGCKQpoASC4LEKBEJO7fTktFR1obt9AzveOMBiME0UpyoLZJ6P&#10;wUEANxAqDDYapIN7BEQ5xRV+cyDCIxCCK6jG3iLvGhpAzFwiduB9NFb9YaFge4cbruAzVURYqEi/&#10;wgQDggjbSw0cQUIfaGZEDaKGIgEEGRR7BLjQxSi9h0siXyRNnI+gYBkicbrxISSXMSc8g5BtRQIH&#10;3ogQQ4II0MH4QVFLBn9ijjG0s4DxoaoAHU9IiTd3Ohfyn+uOGiyNEaeBYyUecZzgcT2FB32RoS0Q&#10;hDkHEArIhkY5MFtCau4DshCI4MRomYsIdAUbMmQhhIBsTwRYGKckUSgIjcFUAeVPztmMn9cKLAMp&#10;hIF7+FcyVmBcwQv5JAxPI4nCDERGNlCX76J/LV4aEp5IOhR5pHHCNnvijTY4wSPKGYt7JNNriWU5&#10;1imr5TIdvhlEgyj0Uqp2UlWPV3oRSUMJgdCgQQAkcW4NETXSUhcfQPB6LRMRqb4toQpxMzhtzVAA&#10;BhLH54BRnsMqAjBAQYguMD4WR55WpyqaXE3HvJIAAMIDFBA+XFFE4cRDhjVHJ1NooheelN2f1GhB&#10;wCZTW0NihusTicTnLxlCa1xNeHPJIO4LIJK4PpEkaEcJ8CgyScgXKLhzZNzJjFs4Wx8e6Ke+uFKN&#10;XzncWTRcPjjcNBAYSgZkyEIkA2ZH23Qi0MLiWQ7hEpoAMxeEQhHJrkRwCvbyopSy4OlEMJABMF0I&#10;bIHxbotHP3/Ec0pqA0n90XHQ2LZcYnEpDnEACAEGibSMCxnn+yhVMhBtm3ALEyCpNi48fRnrgjlO&#10;BxmdsHLRsYohlzYmI1J8IjkgdSBexyo93FBuOY2nvZRXu5+2bEzeB8QOA1CIgWho3gzZ4zGONU86&#10;Np7YuCh8LOQLrYgNhaaz9IFwEhPcZLVf8TOiKWUZHvKVBCGTXSwKHf3KKy7Hjibm74eQQxtHRnUK&#10;AZQ5CB1MMN9GGwDFxAAYWJviZbGCrlxQonbOQcDck6BEkcYBJYByUBoH8GSOjjYTUD7KfrtiY4m8&#10;ONiDjBtwDSOsZG5ZUITW7aMHBvjeOE47Eb8Yn+iYUegYwGA4KO4IlI2wi75BT9zIZCBPEAhJJcxO&#10;HejCctDiJzcMQRdIYMMMoQKYLd9GLgxic2+EY8WE3VhkP1Yoc7gvjMgOCiXzkfUWHybKtQzN8j2E&#10;6BREMbmzDCDnsRiJ+HEMXnSd3zhE4ByAHpA6KRmT6npzbEMTfCbHyj7FjTGMhuCnEjQbr3Omy92p&#10;vjIiAAXU47lTkm4LYQPw5hl79K7xqMh+GZ6oHgnLbxcuBLtNkJYjYf8Aia/yb43KcaC6fBNRZpU7&#10;yDi8s6Vk2sGREyDx76rPJZbeLmOgbabZoBnBZFBXOX5WXXkHF+7pbKku74yiXiDSE2LS22I8MF81&#10;QxYVZccT4IkkuS5zAiXwjbhzCUnOldohbJBxbOFpYT7MYMY3wnHiOEXBtnQBY5I3JN5suZ5vIHOE&#10;2Lc4gYe2IoFtM36xi4YDSu0UTgbjEDPdhYPENjM4xBoZG+OPJvNs/YzCYusRgWxCdtg0zdqfC6dt&#10;tMOHE5gHwvbfFxpnAsXEwgUB5wxxd5sp525pxO2Qwhuhx9wtpn5RAw7BgaZwRc2Ji5DYQWINkIZU&#10;Ph3l55hEYiqFbCY9Yw+820FpAxOjdsPEo49yC+mZegUTBvgKderpoffxc6Ym5c2F0aEQhTEM8DOx&#10;CYSFVijT7jbQ74iOHbEiXLnC7ZhsWxg1G5Y4N9w6dlFjYt8xi2AYmoJT86ByGLQ2tmcTDWeKOXPi&#10;5U1DZuIwO24bT7YlTjQ4mhQlxhOBqdAAEjHDcmiLgsZjoEUD4cT+KQjCA4AVWyJsTtm1Dti7Aw24&#10;6hx1EDigD4OKNJ/rihFCbXso3sS+shiZDSLHYsmGo5GB1hvK4MW+4UoHDa2RU4iWEJROU0cpyob6&#10;0gAOShhrqxNYmE/OKPZ4tzmYalgxcsB9oTqNhjHG5BdGKLnw4gsSCZGMBiNYzbjltiCauiJckmZw&#10;kGVKAAAkIYoluLUm28/6wcS1OLrBxODXRiOGgpJRxAkIeUQQSCGI1UkPDHAhaGKETgYiWDmSKWqd&#10;SeBD9hqYhMIe+N+a4MUb7WxxgGX+6MYDEaiOBcY0d7mwxTkigyUBihCzqiYm3ATnsGpDiImh3CeJ&#10;9CSIx/cdjiSFCNs730raXJQJLwDHeJIXRjEcnFCSPgxvBFgaqAu3B4Q1TsezzjgZc5xEERiE6ZDJ&#10;jbCKPv7ApFiI6KNnnKaA964yg8AiPtC2IoKEUAYMJYnZrA1fh8HhDVAkEETCACuR5xFMooj7BviE&#10;zsQmSgE8hc64mo9/QiCCxDHfO88Eiwb5yDM7An2YBIYgCQADkoF0jjP5Fgavx+AY9w1cAOPDB2kQ&#10;QWMCMQudiFC27koaFDZuwxVBcyk45GMAyCeFJSHKq9hJAPc5JadgneYBLGaV0lscbP5jWA4duAfa&#10;ayI39xjiwQSXxgRGIqmH+QdDwk5QAEgBxlgIxpR//AtjgjB5xkUoI9UawH4WBq+/rWTwApSRxvCD&#10;YtkNHO1CdCDcM+pHOVyhiqfYiREjk4zOmATKAAAwFMcf7251o+64BjbHWxa/gciOHvFsiAgmwfxZ&#10;1SOcmFk7AU+NYyLTGZQSFgMcZf5BHWi+0/6wcW1xoDRqyIoG6zJrYLGSh8bwgQQ4II2y6kc4/EJI&#10;KOIZJBzAKoYAwGMhKdBdFJnLXOGbHgcfYdcIFDfIPORHwKrkQQWIYjJKudBYB3BXmshCYDkVI59Z&#10;bKXD7Kl3kmm1hlHY6LboAAAAMBjMjsAvbELa/gQDAzbB9eNEYJKwxmMgA/CjaG/uXECDhXtyoaUZ&#10;8QgQV/WFSvALzeHLMgLjZewbQZB0RgESyMh0Bm7Zg33B0ADOxChuAzGQx0C9nCuvbz3SmEPczyHk&#10;MAmwIBIdBf144Ct10dACSsCZEiYyYkQ1hRVtwas3M3ov8lskrbAmVIkOhbFjhlOHQQgCMRJUi/bK&#10;iAG8FFwN7Tra3KiJP8IAAMAwyX+8CpTtgFBboWzYEDAC2Fm96GMtLogIIcFxlSjJuviknI1xHQk4&#10;5GSdgipO9fLQ5wWT/wB+htnYhn6JiMOUnAfaozJpEZ8ghPiFenCM4DsmImDiEkbsqBco6ZA05wpM&#10;98wgBJMBVHLw0M79EdtWJuwXRX0CuEwRSAghwXGewMwPZE3wL6tfVoBl7K2HtoIV2SiDsCXRtwkO&#10;IrYiDoxKlYyUG4R6CHdjaqff6XR5lhVbJAxFNcJWPPSIKNgVCC5JKcdZR82E1BBbeqJE5Lm/SLIg&#10;u7ZD8MzpSje1ERBvcKVunAByAFyq+PZQEFuyq/SnjRKDIEekDIszEx6WNlaK0SKmDcKQA+8EIy0E&#10;mndSx4VTQo85uXTWWQ0RkuIyF+/T5mcCv74EFMcKiCBZkOyBaU58q+zX3a+9RCgjrPAQEiolHuVK&#10;DwBTgd+od3zhAABhTJh2a/ZHofZMbFMbFMbHoDGxTGxTGxXbojhsoGUECgDFGmpjUTb4mzBAVHuU&#10;BLZQ+opqXskxL0wPpV9Uvrl9Mvql9Uvpl9Mvql9CieaBJP26m3aC/jBIv5BOpF+xRBudGZsRABRQ&#10;Q7ooXxUFPuQkk76A/iIAkgzL219Uvpl9Mvql9Uvpl9Mvql9L6mJ9CX1H0cTLJPkKBEHgXKCUxGOo&#10;usznnLb9D3mncBIJahpIA0KfCe3RMBkUCRyH59pBg4KuL9D1bTNYIQ8tO/gfMDvY5adkIasDQIkw&#10;Uy/cL+IgkQQQRMHCzOeQptUNXIMBAZYrHTPRizxmvICk0rUyoQ1pE15nKM2zT0AJIADkyCAwT02o&#10;awpoFPStVAhgMBhmuQCk0rwDXw2TASWwAs10AQFykNelPjKZeNpJczhnTfjRw1gq903QBCTJPQXA&#10;HLRs99ZShwbPexPFG+iAgADkoPLOX4EBVwMVOEL30UUPQJTQDQpAa3z+CNYaPDQzfSQF4DaF1AuI&#10;YQMxnmEByLBCHTHl+CBKcDEI5Kk1xoHQNHho4N3NjnuYqHL8GYgX+M8lNRPZCAAYCA0cqUECZiZo&#10;w3IwVFx7/gwAgIcGaJybhmiJTAyvpUFrK4zWsQgUfg8A6vbNhl+0UNKQ6grWG22XPfWUh8G0jogJ&#10;llIUhH8yc+ZT1I4MtG6dSV8oZr3l9l6CgBwHgp0+jIdFB3uOXUhmbBAmYDaetrI2KHk3kypD0SIc&#10;BuVBiGxHeUOpqYWgRl+eOEm/DJPRDYioGK8Sm8Nq5wh+cKgJS8gqZ9g6/eIp4JAQ7r9+Yr4c1KBv&#10;cIP7cUNC4AoMoAksA5NEJ4P0ttT/AK0RkzXSQ92A2e6NDZ4qCH3wK1FleSK5OayjZI1A03phNlEq&#10;DkEsE4MOnyUF2L5IiThuHMEC4mpmhaJUu4akoDaBO+fAgyQfAcBJ/dW8DilFN8goDGDjluiADksF&#10;Ay9aJFQY3+KowsIYSTFdg6lhjkyI+YQ6/ZAKZ+4W8gkkHui5XkOvPLBSWC4iMLmGyhTIIXqFA4HT&#10;g7bI/wDpbCa9tCmPvOqpdhAMz91vILkHuqfcuQXmAypXkXlWwvbKeCg4C4gVDyFsTMQbFPlwIMhD&#10;O7lfZCAAYCmrAJA4KK7FNW2xVlEdghJsBhkOvZ2dfGkoOD9yvL+cBpjmwUdIhvVRtgZSQCbxIKwA&#10;Db0GNk+FULuG1wkA94HCBQgPj0OCgBMlPe9VlbmeCMLc0CZO5yTCAAWGSQDMOvIcQUeLWMQo412K&#10;Ktz4wF3K7FSIHYjpjtFV32MEAMo5BTwCqOcQiuTYIZTAedaBN0Gcn3Bhdh2uPV1IDyV+kRf0cwFT&#10;uU/cQX7JMJFuPCi4W0yo4beJhDNgtwL7RM/L6mI0kx6JTHzeh/TKTe8vHYfQBADgqLDCvxwixeaC&#10;oVagjNOCV3OE3Fv1QeDBb0BEQA3Rpg8TuvUnFgb0hPt078y2CICxAIXm9Cgoi2QIvCC8xh8CZU0B&#10;2KkjyUu8oUk78FNGgAyL+oqDjzRm0sDsA0E3UT14RhjVYphMHnAJYRt6EE80iaZUMZxygAwQ2Qkm&#10;s7P0SvuE5uffLOuY2KaQXJNScVnP0E8LIi7xDYAQBDljMYTmBNSgADAMAmJw/acN0Jo05/c5bm5X&#10;2Ho4BksB+kUS5czygOQUAJB9FSWahLxM/UhABJMgENoeZt0FqGCC30XQxM4EiENrNGj0DcBq0EEE&#10;ghiKYzkAMgAYwkmLOkh6R+joYDwEU3AohAdDOQQ+gR4E0OiStgX+oKTfiQwL3MBAAJKQCdAMafL0&#10;GltIpOJMnokMDooO0NIfJNwGY6IykNGpAgYkiE04KLObZEv+sojuBrAvNRP0C8jym1EkiSSSZnoe&#10;ygujoLSUFbYOiRIes5KFDAhxCBpUU4vW6nogEgByaBAYN6B0kzRgkTCbrwaHosN2SJBuL3KDMBDa&#10;iE4Sbnog8QSQCFQC16WNXQPhRLFl+FRZwamgTNETpqSjEmCnoRr1fhB2AGr8ULMhXfqEMc80IbmB&#10;mD+CAIjHxRfyhoAAFB1EprgwSGYUPXoGX4FEFVsEwN3DTjqp0ASmCp3cL+IyIATB6+zu26kPh9YJ&#10;aKQmEVdtkP31yLCKlIL3nzIdbIdOn8op7jdQ9YdPNQIEDvtQMECg68z5YKKdw7SdQd+qOBWAmBhs&#10;mmnQ/AjkUlCn5y7CPNulOoPm2gmVj7iZ43VP4MyAEqFPpM+JOh7g9MmWRdAKNewAmr3b8LciMcAq&#10;JBG0BRpt0aHRnw3YJlJ+6KYCd4oDQA/DyAMQCN06HlQqJbbApB9wHHQC7cWFK59yoyPsiZgTYfi0&#10;3e7MohtcwvjQUmu7OiGLEEc6jESKLcoD2SBN7o3iQAQAA/HfJsFHGluZFfOIWd5Ckg40n5uIqQlC&#10;KYcgCyNwFMEkt7sFPuSh/iA6Fn+Aynhcy8Ln5SYWX0yJprEky9i+vof5JAMkPqkwSA/8x//aAAwD&#10;AAABEQIRAAAQ888888888888888888888888408121x5w0w88888888888888888888888888888&#10;888888888888888880mMCiSzggAzQjlpA188888888888888888888888888888888888888884J&#10;mswwhBBBBBBBBBhxxDvOW888888888888888888888888888888888843o/oBBBBBFNMNNNNsBBB&#10;BBBVuuWw8888888888888888888888888888880zsYBBBBFcbe4wATzg1wjMJBBBBB3/AFtPPPPP&#10;PPPPPPPPPPPPPPPPPPPPPPAlcIQQQRUdookgggggggssYMY6SQQQUdKx/PPPPPPPPPPPPPPPPPPP&#10;PPPPLGfowQQRzP2AgwggggggggggggtgbzQQQUcW0NPPPPPPPPPPPPPPPPPPPPPLvKAQQQRWwAgg&#10;gggggggggggggggks8ySQQQUTmtPPPPPPPPPPPPPPPPPPPLd0QQQQVZW4ggggggggggggggggggg&#10;kkMqQQQQQcyOPPPPPPPPPPPPPPPPPEP8QQQQUaKwggggggggggggggggggggggneiQQQQQYIfPPP&#10;PPPPPPPPPPPPJzeQQQQRaGQggggggggggggggggggggggggkMCQQQQQRKNPPPPPPPPPPPPPLL4QQ&#10;QQQV/oggggggggggggggggggggggggggqvQQQQQQV19PPPPPPPPPPPOJcQQQQQXegggqBTCggggg&#10;gggggggggggj0SiggtYAQQQQQaNvPPPPPPPPPPFvQQQQQQXSwgufPLTNSQgwggggggggkuPLffVI&#10;ggXqwQQQQUfvfPPPPPPPPMl4QQQQQQVAgklvPPPPPXKAgggggghszffPPPL4Qgl6QQQQQQVQ9PPP&#10;PPPPOBaQQQQQQSGAg/8Azz7Dzzzyz4QIIIZz7zzz7nv7wsIIIwEEEEEFH9zzzzzzzz5qEEEEEEGk&#10;IJdXzzOLP7Xzzx+UISd/zz3CEPXzz+oILMEEEEEEFGlTzzzzzgykEEEEEEWUIJL7zsIIMIPvTzz7&#10;v3zzzf4KIIJ7zxoILhkEEEEEEFdrzzzzyVUEEEEEEHB8IL/zyAIEooIIHj7zzzzumAII44If3zoo&#10;LDwEEEEEEEMtTzzzwzEEEEEEEHcMIJby+AJ368wINPP7zztCMIYg9YIZby+MIJcEEEEEEEGhHzzz&#10;z4EEEEEEEHgEIF3zmoIfzyyuIJFHyiAMJ/V32oJZ7z0gINwEEEEEEEHHPzzwD8EEEEEEEFQIJf7z&#10;wIL3zzy16oICOsIKR/zzy0ILzzwEILYEEEEEEEEHjzzx8sEEEEEEEG0IIb7y0IJbzzzzx0oIIILP&#10;7zzzz0IPTzwEILYEEEEEEEEG+rzxaEEEEEEEEGsgJP8A84CCT8888899KCGTd88888+DC989qCC1&#10;BBBBBBBBBXD8+/BBBBBBBBB4LCGV8pgCM888888t4Gl98888882CW38/DCBfBBBBBBBBBVb8qoBB&#10;BBBBBBB83CWe88pCQ/8APPPPPLnvfPPPPPPiginfP4gpugQQQQQQQQVd/KqQQQQQQQQQQTQglvPH&#10;QghPPPPPPPPPPPPPPPvogtPPFwgriQQQQQQQQQV7nKKQQQQQQQQQQeigh3/LIwh+ffPPPPPPPPPP&#10;PqKghl/P1QgtQQQQQQQQQQQUdNqQQQQQQQQQQdHAknPPXygt2/PPPPPPPPPPOXQgt/PMggiGQQQQ&#10;QQQQQQQRVvqQQQQQQQQQQRbighd/PHwggH/fPPPPPPPKcAginvPUggiYQQQQQQQQQQQQ/P6QQQQQ&#10;QQQQQQdhwgo9fPmSgshUfPPPOtAIghgfPPOogl+aQQQQQQQQQQQQ1OqQQQQQQQQQQQUV4AkmvfLK&#10;gQgsrvfL6oggitX/ADz4oIK+EEEEEEEEEEEEFF7ykEEEEEEEEEEEFR6oJJn3zz6UMLvzz+kIIs33&#10;zyKEIKpwEEEEEEEEEEEEE1aqkEEEEEEEEEEEEH70IJInf3zz0+L3zrjezzzzjgEIJxqEEEEEEEEE&#10;EEEEF7TqMEEEEEEEEEEEEEGQ8oIKPD3zzzzzz3zzzzztsIIYuoEEEEEEEEEEEEEFVjzgcEEEEEEE&#10;EEEEEEFGfSEILJ/jzzzzzzzzndxMIMK5KEEEEEEEEEEEEEEEcHzxIEEEEEEEEEEEEEEFNTvkoIII&#10;e7NKftDxkIIIZhR6MEEEEEEEEEEEEEEFUPzyWkEEEEEEEEEEEEEEEEUZswoIIIIIIIIIIIIAS2EE&#10;EEEEEEEEEEEEEEEF+bzwbcEEEEEEEEEEEEEEEEEFGFgmwoIIIIIadLKFEEEEEEEEEEEEEEEEEEFG&#10;jzzyzoEEEEEEEEEEG0kEAAM89vDDp66jn/v1XjAA88sIBAEUkEEEEEEEEEE03zzzwAkEEEEEEEEE&#10;0yLJGPIIIIfNBfQyEXvkDmBsIIKIHBNO0kEEEEEEEEGhXzzzxtwEEEEEEEEFwLzzzzzzzzzzzx1K&#10;/wBPM88888888888s1pBBBBBBBBFyc8888s5pBBBBBBBV0c8888888888888s2/8888888888888&#10;8L9BBBBBBBBXs888888uuLBBBBBB+l88888888888888888888888888888888KdBBBBBBV+c888&#10;888shJBBBBBNP888888888888888888888888888888888p8FBBBBH5188888888azhBBBBsO888&#10;888888888888888888888888888888s8kBBBBVFc888888888itBBBVAc8888884OVweYDF88888&#10;4B3dqVgG8888888osJBBLgv8888888888shtBBKd888wwDH/AHPsdNfPHrNMCnndVON9PPOF8PPP&#10;PDZCRbGvPPPPPPPPPPPOeSVcdNOTb7ekQ4iOtLFxXDRdHEV0WPdPtK2rvm/vusGTfyXPPPPPPPPP&#10;PPPLDkecs8MMAUY8AYwCUYBgZ9MNf9xI9IAABswMIUcMN8oOiPPPPPPPPPPPPPPPLBPjQQQQQQQQ&#10;QQQQQQUcK0dLonIQQQQQQQQQQQQQQZfj3PPPPPPPPPPPPPPPPPAPyQQQQQQQQQQQQQQQUb9IXQQQ&#10;QQQQQQQQQQQQRf6PPPPPPPPPPPPPPPPPPPPDplKQQQQQQQQQQQQQQQQQQQQQQQQQQQQQQQQVWqXP&#10;PPPPPPPPPPPPPPPPPPPPPBNwwQQQQQQQQQQQQQQQQQQQQQQQQQQQQQXb+XPPPPPPPPPPPPPPPPPP&#10;PPPPPPBkLCQQQQQQQQQQQQQQQQQQQQQQQQQRTWJr/PPPPPPPPPPPPPPPPPPPPPPPPPPLIuDAQQQQ&#10;QQQQQQQQQQQQQQQQQQTXoAnPPPPPPPPPPPPPPPPPPPPPPPPPPPPPPPaq7CRQQQQQQQQQQQQQQQQQ&#10;Rfe1nPPPPPPPPPPPPPPPPPPPPPPPPPPPPPPPPPPHMeNdARQQQQQQQQQQQReO8LjPPPPPPPPPPPPP&#10;PPPPPPPPPPPPPPPPPPPPPPPPPLCAoEsasGAAB1P9J2dXPPPPPPPPPPPPPPPPPPPPPPPPPPPPPPPP&#10;PPPPPPPPPPPPPPPPJfjKTPPPPPPPPPPPPPPPPPPPPPPPPPPPPP/EACoRAQACAQMEAgEFAQADAAAA&#10;AAEAESEQMUEgMFFhQHGhUIGRsdHB4fDx/9oACAECEQE/EPl3EuZ74LzKef1PYCbAWN2JyFTclF91&#10;lpbLYFzAtlNkc36mFLdWoXav9K3RFcaElsvvKWpvzf3MKag1q/0RQLZg8mbw0eot9iumuwzaqYXI&#10;/MLzz+gbTDZMfyx47ClIzIU+0L/xm+W/vP8A6WetF52oT94ue7xm6pK6xDZOcCG2/m2pzAGCX1Iq&#10;CcGPzMglvcJoV2kCmZFo+TEukp+YvTT1s2Uwmv5IAsflcqMvR1VoQC4588/AzoS9xvHMRUnWxjJ4&#10;lg+PAWx74zzHqNlawEzfgQA2+GC7PKU+/wDPXemmFbHxSBMRSmOtQKV055fjNisl73Wz1orIVN/4&#10;bhMT0jx1mDxy+ICH5CU7GXkytn/esanuHwXWxFoOsOHLAv7z5+U/Gxl3bOz1ijcpcnfY3EusK0Qu&#10;cb/58xJ+xE26daKyDwDvUr889gq/Bt99Dtsk2kwSx+EobzbOAC7wb1Olyb/UcdYreIS7kVnLtGVv&#10;XzsTgI1Cvc2iq276bpExKs9zCmDLd93zx4mAo+5uHrnTDUBTFbjx2GybMAWdoBbHThx2Lr+g1U7R&#10;EXUXJqYk2eeZcjsLUwxlmMungi30kNwhvk1wHf8Ap2aXg27VDyb9hyHMIzjWqk+9WXBN244x0LW0&#10;x7P5pcizpyjnxMea8OlGmZiQNWRMf21NlzEU4ewQ3CAB7AvxRFfPYr12M6i64jOc6At5gA4laLEy&#10;/wBmP2DoyJfhLM/toAtm/wDyS9FvRlwo8sy2T8QajUR7TEXg0chxBM51rTnHZ8OPY2D+/ZrXzri2&#10;+GtmttnTVmyHvftK906k2pjxqTj/ACK8PDoaxx5nJD3ADbosB+nWweM62zxnspVkEz1Gy4ju+ezh&#10;vOdU8Qa+wOdAFsBt30Vw/vGs58uqoFsoM3qGaKOgb0FjxEprShPONQV5JcTs2r56sX57ItqfXBrY&#10;/entBhAGmEbuIpdEWg/uSxFmqALGYBv+nRR3HLOXHz0YZbfExg0jK2R0q59/aOBwwbL0Z9/PZQRx&#10;BIc9NjWxjsmy9kFGiouXL3pT/cNP5G63wqVmLUApjvnfjS+MQbOjW0VE4j/KKrbpV5JrlPJoNMuH&#10;o7o8l46Ljxli+z+WQ20xf1MlobGuI9dAo3HKT6YNmhsGJZcf+/qABoNQKZi7HQ6P1qc3rV39eor9&#10;rtZZz0Yxz2lS+yG2ht/U3OjofWpzeupENjhl30llez4iK16RZ+tXi9a4n6NVfa2EcRUHWw+HadL7&#10;jodMipUPel/96pXX4jZ4ejNXPL4i3v1XeKa4zwaBcqHo1vnvvEsnaJ9TGtR96esGVCaYZuZ6xRsg&#10;i3D86FZM8vYv1y0Z9/ae8EgorRUXPbS9u/wHRULHY9upHh1qTya3DkxoSLmKhx1o+SDRjkxby9bC&#10;d2AJxp6NItt6Vd8Z1+l4t9uv1NLB67lb+c64Nqu1s/3rjrJv9fAxh9a0BfbrYnOtOOXcoPfel9jw&#10;RLNDV8xuMaE94hHk0BFGuN23eNDblhssGjvaIyHOjkN2GRxrju3cOn96Ol9ncGplDkw67QenXPeX&#10;9w0aDhlZc8HuUD+5+afnWxZjnXwJ/bUkeCMd57ipvZo/z7vj7Ux2GM9TOGG3vVIdjOVvyiI09lvZ&#10;gmWNQ5RESu7oZ3mAtS+k9vd/I0/v7qRshGuzDr4RREw6MSZIRd/rozIp8kyapN5jo3OZkMUziW+4&#10;Fa0Yz4R29rr54bauuKIt17uZ+9Da7zjybwy2HVMl9mokJDK/kgmzoA2eHXZghR0KBbCHK+ZaC3VA&#10;HD8wKNFrMyf/AKd4WXs0s78aHxx/kNEvERI45OhLKzxMbk9wCWOn4jrsza0UJjLt8ExV14HQ6B/1&#10;AFG2oWmX4I942fvSgeu+NZIdjh+dUuHfG+JUCno4ggsXRkWKOrALAQWsX/2ng7x0CVE2P4P9gCjX&#10;Ht20dPa/BULEhsHvum4QW+h+eitHPmP2F+XeWsUeWC2F+XR5mtiIktfgXv01p3wEGxhUbPn/AGAL&#10;NaGZiqfUzOCJUU7DNC43hT3M+Le/8gAUdALl/AiV7X4NfkOtD5fBNLC5P7dIdC5nsPqK3CcD8J6M&#10;OX8YHfZ559zCmum51EsMJ5irl+FRNfrHw7o0xSg/cmcDvF20SxC3zxMyXw3McygDX3BEVPxLs0zC&#10;YpgVb3D7J7B9oJ5Y+pgqJmw+L9E6bHw579MplvE9E9Et4lMzFLVTeybwj+05Ynpx4DNqom8OO2l0&#10;yy3ieieiW8S0pld/JeemvO53DCNz0v4gHCesnonqlPEp4nqinEU4TchBs6ZuZjoRUTJuibqXAth/&#10;ED2CeqU8SniU8T1T0z1p6kCqkdO2URzDIcdJsuYzPjtKZhHtHdQSmB5fiKGmUSCMM+e95cP67dq+&#10;OvYP79qs/i+AgDDAPfgFMZ+yRUQB64O+Y74uwgGCQ/QcN3Ozk+x2aHNz2L17v6ElkszjjrQBzAA8&#10;dkAjHThx1KBhAOP0POm510v4u2VHJEaunKN3+uzsgTYrYkfQ0De2oLavsPYILODByCMhslPuALG+&#10;wy3rZ6XybEACjuUv5+hj4cwAKOla0sMxDeoy+Zt6g3E+qeYRuhUWt1MIb9wa3euP3ZiboirvoQri&#10;Po0RvYR61UxOUxxqbpvqsa3ImovehLuiXPJLXPN2XN2ZvMbEWbErUx5uaJk3P3OKE95EOER4fzBe&#10;H8wmhZEPH4iVLs6nHiRbvjzFt0M5DNjv0J6X8z1J6kv5JtAmWdTPmYjU2Tbm4kt0am0iDbOmVNnR&#10;FRBv3O+bbEwjdoBi0X3ZbL6PfPZPdLS3oSuCu0wbbvJEqCmlHJfH+YpWBFq1ly5ctlvM90B2Zujr&#10;cuBbMB2WbouBcrUZ+CyLE8oPPwRSVUv7zjtjFQvxJX/otl0dvHwQvae2ePhoAxHby+EwO5DuEIUb&#10;+5bG/gotEPyPigKSL4cr9DrxcLtn5DjRilFP6ChjB5leHyqUZkcvnGaLYR/RAFHzeOGJ4Y8/KEtE&#10;zmBDaP6AglMyWLN4LIlfFZoXMoqJtf8ARdlRTKvTRK76lBc3Ir7mQdwajX6WRuhIeHEXN2cR3JaV&#10;KZZxNkU2yN6xA/ynC39wuhX6lUW3J6z+JTwQBx83/8QAKhEBAAIBAwQBBAMBAQEBAAAAAQARIRAx&#10;QSAwUWFAUHGBkaHB0bHh8PH/2gAIAQERAT8Q+ZaeieiU/VNG+E5CcFNgED2JRKJRFOIpuImG7YjQ&#10;4m5uh9K2pKd/6mxJXfApJt5UzDuM0K+iAuCZjAnDX2b0vS+yIoTJOptr6DmXBAcOwXZn5mKvD/7G&#10;bRR+J/4Antz/APETfEfxC7L9piUjZll9aHDM/ix+h81ahMm5eszanIH+P3LAVPUZtW9oQ2TElzw5&#10;jINv4maA6zaGI5/wiI0/K4xJUjrtP6T8zgx4NvgYUP8AkpszzxAFrr9MymfHArRC8rrQLQS+/tGK&#10;u/w2xN+Et/8Ajx1gUXELMnxX5iEXu675fiWNxwfGOLTKLsNz/OtCUxPC+G8gPd1vVzweYlT7fICp&#10;STb4dz/OtLnrPwUVEKx360LYIw2eDx8oIlJAx2bnWly5x/Apcz1oC2PY47e/fzBuxzAj4esCUzIG&#10;z3rnB2MjZd/t0U3N5hNx8IzN/Ig10LdY2ffseYEsbuLTxAADr2Cyb6brnXYlabgTbcTzGN0O7sZC&#10;Zc2pr4AdUQkM+Rh7A4dyIjT2gVogCc9ioV7dVqQhHUbQmcVMfodipn9icHb1AiiutczYx/PZufs7&#10;WUG3YNlsRk+XW21+NXQ0ge+gTUc8oqTpYwmR3ek21UttnXCtzVyG5AH5OwDckR32FAcwhHHYoxvh&#10;qgBKEcaEFYzvTckB2QK3fQHnfzKtoEtET+iAKOjc254ERW1FIcQDPOgBGIr41uPjP47OMbnY3V2a&#10;G4L1z/jWpPPSzanD+8M2N60AlQLGZvd6CMuZjDBHPRuLWkeetQ4w7KApjv1EVIAnjsMRvjH61pXl&#10;raetAXBFKHQ1ah+N+oBbLr/bEVvRWiBquHxqhfCSofPZuA46ss47Kouff51oGlgxWroRQihcJyot&#10;QrVFcD5vRdIay46M0FEyzlggOdCX7S5I40up9oDs3i5iIumr8vZsXpitXQy1BROmWXULqOVDUUbI&#10;I59KAZegA/RM5kyiq0vD41s0MNM96/iXa++uiv8AKBRXZVfZY76bUNtHnqa+50JcBv8AVEdEVkKy&#10;d8muXcECroHPV5HvXEver/n7X2l0faXaFn6Y76bUNtDb13D31WlOepPGgAUdO/qcnV/s1Fdrv/KJ&#10;TWta8u1cnpliaG8Vl0qWuTrKsOOej0rxDB1UjVRoY7T3rTPXbpmtI7TnE+/LrfNLGBSmlV760vEs&#10;cOn/ACXYqPDWnaXLHQWCepw7dZ8tAtqGg7d4+A62Lw1sDRWuV3WQSmXTk8Sq6yZRlXOlBBtpZ+XX&#10;2CkCiu3cX3oaXvuWG4xrl3OtQeNbBc/AqNbI6rRrsFw7lz0u7l5+rH3iI06MCQhHOhMuY7rQUbIG&#10;Xc71zd47LRyEExoAVljqzvfL/O4b0NmHbq5QjZya41a+Rjo0Ylv3L4paNVR+jXD93XlaYC2juCw9&#10;af8ALu4c/wANUAQzOt/h1JJOAWDZfZLrJl2NWs2EACjQ2W0Z1rvh6O7v/bRfw7qBTHcN2TXOtmDe&#10;gCmK+Do2tsnjM3l0buqebQ+tjozLbo0eCDXmRm2Wd3d+2ixh3RTgyRQWTqNLKZ/gxEaehJ9zXciV&#10;egFnhaAKNtdw51C5gz+g7zr7GjqR3kKOeT+46DULyuOgzJmZjIiI06beu5NzpTE9qJlKt6A8mIrd&#10;Xp8f5gV3nWhcvffAUx2LLf1/5qYzE5xAFj0bOiMuoDu5qLUEQ5bE6FAtn+3FXfXJ8HdgU6Dv0LQa&#10;bjsPfZBYx0Fv+OhnLExOz3t83jVcdHhZ3YaCg+BUWto+AARMRbBjk/yKVPRydkxeEItdgBazFDcx&#10;Bgiq26kZMH82GSoPg3nw1vXh8FIO/ffP3n7IulTDOcnDQPOjI4jhpzEyC6cuzK/L4cEACj4Vs1xP&#10;n4eVQ9wG2/DLsjvUgVlM9HjmYcPhi64i23rXwNg/ENoJ7mTdv2TMCnqOUh+OwhTLPHnuP3c8GCUJ&#10;Er4n3l01p479yyU8ynmU8ynmWaB0Lmxk2wT8zhue5AN3N+t/M2EQCiNLlkp5lPMp5lks+B9vdOec&#10;9xUL957kt5nuj5JbLZctlHMB2ZsSnkExJh6AFswRuczUU3UW5lstly2Wz2T3T3QJu0Au2voRK6UQ&#10;IAjntEqjoue7tFfB5gEslgd49lx3sv2e3UBz17i/HatacfAxDk+AAGm5VdkAtl91lAcQBG3YN1ER&#10;fQc42ezjG72a3iexjGx9DonnrNlxHd9kUbINnPPULQqrfoeGdnrsfs7a28QBZ0Mw3Y7O3pmHE8mp&#10;BwtxSpOvaUbuqHJDBy03kiJv2d+3OnZd2Lbb3LH6OgG5S1y9WxQrlzhblh4m4QhzPuzlpuq4HQiM&#10;qLUa1zmxN2ywA20MSn3ILzNpJta54dPLJtauqmeGGrDY70S6lDmNcYbGg2xNgjemofdegG4ILbOb&#10;qbmWHinpnrY+NiFjUBcnmXDKNzAMkHyPEqtMGCwIbCe9PWz1Sjib0YfbcwziAsZnA1pG0FzdFETT&#10;CO5ooFsSg276KyEKdC+5AdiAG3T6YFxK+JSVK1EoTlEi+PBslG3QACPebDaGtEolPE9EU4myGtaI&#10;d4vxNkJcscfwtAPv4NT/AApywQC1qGcmX/8Aeie8fBWp6/8ADd5IBTh+FldmOYzHZUqR8FAWxvD+&#10;KKrIfnS/odgjAMfIIt0gNr6AsGzv4lsXyl7UweD8421Hf+sVW35uJckBw5+UoZmLzY/b+gCjZMBk&#10;TlqYN/FFtVMFnN1fRd7Tw5sTBvvMEWs2Fv7TaNR21f0rfUL5REEcxewguzLGXLJTzEtxoAG2Y0OZ&#10;qbo/UxHM9090t+b/AP/EACwQAQACAAQEBQQDAQEAAAAAAAEAESExQVEgYXGBMECRobEQUMHR4fDx&#10;YHD/2gAIAQAAAT8Q/wDKXKXMfpjLiWYO8RzDtmQnqJkg/tv9FsgaWbjoIPk/bDNLoy/osG/+gv6X&#10;LJZDESZ1kvQDRPcYTAOftQ6+VrsBrnlz73Mm/SfAnzEoHXVExxzV7yiYbEo2JRsSiGGSz3ngjVpd&#10;cWFCbge8Z9KfxUArnLf2ldz9CDQWdEINfTBAOTcuWS5cv/lmWZ6S2sTRZ6EXU24r7yyFGTVj1iTV&#10;OdB6ERtFurmNeUJgOBXMm5lkKpSBLPDXuSiN6QHpCC4a1veDhByVd/8AJrlxQIM1aCWZgtL5ZRp3&#10;KbekTf7CAS8b1l/W/N9EMWvSJHQT4MIeKWmB6kIMWSTLg/8AGqVnLgA/oEQdEVv0GEW2fVgdsoUZ&#10;YfZedBGigN5rkdY2rf8AscoaAmSP0v8A4diIRWpQQfJDZh69ZeByE9c2NY8/tWecRMfW4x2ZYBrY&#10;/ozIMQdXcH/g7lzPQRSJp5rI7DWcgftQ6EvyVfWpUqV5W5frDJhsmVJKaqruMmBhWtq6hL/4FBm8&#10;WibWPRQ6GsV853A6GkVfJI4h5FzPWbtPmZj0b+I30oF+lP6JTf8AYm17MdEuwz8kGGzHVTNw8qT3&#10;lh8J7koeUMmmS0whLb6PU1hHUeszqaffgQAGa6RsAeFj6zrEOKMDh0jxz6CFmgLlI0bVV7QHcAVK&#10;utyUUuBZUEvxADADZLl5ZXUKfaIq26LQmCBaXaOYhzMPpp5ASGanzvGD1lXh2adoCeLEsYfeLixJ&#10;YTU/ojqnSTPq6zph41QFaBV0JTIdE9pRIbS6J0gYryeecqDEUmolz141XtlDgjd/hOQRBXkMpfgJ&#10;1HamELKvw6kpLl/dSQpaKAjrUrJR8PzGCharXxiEFvQtlITqT3dJUianj6pb5nSJ2DQXLZSasf4S&#10;naIOK7z58YnSYVBhd2f5iRFs4nJ2+64cC/uMDnFmZ2ih13fHYGHIC1lF64nWVymtZvV8+iATMS7l&#10;zjWWowwyzhm6DKHk+LdfQ6rRfIazYgbuHW/H0PuFgS22Szf3Md4doxfHEFbpYvQlCxtVivsbBLzC&#10;yYjc1W+GJCViJSeONCKJiJmSyzL1PydYZFLEsSX9t1gKBtFBMxCGT+gj4wd70IiVlif0W/ZqiwwJ&#10;gZP3K03ZBh32iV4w0wSiHEcueyDDfM1WyfbFhvgyNVsEa41YTh1d2X4tUy74LNGHbeAxm6x6n2l0&#10;JMxyiVS5rcTpvEpxz28a4B3QZOyS5MHiOJzNyCv2lcJtfJcX+ucXg3l5OxL38UauGAc/Jf1IMclA&#10;MCc9ftKX9CED2euPzwyOnjvtS1ZfxDdIY2w5v0l4faMTU+b7vKKaXiuQbHLxqbrX5lRiebfL9vyL&#10;JhZ99yMNgNE3IleMoJ9g4jAwVg+B/OX9kcJcwaNnZc3lEzItPFq5WXWiFUtb+7r9xyWGJmK/UZgG&#10;WGCbkeXjCgLEbEcmDhsAK+h5/MvH7IwWi6HNyjsGWms38XSECWzfc85WN/cauM8A466jQD0k3OXj&#10;iiWRMRNGaFeD6NnnFf2H1mC7X+K7vKPmC0+OnjHapmDzKZ82H3RbuP4XlHAKpGac/GAIEbEzGGZB&#10;xNP7h5+43NvDUk3ZOBoNAi+NqEPXtAoAKNj7thcq9O0za9NvHRglhSPKXEMCbdn588wkJrXVdjnM&#10;MtwBw/dHxnpTNtpSqNB93z5S1gGwtHfyDKagQnVn1m3OT50EQrToSyarqN3j2lBQNWAsDjBvtKxv&#10;7ulwmgKR1imC4idtvILEvBbhtSrY8TVajz825TlZ3q2fmX41TODYvzx2Vf3R1YHFOkJCVQdHyAJC&#10;1bjZChAETJJfmHKac3J3v0i2ri2234wWwjWWt7QYNIDYcdQYeOZWe7lT4iaAbt0oSx0odfQBldb+&#10;yVm1gSzqOxZme1o1RHME3cUZV4ApV4e/HimwD4ZWF7eMQaj4hs1y/rKF15e4jpTzNAi2WluwaB45&#10;K067AaHFepHyxwtxiYFWrwGIUiakqhZ0HvKcXu0ykL7Qr3hNLcVkuvNMv6IhBmrRLAEGhw9ZZG7s&#10;T9RfAdro4KlVYHG/2smXTiPqmo5SzHFg7mj5AkhFiZjAGkQfZ3eXIKaAtvSWybENFr44gUnu+xxl&#10;cBamDRl2ng3ZrmzlNGAYBpyGbJk+ZJ91GWYB1X0lgRzfjwLfzsYAMMm08dkXuIchmfj3SNqPvEod&#10;oHyjGVlQ8Rn/ACyq8fLGYNf3w9OOqxDaNXbxWy7q5Fhj65r9Q6sZKs8mzS7w5y9T2XvLIf2Oc1vX&#10;V38OgsyH8yiCIjiJrxERYInKO4wWLfRHyG7VJ9Po/MEuvJsVGgaN2hMVoTlsdDyFXr9HNJ+OIMCV&#10;gbsQIotXV8fm8tsXaVvKPN+obYMkcHyFy7avVwO8tTYsM77zLxmZr9X/AA46FWncZe8c/ICgRpGx&#10;2YaAnXvs95fLyTlKa0mI/rhHyFaMb2ZcWMvk94dXyWGBqxl2lTi2pg9HxnRtOY/qFPUvPqytPIZ2&#10;Dt5mpEms7HlxCQKlMNNS7eQ5wcW9Sbu2cAwOw1GHkGAh0fm69s47xcVbVzfIZZAHeYA5hxW8r1Pe&#10;e/CTdvRy5wIDADnHpDXQbGn1lg1zXEe0+fCo2loEMMX0JT5rGp1Jz8FqY6uscQd7m/UVVVVc118L&#10;kZymXHJS0WvI/LM1kbb3OLnwPtqfnjq5g49HkSYko4uu3tDyCC7yj21eO9Zvd8gZy3TQdXjsEsKc&#10;9TxWA0Ncv8uC+vt6p9ZjTfWPWWqIcz1eEaee2vWYatq8OjwMLAaDh1Szh6bHQ8KpA71gd5jn9FvM&#10;+7dLfWPX6FU6hziKVgjScPPCjc1iIWAjxWwLUHbOHkVsS9RqanpE4sQl+OlAXU5hqyq8gS3SmPpk&#10;cRr54XXSKpS0tefC+K2bewZwkAAoDQ4sJaLa5ftLjrGY7RsUREzHM8DnqZR7tyTWdYAAQsRweB6U&#10;s1ZjSbB/orwnB7An8zGiHQO0BAaAFHCyjpYvTVxJbW3o04gYrBT0mYkvklWaMz3Pz6wz8ZVrRnGu&#10;DCdKZvd8ioi0Ah5IAduKpzNhbGXFRTGq2zwnQBpwhL3qQxOpNefgH7Uevog5cskzluduRm9dpkKG&#10;T4Ji61cAj4TfGB2lUVoZeBqMTuk7Vw0aa9Z0hlxGoMBe5g+SSpAwWSwjly8ViOqfpmr6TLyNX0S+&#10;01viq5tO0YcIAYAd4JOWV4bcvca0sO5KDjnDGXgYpdRZ9OcLsPtUo/nEwY5XgGEN6HVlOp6B+4AA&#10;FBpt4WTDMK9+z9+HAcEJlsAd+FlL50vR/wA8lyhViZd+uz8yx18TJL0nL3C9XrHyAXhLW6B7/wCc&#10;RqYXuMtcXNxeGkmg6vjZ7FlkxS4xmvM6QKAgaRzPGMUDFcjeUaLYhzfqHyHTxVYF0no8V+Nq7dOL&#10;Cq0o6k0Occ/IpBia8zU9IDIBDZh4dNoU7jKK6trm7+R1Jc7hlcPMo9mfFYJSrcsjhdOrhh5WXIZ7&#10;eCEmgMCZ9YuUPo9PExm6z0dTARhXizLp4GM+ZYqWYZ8NsGaHXT3mN0mJg8N6ZEep/vEOQkHvGR5t&#10;hz8iTG6T1coZeGy9TXusvQ+Zz8iTcxv648V5nBF3/wA4REZoCAXgH6CZcFeuo6H8zJvXeVApc73l&#10;QlmFPB6MzpGx28DF2NHXogvEWFk/z4PtMTDxD4doNIeh4N4V3Pe+0s6Gwo+TGE2CKvEi5c+GjSho&#10;6OPDy4ldziJoYWfXHyeEgnaf5qZDwl2pi7TOEPQaHp5LPCcmk9uKsY17R/PDs3jehjHF4aBxK+7j&#10;wJgmtikTOcPB6MvtxlRzgzGQjocmXxA3IoAtZUhmmjq3lcdkvHJ4y/UZcf0WLqzNXV+mLFA9jgxK&#10;o4dqaO5/HDpNWxbb4rxo7yZMYAdkwfCx0r8iY5eS5xE95VYbcOpOYCDhut498uGrnMgrpxVIOVjC&#10;uTWrM68ZwBUjrMb6P0HhVgjlt1lzUme3keAtIc1ZUlyb5vTaIkUzVxeBynL0eHnLnqcOk1zUPpxU&#10;7z8mOfk1wuaHcz/EPBurnqLF8nzCEc3i50t9+G3aAIZcHPFfaKqrm8ZB5bZPXeCKS1ZdHGKIVIyq&#10;lr6fJ5/WwAvQG7K+2GLn4C0p/qFlxC0NDoceJc0r14GXvVHFZeniq5IfHlGHaAzasGAY2JY8bGZp&#10;a7EXdXt5rc08kLHl4lW0XxNV4aN8T24eRjrwRREUTJMydOjd5PHRoVJ+ottTHTH7gsr1TIbsEleq&#10;5rfjzybKl6upy/omefgXJq16HDzEB94cKvl2e/Ecfn+HlKsSY8Ad0w+K42WyQuDbN+K7+UHoOJ9r&#10;4ocIxN/w4VSf1j4VXzjNZWC58vSIQjYljvxWAByTNbkF0jUzW7x58jJzjAaMhw/bwngbB9uEX1EM&#10;uFX0z34s1B08pYrAB88n8caykMiOf8PKKm5I8J/saQy4Vgf1hw4/6M/ES4ng2v8AUu/Ewwrlo5mL&#10;1fNfDOLy/HCq6yHCK/tY8WV3fw8rcWHamCDfTirVx1tjnQYHx5SxaAmrwhdwj2mr14bB2D7cNd53&#10;xbOI8F05PLwxASzFz/3ESEbVzfEo3T8HCSOQ9+IVz7ffisdi3xNvKCQiI2QCW7zrWMOE00Gsu9Ue&#10;81HfF8o+QJ7xzvfhq72qXVmI4ezOEJrG2V2lVg6eLW2GmvJmRj4AEyzcD+4qqpViq6+Lzmk9eHpE&#10;OLvV4usR9/KmcxalqvJxPmHDUBpU6GL+PKiVMxlV5A+3DrOWnDYxYIemMz4CK6ZgdPF5ijpUqAqx&#10;NP74zoyygxP5xVbVVbVbfFZy5OEN2H0OFymENUHtxdMDy1uuAk5jT8w4VAucjq0fEvymk6Hj0w4r&#10;Htezh0TyvRwmXDhrIl6mD+PGQkRLE0lxwzjZvPj63M+jwP485dlc3PxuUjfTWVwZzqL+rw8nslVh&#10;txWDQo7eWsBpFdzD3qCuBmbbp5FGPvflTWXRmv5cXPJXU4UIzQnUmQEQ7nDTJjidHx0hOsGkxqge&#10;tzPrgCVgftOc1vfx7A0Q82Zhwa1KXbCntw16rErscV1i6RG9f1eVIy6mw6MIHICcGAVyI761F9/K&#10;6zOFUhPaGXDhYxN7OHFvozOXCWREICtKrx7qCwZhxA/s2hUNyn7DnMbt78/IY0Kf1svbhJ/JWI1i&#10;rbw4L4VOr/ky4M5zaamhr5Z/ExdtsdQr6s1f+EmeOflruaG/MmXbh59YHOY5OZnw3m4XHU/i+KoV&#10;B2DyCJwEU1J+78gi44uyZwrQA0rhE91HQ/pxYtMW7MjipbYmdjF8uYzfn3+/zwVZgj6kI4YeWYbS&#10;YJgZFnFVJXYDw5rgftGVswdHhB6rFrZgQFJSbP2Cy2zy0Q4OUqZvKvd4XxUoCEBkHCccJsza9Xy+&#10;UuZywdT+PqytLSTrrL8sYyymz9Lit0b+P88Vw1thzXDrEHRR2dHz6oDmHLbvKDIAMAMuEdPHUWWt&#10;q2ra8N0mHfrpDhyxctZiFfoGnmK7WQHRhkfWq5mmuh5cjCnL3DPiDBbwOTpEUgiYI8NyXj7LBAYi&#10;LHhokGhMavNsPOtgXQQSUvHceLppRz4iMGJfbSDZw4716g4SsL8wTTlDrY/Vlv8AUq8xihQB0awR&#10;BMRxOG6yjCPkteLToYXrxE7rFbDtF6KpHzlDgvA6f3DpXCzquUd2IwVLV34SdxqemsEigBDA4bSu&#10;T8BNK8xm/AF9XAzoLfVf15ca+mPn4LLhqXoX3vc9OLM0zm5qRG7OzhrrKhA8HZtEbIpHM81jc6fX&#10;mzPhfaYs5vNdXipCzzz1eIkShivKMBtdNPMuk1r6j9WWHsHu+ZygF+jiY9B/dT14gzAYn+mPHg4L&#10;XQ7MSo6kfMUcxv8ALOuMOHRJYx/pfETVrXTnMCgwcV22LTka+a5TcFQ9nHzDQSg2MF1WKGyZ8VJN&#10;d5xEUREzNuKtTCwdv7mfFp7mAYnXcmGhtp6PKg25YJXagD+uM9+JEscDfS247XiRqQUNTd3mnFfy&#10;/wCffXzS5J8/B/R7easTWJyRfD3mXpcJpxGoKsSZLB/l6cb1izGXwS1OD9xFEAzHB8lUEroYvQmc&#10;Pq83XizlEwst3Yj5J6A4skGIbG0AAAFBy4sQD/fY9/NKn2+Xg/p9vNMwiWJDPWl24gm2dJLFMOw0&#10;4vl4LlMjgxtH9cdBBcA04Q/cvE5BgO0RKDMFJ4vzFBN1hehnKrUGidDwNSjHfpMU3ZZv14mLIoDN&#10;gPC4hu8XxLYX3k3i35r+134Kn3cc/NYl0gOw6MyOKhUMR/iIjcAjpxKy9E8mZZD/AEOU5+AP1MmJ&#10;3mKKdBLCgGsNEXkcb1KclyhoHV1Mrsj8sxonWMz42UszI1eRBFuQnA/njrhoMTRv148pAJh3I+b5&#10;ifPwULunux81ec0YVfAw4lNhlGjfrDEvicG6wZkvSZA/BszWvAoYzHdjihlwm7cqX6w3DeSo26yv&#10;BV3sMDN6xvaewNjjYKy4Dr/U+OJh6G3nM3BYGxoRb83UN+A2go9F+/OZrBluakdOzvpy4qxuZsTE&#10;T1HHUxQhkf6VBbUeAM94hlw+xfMMjwVAVABasFaspeTpG4KtXN483B63IgwhUDQ4tamahcR/TCOf&#10;nFCaD0DH69Xj8ecuLzEfJDEG8ziQREscyJjBtnr5cvAvIepmPUmDt8MXF30g2Ddjk78TPeIZcPsX&#10;zDI8C3outj32iCbHkd9/A3oP4yHFNgHFmbTSR5nqTqvzvRx+76ss1inqecPoOAg6xtDiQREEdGNd&#10;HMXuOXgvhvOOv1FwXm4rvDSlkqzgZ7xDLh9i+YZHC0Z1WssjAc73lq4/VerPd8DG8zHdyIRbLBx1&#10;JOXffqKKTa+e5173OCvzrL886EUTETRmEseJs3nLicYbAZuh0bMRKwCOZ4NyVsOHpAQYcllOYzQr&#10;3yg9icm5U94hlw+xfMMpdxoW0OczdjTEwce4PxFH0QJp4NOc0a/4Q2wqAMuMZg/V2IxwDtCJXnr6&#10;eQPV4FIzE9kY+duM+TaJpH/XnLjrG5cmDka9d4zstHTu8NCx81QkBHYjF6REMK4lyBuJwFzSy1oH&#10;KJ7uh4asckQiVhiV/wBHwAbCtWH2n/XPODV+e2mCGBh6ECvrZ/8ACR+MPPaRpKsP7tL5gHT5nLwG&#10;DjokuWTxXk/ccGkR1HPzztPrz0JmJuec8Byc1qzFYjqc2a3p58m+/udfjgAiOsV8rAO/2B0uQZbl&#10;Azc+ZMvAutljj33lgqf90lj5qhKNXgO8pqT3MD01hpoGngDkzi/Eri0fzvOP2DSYG02DnVvAzD9K&#10;Rzsx97+wXHwOtGkJKtJ0kr0048p8bS8sPTepLgBdTuRKaczM8rdTEmOnJT8t5DtrBQAyAoPA6zX0&#10;yMzlLNUuHl/KX9hYstAOrCNyAHAyihpk9Gz5Y/YCcxqvaIVLk2esJAQsRsfB6Qx5YYPrM9/obkbe&#10;lFPbyIAvdQw9ZQpPUShQ6ozSq8IBpqwLh1MVrTfQ2Jlzv7FTktF8qMPeoY8NamJr0cH8fY9ZQFbm&#10;nxtKB1DFww8PBVN6p9ZcrbpdPeDepYpqmmrGe/U45AdSXLJZvLIC5C9Ce1cpl9zo+YvY212zvA0o&#10;hZZTXE+8ACgA2PCyhVcUrIhuAOC83ptGtls5rH7HZpgIebj+IcIql4brVk3HP7GVAQi4JKQGQHJ6&#10;7QgBMkcGX4Nc5Ur6XHPLqJmC9sX1+2B6fbMgHbAMh6CZcj6Vzvw7+hinuHrtLtQNgP3L00mH2Mzm&#10;MSuyTA+IcOSM2UK9Diez9lJng14ylc3pj0YfYHAVoMV2hgF8L1HXSKutrnf2YEMxAdYBOFp1qHCJ&#10;lkXlaP4+z3KruH99JR2DR4u8EFGxy84U1aGMu0sbzqxX6jVyZptfs5rLoL7VxSjiZQKxjpk/Pt9o&#10;vDnLvOUdw34xUKfVPSC3uwOPp9b8hf1uJirNKI6lX0HrLrk/P6xbSbXVl7+32nLQI9a5v48AWRSu&#10;5DyR5PJqafakiNhNRxlKFD+jWEA7u2ekoK+zG94gWhNxuX4tynqSxwHSlz26CkwI6ai31ZaBbq4u&#10;H2vIWYcg7r/FeDQqi9rB+2X3l43RHGMC8bhKzINCZ3h7JF+zIz3w3Mq7wkMh3ZtyftiWfp4nn6OZ&#10;52MZlXUs+G2oj336Zlw/0zmUdtgJcuXL+2IDkHQMWGAoFB4OFPyrB/fbzizclm8slksly56+kp3e&#10;k/wJ/gT/AAJTs+n0uXLN+LCdPphMJRMPpjD6Z8Nm5LJcuU7PpP8AAn+BP8CU7vSdn0ly5cs3lks3&#10;l+ccrgddcX2r1gU+DdsYHJmZElz2fL6TLbWKsZGDMg7/AOyZN3bYZDuhgUAyD/ttDKLt/UDyDsgW&#10;Rds/w8/xs/yE/wAxP8xP8BP8hP8ADRXNO2ZouomZlgNgux8S9pp1/YhOK80gHYRfzYe8eut8D1hj&#10;HDwgS1laZVbg2eglEq6hBCa6rfifCtfzMrKWQPoIZQdDOR9s/wAzP8BP8xP8xLP0J/mZ/h4pm3bF&#10;c37IpmvUxbN5KZwFM+0JmQ9CpmnaD8wzKKvCdNZYCQNk8uYWGNywCnizVi+HlsdnJl7fEryyCbo5&#10;oZHeCgBRoSpUqVKlSpUqVKlSpUqVK+lSpUqVEwSpGxgOrQC320lgKNYjvRK68VQw+aDA6ukCc3mg&#10;6usBDWlUCipUKfSpX0qVKlSpUqVKlSpUqVKlRgVU2GYGh7yvXypjMTR8ijT1hl4dCFg7TKNmCImC&#10;OnlSYEFHI2PSHmUFmAUAFjMNlM1ZdX4jlioFI8HNjtwYhXp7HOCivOs3q6wKyh5kZcgOzoy3YBeW&#10;BOEzaHL1h4bLujR8L1PXyhLnZTg4LofmCoebYUITCmHJ+0RSnFfJuRwiMEUBisIJzmxOvdgAy85k&#10;mVXSg10fxHyeUMhsxTQ1fSG6CDYPEZirabilYnpM8vJ0uRbAAM95unYwlQ84kZUDssx2eUVSYAOy&#10;t4DUtpkf3A86wsrWuUMOrTns9zyepMLFnPNNX48ZApyjVg2DlTp2fJ42SiswdJ+YUfPpLyYDmVwK&#10;fP1MUhwgaaPrh3mfkhKsI/LDeAw57vjpjmK8xqeSdJIoDNYxQGXmqz/UP+BvwEHKaAqHZo+Rzl+S&#10;Mw9X8esM/HA4OTMIDopudnyBekt7WNbXT6f8HrlMXjJTPf2m3PxyWP4ZdjV7SjAMeRr+Z/zMzvAp&#10;BEpNnx2vBAargSnRC1us3/hBJII1JbOjtNTJ8cmGzmOm/vDLyLlnKWouTL+XOOHi1cxRmxNd/aH/&#10;AAjlBvbQ66/TONaeKZwpWdKDTvlAdDANA8k5QyMoOzoxilE3rs9/Fp+EHNmMcYju1fWZf8I5QwwK&#10;DqStLiv3WX68UIAWrQbsHfT7bHbyjHK2OAY/vJpd2+Jzli31Z0V/w+YAHBm6j8y7w38TOquBO728&#10;sAI0iUy+oM4OC1/TwiCQoAfmFcGOburA8heMuXOQuGqANVqfFEi1M4ih4H9IECWhHZly5fjXLjTS&#10;VM8JddvCOUGRMps4fZKMPcGZIWly5fkMq0iUjrDYTGubTt4eAZa/WmCAphArywY4HmaDLZzrkNE6&#10;zTwQ1HU938SvIMecpol6B6YXqy1Ad7HoSxtmifylqLu7KNvb61jkXL8XnEZKZpjepK3d5p6Zw4s2&#10;tr0MG/EY8F7YnpLHc5ItLDnPVjakui69Mo4rcXdxZywmUo2Ihb5siMl82dfeYMfqluUhzUe4S7ct&#10;xfSYvIMSwstzTU9PCIKVQDFhEVNv2Dp5hyYa4DsrPWP1HDBEdR8AJLrXsavpDABgPGvnMJO029BA&#10;lNo1P3G0quhT65xUj5qX3+uP09fpTtK4Nb13lgB8pXzKBaw1PfSHMZBYGXNeFYFihWqy3LDX4Xzy&#10;R1E+GrC9YzS17/XGX14fWPL6YBEGSYMVAJyfvEK/pmj+5Sj/AJ73gAIiOp9DxEEbBlGq7DuRww4z&#10;4meOYhm/1hAw8ykRDu5xs/PHUoS59pqe8p47lxalI+EGatEvgno/5hSHa1+z9y0LbVp7TVXF+h0j&#10;hnROTzHXtKOldQjKzczFTNO5V/LPTCoPiB5r/XKe0Af1Am70q/SEKDoBcukDpe4T04COKsb31iOu&#10;DAtjddO8FpGxMEl/S4gjmCjPy6ukRDPkld2rOmHI4KgdvgeuUBEbnZ7QPoAftPjG/qf1X6nwBX8R&#10;PsV+kXUTmL8zRLyWO11+JvUrtzlSiV1CaLehjx/UG0gAn6VHrAy5kkykuX4JmuxXmZncj6ctuM4C&#10;JfxEAEGgZB5s6AqRMEjQlV7jdxYK+Z2M2EEADkca1GnKHK0bC+hLQcNap7x1UNj3HD2iN8gwPSYb&#10;fTIgFy0ZZSpOtD6ZwNO4iHqxkT+or3gg+0FErjJZEpTj2g2IcjpvmZMT45oHDuacFjgkbDUJx6n4&#10;mYXLHFbJvBwhnVtFAR1rkZHR2JaqirNXFjj9AuFEUz8OqwHc+Cj0IIKsgoIEOJIMgBzEljinQt7S&#10;7QMqP3Sx7Mn0ZaQc895mZ/S8JzLQxKIC6Y3qSnNSLrMJ5g294BaBuNwcePIzDGZ2zUcWLWcdPWWE&#10;nHi6rVecPOUJZTuOic4b1vHS4IaZhMYBdD+4fRAWoT2dUgTkNLHtL6x5n5qVsc70zCSuu+8WaTbC&#10;ehLvFxZf1BuHpHfKVKJmP8pRAmuF6GEOG2hEQzLvKsy6iOc9LEMz7IhmHZHMF2xzA9sS/SjrLpaJ&#10;/guf6D9RkLbo0+YFYHIYd4WUVIljGvrnPM5/pHpjrM/rhRMmydmKyCsrFbMSWt+7+nBzgykP6By5&#10;wGCUEVB+ZSCPFBoBYln6D+oNl6LBP3wT8ggmXo4ZJe2ZAvZB8m7INknbDLL0MGy7LHLtmNJBlQmt&#10;b0yhKJ27es6IMPcPrb9G761krwFofyVB11Cn5gYJutp7Skqcmv3lSjOwmMgOTL+gGDPth+8oESFD&#10;SOZH6oUqAfPSF6sfvO3QlHnhfGYc96Jgb2G5wAQQoEAnMO+G0vq573iicSVzZXSW/TDiOl2Qge0z&#10;Bd8c8eqj/KJbm3VxbNOqjjn8yjaUbEo2JRsSjY+lH1L7lMR4QczDXr+4WwAvAj9xxghIlgYdHOAI&#10;RDSJiP1MNYBQoQcGt534FGi22fVyg8wKAKAibTEc+QIwBpDb7ZEUMW++07H0wnYnaUbSjaUbSjYl&#10;EAyDuwPIuigP7kyA90yIe+YFYWpZjsirNeO+f01sweU9nBE9vBzTw+qYGjq4jUVYq6/VuL0DFZSQ&#10;fHt2PzDPXz7jMP8Aitp2eUWkilfJymX2J1A2qkYsxGGV+hl2QggSywD+4qBFKKR4gwu5WrKXz5nl&#10;AAABQEqGgYblzdiMFGWw5Gn2NEApwAxtgizinIfuGX2Cokw3m6nNyjEApI1p9iuUcq+G/aK8cIA0&#10;Ez9h/cEF9NXTclPSVKi4UrELKS0Y5wc/0gAAZGRGLeZaczz5RVB2rFfsYKgCq0BrCzfLcybvP4lf&#10;Yn6I6y63Lkj5k0h/cPsfKadRzOruQfAWixI20FsxOjEAPbp6zE09/wDEotwZvu/qDWAs8Vd40WuB&#10;CT8p4nKbscgVo2rH3+xVaDFWgM2HTl0vlzPP4gY39lY5uh4J7O5Hsv1yTc3I/YzLbtpxdNmBBdZq&#10;ezrLlzCItMDHoExRHBDg838Tp9iyikH0BavKFlNi+J/P7RU1oDmn9covp7OTufqV9i6y8uWXKGDg&#10;06fuCqrcIPSKmfSh9W4nT80tfsiaXoH9wgmhMdHIfuV9pSaTTJmtxjPGzCMOjs/8U6TXMndZW2ji&#10;GLyNiH2wnQ0Cxmolcz9hNLMf+GyhcDcYz5bmHnLNqt11lH25IuJGwb8MQ4tAp/4RFALVoKvGHBwT&#10;q/g6Qm7UBQH3EXNllSDvGnAYuuzKr/gSbNV8jOkIWHSgQ+5VARJQLGY2OvFHy/EVslApH78TFoMb&#10;FDy2gQloGLzd5X3apQqw0f7Ioa0Mt0aTp977dAO9KcDZ/QIEPvIhGkdEjCxswPa0mZEYHHpMSvu1&#10;Y4QToMbgEZXY+Hd1mAWgCgh98rCNE7MbIvq9ZfY5k2DBTB6Osr7mHdshtZcA+Oezm6QOFZpm9XNl&#10;Svv7nMNFiFwzUu5V0cyXHORS10fuBpU0bZUJn3Wurkdpzw/N1H/hkGHxCxhWiMMX2l4p54DvrPZl&#10;faDnKQvIi5ff9BhFx9M75sLDOgq/+Kq5cFIDr/ZccmP6HqxO8zyb6fTOV9hqCNiWY4msx+Al4B61&#10;49MoIAAYAEqV/wAWxiVwzBYzEg2t8MpfDdq3rFMBP5ATlePnsDPCEuYFr1ylepMy/iwhIJbvgQNt&#10;GQQP+QqVKlEQ2gqOpVLPUj1j3fkxl0ibXb3irVGYo9SMyA0FP0raYzv41fXCBfN2IlW/UqlMqs8d&#10;OxKhS1EHrLkR533hYIMgKlH0r/l6lSmBIC51sTUhqnsMJ77tQIrGg5AV5dV81MN6lPgz3gFA7A5o&#10;lVnZ2mUslm59LJnPe+WNgk7KKUG9QD3mVluX4ue/YfpKx30CKJXHN2GVzgIFZFSoEr/omV9FCkJz&#10;IvmnbM1PUT3EP1T+yfiBbDZZKOggGR9kMkuhKlf9bX0qVK+lSpX3r//Z"/>
  <p:tag name="ISPRING_COMPANY_LOGO" val="ISPRING_PRESENTER_PHOTO_0"/>
  <p:tag name="ISPRING_PLAYERS_CUSTOMIZATION_2" val="UEsDBBQAAgAIAClet0xE4LPBSwMAAK0KAAAXAAAAdmlkZW9sZWN0dXJlL3BsYXllci54bWytVl1P2zAUfZ/Ef4jyjt1SYB1KixgS2gNMSJW2vVVucpt4JLFnO4Ty6+ePpHGS0oG0SKD2+t5zv85xGl2/FHnwDEJSVi7CKZqEAZQxS2iZLsJKbU/n4fXy5FPEc7IDEdBkET7TBFgOsaoEhCefguZJQMaCcqWBHonKFqFnQDqL58oFZYKqnU54MfHs+zpmU88as4ITRTc5/GjPzy69c41dykWYKcWvMK7rGlGpM5SpZHllskukITAXIKFUILDrZYhwpf6Nof8KVmK14yBH8Vx9vIg3oF4k7WHVM8REis8mkyn+9XC/ijMoyCktpSJlDOHSxNsVbUj89MCSKge5dKCRq3kFSplqlm2qSF3R6bwMpIgXofNZFyAlSUGivEzDAPu+LXiL4+Ja65qUybokzzQlpte1bLzs3ns4MmNCxZVqAJ5gt2FEJOu9vRcS4YPVR9ucyKyDlcPmXKon2rRn3dfme78yr0XXZLXJqcz0uR/XWd+MjvCohKiwa7CK+WEUc+8Uc2cwvYW7R8CfigpI7Ome5tPJdORpC/MlaPtCso7HrvrgjsSKid2txtUaaTiJ9jREjobIYvioyK951QEZrnkz2wIxDv7ktdUCfSdCWDYslaggwgOjB4JHKBF209vTwF94lKkiv3j/9o37YPm/5T93b6P+7+q/acjQz0rLBF7uqHZVUOhNKNArMjakeI5MBYMyZbUpeuoe2jtZ6qWaLhURKeiLKSGKYM+OjwLkLH5CcSUG8Z35ePhGsFpqEleca1WP6xif97rEB9ocMaIjQYQP3XxRXEnFCvpq6Ta4E9WVJdT7Zdc63nC6d/s8GXqNtdkrolXqdhin5fhMoV4Nw0+bA8T1fXz45jafDlzXxvxoRN5etMaw5s4yorBWC6iKO89WKRU/4JfAllS5uvXb6r8SbPig7bekcxjvp5YAq1f0FYKaJuaXxHQ2nvWRJwOaZpprl/PZIJ0mMMn79VrTsRK3rGyHiBC239x/u8mge1U1pGo4+Sb9omapbZwT5VdN31SwqkzGLLLr7xLJXJ/dCCBBDlvd5vmXi/FwFON6bmfz8Ukz0/P5+N2yn9zscuoltG09uqpdJx94Xx1TRzOJThdNzgh3M4qaW0t//AtQSwMEFAACAAgAqYBITxnYHzE9BAAAyQ8AACAAAAB2aWRlb2xlY3R1cmUvY29tbW9uX21lc3NhZ2VzLmxuZ61X3W7bNhS+L9B3IAQU2IAuzbCbXDgOFJlOhcqkaslxshuBkRibKCV6IuXEfZ69xZ6mb9IjSnZsrIHkJIBhWJS/7xx+548cXDzmEq15qYUqzp0/T04dxItUZaJYnDuzePzHmYO0YUXGpCr4uVMoB10M378bSFYsKrbg8Pv9O4QGOdcaHvWwfnp6RiI7d8LLxKOT0CW3SUCvaBJN3CBwhp7KV6zYoEAtFPrtr7PTx7PT3wefWuRzRLPpFJM4iQJ/hBM/SgiNLXuAYzxyhreqQku25sgotBb8AZklhy0ZUXKkpcjsi1TBQlHxLmMjOnF9kkxxFE99L/YpcYaRKsvNR0vLKrNUJZjTKBOa3UmeWZsgnn2/KrkG08yAuAg+ZingnypnojjpNj0nAXVHiRuGyQRHkXuFnWG82xQwHdA/CLOEdxlXH8HEQyEVy9B9yYGQRoitVlKkzT9FtCprD0PJNl1egNJ4moRuFM3pFNTFheElYmjFtH5QZXag8r4/XcQ+8SgE0ov3yOOaY0sM+xOQiGXJU9NNBl66Nj5tXsx9AgImMb6Jm5TIK20g7PlKcsOtt6LeCkutJHf8XkF+SM7WTezAuk2WzjAF7ox4n5PLmMDPSwxZHbCqSJc9cZBcv4zvfjQrzQ9i1ulTy5Zc0huoDmdI6DEI+sUZ0i/HIG5xBCLjqAtD3Gv/yrVRgrrdFtW2aFNW14jcIJamgKuzaS1UpWGllgRKy0ZEH2clwl9nkMS+GzzTGhpSyAb7tBBrDm6UGS87ZaazOPAJTmI/DiB0kx///euhoP7uQoaQ+Hjkk6vk68z/Oxm7foBHv8hZtkGFMohla1akHLI0ZXUybOBdJjL7rq4X6/k/lfiOmGl73Ie2PZIRvvlwcqQ/Bx31mVJixvB8ZbpM11K37r/Ei7o3POtCn62/zH7kYeJOffo2kdEir2TTel8dn51nx8ao04lXKtU/Wm/tSdTMKAyTGmocw3CV/VGEgtFx3SMVCpvxBfPNL+5Vf462/ncL/ZFzfBn5MWDn/E4L03kcsXXRe8DZsnj5ZAMv6Wzq4ehAJNBIVWVqO2a3SE8crUi7hR7I7ZHrYNa0PAS2s2iPMxpJkYN6WQ/O2QRv9W9GxIGOc1XJzBaxFN/smIDtVjn//2HuvlS5XZVMb5O4mVIXr/GiFakxGh5xnNrVYe/s2CvDl+dI7MNO3uR0zJo2lasclrrtUhrEfph4Xn3yAqvVnRFGdh8OdsDPLoGMqm8jcA+Bo/G3Oto8E9A1rU71vUTCvaQv4XgWBJE3xZg0Ho0rKXUKx+/iBQx0PG5Y8CM4dL+jAnky3pePQPDbdLBchD+2mdqXYXvAsXBaGSmK3tjQnUUtMqxHY29c4N62sB7Xkx1q11Ib6LaTH4G/3tcqbM+ex+n11O0syXTbKvvir2lQdwYLvlYSesAhcvek7aV78GnvDv4TUEsDBBQAAgAIAKmASE8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qYBIT3o3xoLtAwAAgA4AACoAAAB2aWRlb2xlY3R1cmUvZmxhc2hfcHVibGlzaGluZ19zZXR0aW5ncy54bWzVV91uIjcUvucprKn2chlIsukmGohWBFS0BNJAtt2ryIwPjBuPPbU9sOxVH6bqS/Rpdp+kx2MYQn6nUSK1SCGyffydz+d85xhHJ19SQRagDVeyFTTrjYCAjBXjct4KLie9t+8DYiyVjAoloRVIFZCTdi3K8qngJhmDtWhqCMJIc5zZVpBYmx2H4XK5rHOTabeqRG4R39RjlYaZBgPSgg4zQVf4z64yMMEaoQIA/qVKrre1azVCIo90plgugHDWCj5xBmoAsc019AQ1SRB6yymNr+da5ZJ1lFCa6Pm0FfywX3w2Nh7tlKcgXVhMGyfdtD2mjHFHhIox/wokAT5PkDEGbcmZTVrBfqPhUNA6vItSYPvTU4fSURgGadfwKVjKqKV+6P1Z+GLNZsJPsZWkKY8nuEJcCFrB6eRqPOifdq8m/cmg690/Yf/T5/PuxaA//Hg1GY0Gk/75dhcS3/EbhbvEIjyAynUMJa/IJnk6lZQLVMMttgYs6klQPYeJ6nGM1YwKAwH5LYP5zzkV3K5Qdhg1cg2QfTAZ5uzCRacVWJ1DsIXzgEgMQ1ZG/mivDH1z72jn7KF3vz3XvTSjhVPKkGpdpOQu/ScINBt7B1sK+4eHj3N4wFtEraVxglJBZkWEovDm1MaMu7qhseULlCHcIjvLhRjnWaa03WDcmi1pPIATzZTcyaAbk6kSrMwbpFNgQ5rCusaEr7HxNZc9NG4GZIZyE5jUUQaSjKnE0uYWEx2XGCafGsttUdK9tfUHzakgl5Jj7wFyNr6T+Dih2uzoq0ySq6a4fY715gPuxw/a0XwdmicMh65kjMBTVoLVsOAqN9V3fMKullayHOVWcFnJ9BeVC0ZWKieCXwOximC9ohtiEyA3mw+ZaZUWs9ge1+ckCw5LYCdVHH1GF2mOO7EdZwKs9/B7zr+SKcyURlygC2zeOM/XUak/H7hULDJ/IfyMGrMlTTcxeOObaX942v31jQsgZQsq438JjtULaWZfBZ+uiFR2sw/DETtJF0lnnBVrVc5W2WFCF4WSnDoKUNQQxwR4TFyIsfK5zKEqYEwlUVKsCI3xHjFOl0Xt4IxXoIc2zybot6NoitGcL7AVKc1AVzpzo7m3f/Du8Mf3R8f18Psff719dNP6gsX249z5G7bz4JX8xK5HLubyQrnbCaPQNer7+3Zxi/6H2/bZt7//7JCB+66Sm4vueHR50emOK2mjmtlwVKkJf6zEz3fb8xudthIFbGVz35exmQmecgvsJbX6DOW8xI3v1fc6ynnFo79A0fxvTu5H5a/9nZ/3UXjve8WtpFzyFN9BrtOWj5z2u4MGPhjuXarVEG331diu/QNQSwMEFAACAAgAqYBIT+7/T01wAgAAjAgAACQAAAB2aWRlb2xlY3R1cmUvZmxhc2hfc2tpbl9zZXR0aW5ncy54bWydVtFu4jAQfL+vQL0P4EogCCmHlJSino4WVPgBQ7Zg4diRveGOv7+1kxAgSaGXvODdGe96xnYIzJ7L8bdOJ9goofQSELncGhspYx0e/3yIuWFrAXGUISr5MP4+CH1vGAZdB6nBd+oAusJ6T4PptBV7TEELLveEnPpR1O+1IaXSCROnaSfexJ+M2sC2g6XgMcy4wWcBCUgkUm/kh1FrhZRtIdoSzHNPK0yw45ptbMfPk3D0OPkMSELYGR9/2LcVqNIsXTAJIi8/9MJ2HSrwC7CY/LLKhfZtYxgQsEGI5/8jSkn+OpHwa6YXtt0X68cvhCQi3bZaZTK2O6M38P27+Ja6gr/45vbA7QU3UO3iLdE9XyEuCwGsMb4XeneRS1JtzZ/vcWNFNq9M70Gbm90idXdTC9xlyVoyLu7Y2cgToLMIFx33vX446LdSlBLI0wvGjSI5Y5U3/zy0bzs2jRQdeNJQX5YYedP+uTDFz/MrLECOAtxJubrZDtxwus/GH0wYCLrlME+anfozU1s1Rp1R8jR0RZqnpI4laiWaarEM1Qu5Wkx3GlbF5hk60d3Ndlb1Ml7hn56KUNH+RayCLTQYOqflTXyOvk5VpHcwKtMbMHXSdaoiTTMhzEYDyDqrliu8atbLCUmdNZsWg3KJuZzBB1buXcVPFZomCkzdniUyjWf+5ONifewAoeQJQ64kJRBMaVFDJucIpdJCYpcsO63FqxYW9Kk4TWZKQkOmjbKiozvuNVFcJqdJduBbF13RZ3f8QbYE3atgjgRpP/i/4bhWTMdvJ0ix9tZ0zqY1Zgm8KtrmqVZJikH3LOT8qWyg3/ZfyD9QSwMEFAACAAgAqYBIT20qevm/AwAAbQ0AACkAAAB2aWRlb2xlY3R1cmUvaHRtbF9wdWJsaXNoaW5nX3NldHRpbmdzLnhtbM1X3W4iNxS+5ymsqfZyGZJs0000EFWEaNGyQAO77V5FZnxg3HjsqX9g2as+TNWX6NO0T9LjMT+BkGQabaQiBWTP8Xe+8/nz8SS5+JILMgdtuJLN6KjeiAjIVDEuZ83o4/jq9duIGEslo0JJaEZSReSiVUsKNxHcZCOwFkMNQRhpzgvbjDJri/M4XiwWdW4K7Z8q4Szim3qq8rjQYEBa0HEh6BJ/7LIAE60QKgDgX67kalmrViMkCUgfFHMCCGfN6BNnoHqQWqfhnc1FFIfACU1vZ1o5ydpKKE30bNKMvjspP+uYAHbJc5BeFdPCST9tzylj3POgYsS/AsmAzzIkjJotOLNZMzppNDwKRsf3UUrsUDz1KG2FKki7gs/BUkYtDcOQz8IXa9YTYYotJc15OsYnxCvQjC7HN6Ne97JzM+6Oe52Q/on4d5+Hnetet//+ZjwY9Mbd4XYVEt/Jm8S7xBIsQDmdwoZXYjOXTyTlAs2wx9aARTsJqmcwVlcctZpSYSAivxYw+8lRwe0SXYeqkVuA4kdT4JZde3WakdUOoi1cAERiKNlG+bPjjfRHx2c7tcch/baugzSTuTdKn2pdbsl9+k8QOGocv9lSODk9fZzDA9kSai1NM7QKMisVSuK7U+sw7o8NTS2fow1hj+zUCTFyRaG0XWPszW5oPICTTJXc2UE/JhMl2GbfIJ8A69McfTS8khGZorkEbuGgAElGVOI55ha3NV2v2Ncvzag2Oz7ZiO1PRdoa4rkJwoXxg3HUrUp8IrDvrW8EKl8JVsOcK2eqr/iEzSmvFDlwVnBZKfRn5QQjS+WI4LdArCJ47jANsRmQu02ETLXKy1lBzapOMuewAHZRJdFnTJE7XIldtRBgQ4bfHP9KJjBVGnGBzrEH4zxfqVJ/PvDGecj8G+EX1JgtabrW4FVoit3+ZeeXV15AyuZUpv8RHE8h5IV9EXy6JFLZ9TqUI/WWLjedcVY+q1Jb5YQZnZdO8u4oQdFDHDcgYOKDFI87lw6qAqZUEiXFktAU7wPjfVmeHZwJDgzQ5tkEw3I0TTma8Tk2GaUZ6Eo1N46OT958f/rD27PzevzP73++fnTR6qLE9uPThZuy/eDV+sSqRy7YzcVwvxMmsW+4h/tveRvutd/JS/TfD3//9Ueb9Px3FZGvO6PBx+t2Z1Rpk6uF9QeVuun7SvxC2xzeaZmVKGBPmoUGi11J8JxbYN/SdM+wwMErmD/qgYPvUE9a4AVrOGjj/30NYbR5I955BU7ig+/0NZzf/RepVfsXUEsDBBQAAgAIAKmASE+1I3nBhgEAAN4EAAAiAAAAdmlkZW9sZWN0dXJlL2h0bWxfc2tpbl9zZXR0aW5ncy5qc5WUzY6CMBDH7z6FYa8edi1g3FtZJG6yHyb6AkVGbSy0KcVojO++FFApluxue6Ezv5nOf2h7HgzL4ayd4evwXH1X641ebwjLYXQ37rRRyaJt4xabsAVLm/F4M1a2y6ipRnTKOTA7yDpcQnMSM0iCQimeaafz5GEfTbDT1sEPIA0EvXlRZCAnAZLRbF8DkR8E7rgNZFymhLWThCj0w2mb0dssGU3gg+ZqxiCFTNXseOrjwMgnyBaCbe1F1TC8jJxism6qmYV4+hJ2/aWkJv7lWU/Dz0UhFiQDdttjgrCp6M7MgSQ0a8AI69kGc2CwVpB8/0PeNebPfInFRC50TXPdx3cFaVB2YCt5kSXNbxt7vt8bpiNWcFRf1Z/qFWOJ0MIavhq/8ctGXNNZH2HUG3NlbXoeT1mu25V/ErkHmfeVpMoS+uSpXZHGGaGs/2wpmkJ50qFbjYtc7LkGyTlTVHRBS8oaXN0Km030NBER8PLylE2QDwmnKHIjx7jpqnPTmeXdOXQeicHlB1BLAwQUAAIACACpgEhPRQpLkeYTAABkOAAAHQAAAHZpZGVvbGVjdHVyZS92aWRlb2xlY3R1cmUucG5n7Vp5VJPXtv8ExQnk1lsFUZJ6vVzbqokUkTmppQ40KnXEKBIsRay0BEQgCSSBegUVJQ6FOBIVKKIIigrBQIJyTbQRIrOWIYQYYoIhZCJz8r7Yd/uekP7x3rrvrftHslbWWfnOd87+7d8ezj575fjXm9e7zfKaBQCAW8SGL7cCwDQYADhRZriAT+J8t3uAw5TUreu/AKpaF0nAH1MT1mxaAwB3KbNN+6aBv2cmb0CnAsCcZtt3Cgd741sACNBHfLlmOy5G1t9LEYlJPXrTlPqn0JUpvaO1vb2jgYjMPx/KnplzJ+KY08xj5wI/3nA8dm7sT2sivtwfGxt4fOrR8GOrN/x16HQ+4PfFl8k5h6bMPfG508ycf/gc671Qz9vUYplvuCBKQMSQpCO7b0G0qoe4ClkVNqqQAE9kGTtuHSR29WS19PQBtk/lP5Jn2sblHMfoGP8NxoSDdJO02nIQAHTWCNkMANA+Amc+33OQs8WQBgBvV6QJn/7zQT9R1kNaAQB9F2Ubmn0A4IcK7/Vp1B/nAdlhLemlgrlAdm1nQclD1KNZQFPx/pD239eVxU4DYiPveX9HnwpcXfFAeGN06x0n4E75q4JV0U7Ai6JfU7ZnfLJrCvCy4/v1XrApwAGULPAm48NKUP53tUvcqABwvyx9UdfeWTsBYHxV75lcFAD8ujWkQAqbtgwAMh1wHHAccBxwHHAccBxwHHAccBxwHHAccP5f4HRrH8+G9zWo21FjxyFhhA+hIYD4+fuLKstcbiyNLO5rsBhGArBM/XBLiLxBdUbLJ0OvC32VGoxVE4BtULBbllU3HFIN5cPZHM+mfe/DjXXz39n9NXpJpwdLt1b3XHp3e/jwrWomwVjZr6Y7j69+X5WxO9ILKZqN9atCC9WVwZ7elDPuCN1HiAIpO3vmyQkKQNa5bdB8T0+JvamQyOr4TOK4qIfY37MGFVY7QNT2U9wuQEk6gUz4C/W0c977POeM3GpTNmoHjC+vbl9y7u5Z1I3FpsNNlQkYL3jOZ+8jSt7r73mloMgFVVUGSWSjBjvft0+TpnNZbk/s4ZPrNRvpq1Y+KruMsEi5z4g81MveCW+mdX6+vXmL2zpNmWAdCvKLxA+OyZQ90OGmja+cINJbc6KVo12warfyhXTtVendXfzaq8UzL0PuNamw77M7qIwhSMp65XHo8C3EiiSvs4MXN2PaBu7B9mEm+BpVq5Z09CbQC1f95VF4YHEaGhM8mrn38USvgN1iumo1PRiW97EBwsjtwI8ehd/Aor+mcA3zXShQZAEFM6ifYLNktP+MLqqoO/An9hLcx+UYmOUoPGsxgpQjnshAfFe+spM6VLQK8ig8OJdrgFRKFLND+ZMgxOhKmdSrUXMT1nK09ZUep3YrjNHdfkUjrGuGNq3g78aAiQA0PnR/VxDDz4IZkHZJMrqaRIM0u5exf1GobluLi0Pxh4yNcR3VU0b3T6CvBhYU3W0kiQqjkvIue13BkbqORVn39Nxzp4Vlzoe6e8tBJznbLFoIenkFfP8OOKGQtGIldtImvtHd2aIFCcab8AtVi1UIl+fCwicjnB2giqRLmqBCd6RpbNzYTGo/doEUNnn5aCq98pr0iQfmJDTP3JmN5gVvpBQyAiG0Za5U/68hJaKPT52XEAHVRJ5GmLmoEp+IU1Sa5gLV3wWhTkbzPkIUm9EFOTUk0+ARd4RBv9VKyhqVEKfYW8w1KMfUlsWNx1r2LuLFZt0Q1LjohZk/FKlnmTT8SCK0leB7zcuPQouUu5+fRLkW1NlPKr2QJjGHV3jci6BcYeCOCQ7tvx+6tDEyduA/LR9CUJBxgrI9QiR0xYUf59ErjZ6wkcLSDmNuc0d5pDBODKsKi2aalNw63tVKK0JqjBpIu79cYnZSbQ5RLnqX0tbDSSNUprhbx1uP+tkGHJGLwvyttbyCs4Hwtu+Jfx7XlqIKCjkHXpnlSxqxsQPfrS+Os7m+7M3aZp9KTvIz/6ziXG4UhqiJWcc9O4BcKb+/hOdrSwfp6uuCud1x9NdeCHhzPDHC6Lu7m3q8nCeEtXOA4Svpr4PeKV0Qsyr6McGVGt0s3kevtM4fTQUxCoH/jtELti8sF1W1TyOoiVnAsoR8rPl0SCLMKKVMex4ie5rqajO4d+MB+t81nrD63MI8bkebsj+DfwrKWEYMtQe5MjAaQVC/GTfHHLQJc7In7IGgZh23jk8ylrTVWIKIz3mfEr+3u9cq0Mnr2QfQ7Zzp9rT6tDm+kZIxgBeP+2KqP7KgIVq/djFgD/i8XC6HAuWToNzEU0U+REhTQ0dBqK0l93lvW34uahdFcDYR90ZQg7AY5SyycVc1tNp3d5G63h5XgsV53JT7G+XGre1iZ3vC8rxgNATREFsSH0H7sz2jQb6hV3LSiXAuIatHW7tRrmpvF9vlO3EOlQIJe4gXngqAZIF0qpzt0fAgF8STZZTVCY0Pi9RB9igXeIFUmV/dS+CeBNUvtqc+HQxDbKaqJQAL5fpHV620qW93KzCvcOEs09025b3QIvkeQ1YOvtwbX/DuAC7xcKPegTT79CRXCJTPzi3lFhTFm7JyGEGTdUOBSWI3U9UaUkfhgycz0nIxL92gd8rI+PWM2PO3GGxLnjniG33ITQvGmkF6i0spEqm1AJ1hBzxPoDx8PwtMe0OyT9n86YNJdoAjfnOChvFfEwPkTOOoLK6WtDFjWQTLwx4fuspmkUJXCZ9tbQA5M8fYdYV7rlRso6ZbtiyXSqhkmsd7FUlrJVqn83aU6BfUQKgaXWhWMRjMJHi2HdLG0MUpaMz8GF6taTmlLe8P38rlKocvYdk0zF5Do91wT/CGIavb5dPsOZ8r9XPO5FDzhOUUTOZgZbST92QAsfSpwZO5eJQ88/DlSVCOCOa+CZxkfJdmnxcpkynKRV0V/nsCzgXzP4Zs1uhUy1D23YVOESjLqDEP8Qb1d1m9N/+A/NFEeqVW8/rZOd34vFMs96b+yQCaiXOoIoWQo9jvX86a3tRvx7xEd6pItTKmmMS0O+2Ty90qFN1L4A2ZZ7F5HvRLdtB2JqNjshRP4jlctf4PojwendawkbbMnhqwsOiieeBS/B/lGrz6TVvLSDULQjaHb6AtsbdHlX90kUcMbt8FxWdEkl1Gh5PROxfAO8QudlOjO7WMDSbQcm3aConKyV4UhLtS88ojaWxthptENcXuGyDV19jcP8jz1/K4yj8J4w2h9qLwzuNkNFigzeVry0p5U+wF/C3X3+xoxnxh0L2nYDVJMJJ0ypp1/1tbGWUD8lVzfH037gJi9X8x9c+Sn/uZbS83m7YJvOInlDRMO2fa8IRrUnQRSNiuFPpyOFM3tBa0jG8OfmIhHQ+SvtMbxvUBpxXZ9qchMC4oR333D6ahMG7JekpSjC0S7jLaOVPs4tCFgpof9Yih94Cmdf29pvq9ml4Aqy81zH2rxC+AcYkFVInZeXKVB+ZqL/zBy1/JacSuuOsQjAiR25T4jgRDQ4c4xUNCtL8IPEms4+bo1F3fEMvf1b8fQEMyFH+iVNscgRe/k0Braphwp+I+BEMXrJcZZgV4Yini7pTbTgkEc3SEWwU96GldLownkCevQh3h7m0AM36dUJRY3Tifj8wkaLqisHlc3mcnaISnCep0kGfmZCKpLlSGYazZHTv9JqFor8HzrUj3mcIwV+FV2xE3XAUx7Pmg0+9EhzhtMwFpX2hXYFrWs3p5WkRYuAI80ev41lVhMcE7cdFdK2mIusizA9MnlerK9sH2LUt2nKJq4oWa7xmE+GG1AkcKs9VpZKOtgPIjyzvbPj2i2wsafyTHHuaqDD5Rm34nuDNbA549NTl14DVrfI/LImsvv4d6DLqT8DcsuP3JdjW+yDBXb4DQJD1OkyxUXbyYyqZWed1B6AaPUNzOvy0pxmfSePdDSzmj4TflQnxwTPetcpbyl2V1SNpoDuPS++0BegPBf6wj5w2zE7eD11S5OF+MIeZne93uiBPcu5mzMiwduvvUT5rrYRofpUTWlOA3ofbHX4lC5SbeTAkLS598xxN13WO375p664b96bTO/OOlj2bsHETd3TexHdKzpTr7sssS3AHN9QCJ7+xQ6wS1q0qK24rWgfPvLqLoQf3ES0lYJA1xqvmD0J/Ay6rk7qy3E1oRg4QYnODoJVv0T5kJeYyCN34IvdUEmShlRETFFDjPjd5D5HepPaeN+06QQtSETes4PbVnK7/2o7DVOY0TmiahrkIf9ycHZi6a2K7YTHxFl+Of+TeCZlHcnTGxrzO4r2v2OO5BCkw2G6N73JIPZ3pCjzQxJ3Ztxt60lfR6oGyl7NDY1IwdvOHbW/qW5TnTvp3QdwnTPKe/a96AZVod76cjjBvw6QE7nfwcTTIHHAccBxwHHAccBxwHHAccBxwHHAec/2s4P5G8wX1R/YEXbXDAT9Uzx1+Z/0ej+BZTg+KnOgOAVrCUJMX2fYV1BrIZK0GCk7G2tl6fh81mWjb4fhPR93/7mFpt2MFX7g1497//ZbYJ8MP9V4zL35JN43ySKpUsh/aZBuTGEoVMbXqN0V8KIL+lWCt0qwGgOxb0oF3bTxWxdDySZJhv5VgPj4QwjdonIaM/u3CF2k7cTOBOVeZCGFlgNT3p1d2CcmghYrWFaYaSBdUDpiZ3y4GshUDTL+w2ZZ5FDGXohwLICQ2iJISJDe83qank8RL+HqEP0HRZCM/u6IUJBnK5S0ybkfoO2z7mvnKhuSfQ0MgaMQrdgKaD7QfQcXselonNGLOMjQKyQwLNNwvV4yh6nUBJtbawGs3/GOEoxK1BjSyskGO4wNJkYK0fnU6CS3qZ6pAkSzvGcuESTX+JLB7ndNQRtVgjs5cGR5qWkA1x2JC00aRx4l81idbXNP0zXe021nAvUzvsbn5B6TfdtYoi+y04Qy1/zJs1Mi7myi1mpO5u3RVDKYPA52vNSFNbr5QWSfYG3n5b2FZzUSS3mJAnsCHlpP5yzVOs5TZ5cJhs7ECmqM4hNaI9Gp5ktJ2tqGHK4x86Ay/7JQfQ7S0+fb3J+kdRj+WnSaOXO7SptM3kcHeWCWvpl1FPlxtReneMnj7P4r/cgrHqaER1XrbXKqvcKraaDxyuZHxoEI/u53OWVvAS9tNNI0jVvQCkcqmlT3ZnF5l+g1xFq25TyE1msq7tza6M7xpCM6LC483XRJlksZbPlGHNMhoyJNupSXXwaFvNr9cNg1SrhtVYmNRaAavQnhlID7QgrTqx9EcFfF11/CL4CPxhhzfQVMVuqylloHBVmMsJpk1hGpR1CLNXZMRYipFj4XVxQwo558Uuayji3DUXDtmCsipLGFAdjfR6m7y18Qf2cyhMiv5AM/2EkE/5oMZSbzmdcvJ8mQsHqfWw/ro+Q5N3JpKx0Nv5O8JCILRaejRjJ+7n+Aco4tp1aU/35nEZ6U8FuvwWdW3iyhgnwJThV41O7eu+gX+GrVdFswIjDbgSg45qslA5fosjyVWWPyWb9g16LnVnKZexDhnjzCbf5GJGiLY2chvvfmXC9tK6K1+RzwcWL8abQDtjdHnW1+Mcgz5uMDQjgPAG2QA0PejyWzFy64sCBFqQuRty++zAeMTB+w3cKNIiKXwFVLqAOt3myuRU9YsgjoymVyHTjHIq4dDgfHir3xKzwfjCGxa59yB9I2u1ZA61fL9caoztfolGFmCds8VdWrLISqH8rUJuNYexhO5sRmLwbp/GFUHmm2cZN6of38D+eRum4swAaRP5dR7ZFGcNKV0IZIv728LFi+qgJikYTufIBh6WNCo3H6E0Uow1Xfmqv2oUZDXH+r1Jo93XJahhTn2LtFKtXvzVD7uT0ZizMSXxZpxBBYw1GMcukTparJYE8lBppKV/Lesv37JBhlvz9Z0H0FY+6/EBvKHx0k13MhdrJCrmAIP4jFVtQeVa1hiFpPgGs6WxP1912SCBW/ta6kwP5Uz92ELyNlDqYmJQuluu/6IC+ElVRNxQPeOV1verI9KlFR68BRjZveIFW3gnKmlI4rwxQz2hV/KD/j7D4IwiQjdVfzynqQqhY/NxRp+h9eWhahy+R6B8c0ldW2q5XrM79ijrzsYSkQdLEjK0AmhSjb65nlrQS5jy1qCFGjFWE2eAQ3ylfIKXflLJMmqtgkuE4BEPlj6Ag8nEFMAvBccA5UyB2Xd5tzY72Oy8JmybwDNohJmElI329bbWc6GwAg9hULFbimlNiaW++JMtvJ9Dk0aM27yXJPRDyZ4gSvXJjcDLTUQMdweby3ClCvM/IF0s8bnpLrVa3SXj7SeLAAAatemwum1pUBJ5qDpLP348Bxr9JiJnT2MgTxEvkJObsaavTpMSTP7Ur4XfPMl6QjbjXM+WFWtA34sbrEQuv0yi3Yh8aLxf55NBdFlbgdzV6feXxNhKaCTNewtmHem3t7IXwVtTR6ti9jYwv886bAoGXj77VBiv+eUtldSDuTwgWouXPsHdnL5OMn5283quIV+Gtbbyk+5PBWq1loAsI6dzJX5Vh4B++5HybKRr3/ATfBWITStRL6DSosp5YPYfvq1+zhV3Be4mqepIPVE/Ggnku27AGH5L8+vAmJ/BwB/FXBZfxMyfAyRj2nF6b75sWtxos7tpkEJSGw389agrM4CxCLbis/7ox6nmoVCr7JPbPeaaZCDbeCg4xgKeAN1+TvJn1WYNP9VIFa8Dkzq+XBhPMPqE9sBbnUFJUUJRJkva099AfsR627/JrVCTaRgIMBFKwFDz7sShIz/ciGVMtR2fAHBn0b94PC9/qLcCo8/Ty8hur9S2RxFrN39Z9UXsj/8BUEsDBBQAAgAIAKmASE9IKxn7TQAAAGoAAAAhAAAAdmlkZW9sZWN0dXJlL3ZpZGVvbGVjdHVyZS5wbmcueG1ss7GvyM1RKEstKs7Mz7NVMtQzULK34+WyKShKLctMLVeoAIoZ6BlAgJJCpa2ShQmCW56ZUpJhq2RmiqQkIzUzPaPEVsnEwhwuqA80EgBQSwMEFAACAAgAKV63TNajftpHAwAA4QkAABQAAAB1bml2ZXJzYWwvcGxheWVyLnhtbK1WW0/bMBR+LhL/IfI7cQtjXJSCGFK1hzEhdWx7q9zkNPGa2JntEMqv34lzD2k3pFVqlRyf7/O5fD6ud/uSxM4zKM2lmJOZOyUOCF8GXIRz8vRtcXJJbm+Oj7w0ZjtQDg/mJBO8ALCYOAFoX/HUIPiRmWhOOgYXmYmTKi4VNzvkPkfuZqfTK3J8NEEXoeckMia9pjTPc5drRIhQyzgrSLTry4SmCjQIA4qWYRCnxl6bv6Pxm0hBzS4F3UGm5v0bVyQNx4vmPZL8zJUqpKfT6Yz+fPiy9CNI2AkX2jDhA3GwkhNbyjXztw8yyGLQhW3ilUEuwZgiCGubeOaazy6Fo5U/J6XDKgGtWQjajUVIaONXc9YEJaa2rpgIVoI985AVua105WVb1JLoSCrjZ6ZCb2G3lkwFq8be8ffoSMTeJmY6qvh0LxfLv+VVMtZvVbyPxmIzytYx1xEudSGtdTwJ2t/VS2yNrWyfatkuCibiKPidcQWBff3enIDpjJQbNjK3cbo693EBnxbMN1Lt7hGG0q1k4zZKcUuluBbUcLjN7suWgtTZboCZTEFdqon3zAOQX5lStl83RmXg0YGxwtI+2KNlylWT2oZ4kUni83/oTeE3aM0vfagzFvA/GvMZiZqacBHAy4Kjj4EEa2oAi13YXJPGbrFnG5PO1knnMPVM7UnApmAijmEqBDz7ATOMtna6DwqKaXTxMzXAdhb2giMeRjF+zSjDcHUvTcLUdpShs7AXHEt/OwJtzHuBayVzzFBnaYoD4G3x3q43HaHDlgx02YjRoyPj0PMzbWTCX63Se3PSXFtJHzi9x0fOvk8Nukt5A7mYHkIMJkEvrnoubA4R4Fx45pAvezwnldVNcYiPzPriaTDgC9NjMWPq6VwYVmlpGc5xMFlaetXnOEsHPgFsWBab+25C/cvDQgcJj98bY1w/8KzKfMlfwcl5UPw1mJ1hqZ0ICr3PycfLsw4DahEnY297a9q340aKug6uS+1b+WvbUd9QlVZKme2TlFf1osSU8+ATyjFUMhPBQAC2YRW9jnEe3ylgTgwbzGh2isdDpnPyAR+qnK/Or9qUL2ZXNdbG9VhuXMbyjuuoCriVH60OUpOIV801fPwDUEsDBBQAAgAIAGBzSE9/ZO2n+gQAAGITAAAdAAAAdW5pdmVyc2FsL2NvbW1vbl9tZXNzYWdlcy5sbmetWO9u2zYQ/16g70AIKLABXdoOaDAMiQNaYmIhsuSKdNJsGARWYmwikujqj5Ps055mD7Yn2ZGSHbttICkJYBsi5fvdkXe/uyOPTu6yFK1FUUqVH1sfDt5bSOSxSmS+OLbm7PSX3yxUVjxPeKpycWzlykIno9evjlKeL2q+EPD8+hVCR5koSxiWIz16GCOZHFuzcWQH0xn2ryIvOAuisXtmjWyVrXh+jzy1UD/9enh49+Hj4c9H71q5PjB0ij1vHwgZpI/vewD5LAy8CNCIF/nkM7NG+neYXDBnnusTa9Q+DJOeheTCGunfTrl5GBKfRdRzHRK5NPIDZvbCI4w41uhK1WjJ1wJVCq2luEXVUoAfK1kIVKYyMS9iBRN5LbqUOcEUu34UEspC12Zu4Fsjqori/q2B5XW1VAWoK1EiS/4lFYnRCRFj3q8KUYJqXkFEIfhUSwn/VBmX+UG36kvfC7AT4dksmhJK8RlsLtsuCpD24G9ltYR3iVBvQcVtniqeoOtCAGBAEV+tUhk3/5R0VWgLZym/77QixJeufxaxIPBoRHxnM2ONSJ4gp+B6sQNRQkxJCAAFL0XxBNnIxLoRRzhNhyFM3LOJB1+mTZjIxTKFbzXUjhmBSJiJvEsKIpWEEOOUXgahozcNVCGOVrwsb1WR7EXprj+7gF3fDoAINtsBZxpjAwzxISF7FYWIq24wsBKb+G55BUuFAIyYSQaaUlldVkCbbJWKShhrpV4Kj01IfRHXCviVCr5uYh+0G7J1hrmH5749icbMh8cxAb96vM7jZU85IOcP+bHLhhrCZDfmO21q0aJx8BmyCyTDYIhEcA458HyIxBWhsMmEdsn4+MI9w8ZLkPc2SWmT9GKuc0x6j3gcg5yOprVUdQkzeksgNRmPlAfD1FDyaQ5R7GLvkdzaoEI4mNFCrgXYUSSi6FQE6d4mjibVp7n7R3SKXY84Pwg9fo9yVSGerHkeCwi2mGuf3sO7RCbmnQ57o/9rLf9GvGpT/Zu2SvgO+fxmqD17heURRvCqEtmq6lKtN6w1/ylWaIo/akKfpT9NP7WJj0M3eBnPlDKr06YCPds/W8uG+qjTiGfuVH9vvbQltCk1BBoWXRyhx0j7S0202rEb6IqYiP5yrn8KMrOmbkFhc/Nr1V/aD1oAX6GnYtAJ7LGxnEKrk0EV6i97AaveM/9CF4z+8pdkTF0GVedSfCll1anZ8Ll3fTV0fnph3elZ94oNc5kHJvsAuGj7wRKlMgP7kx6Y8ynZ7EBTIvZWcqnqNDH0T+WNKROwt3Umvu+GrwuVmdmUl5vwb8rUyXOsaBYXNkpnA/qpLYN7+2eHwE/3EiU4hDbGxr6tex9bsz3tKQT00VvhMbppnYBHGa/iJZTja1XnSU+g5gjmkFMMYO2aqeBFdxfWAnxjRjOL2tnfB4Hojg6SKNmC/emrSpR/DQbRy9hi0ObgJ+6qTiCGx/sGmEEfqfbgu5HreQ5mLsTyixwweVPiMpXB1EG3XqBK63rMGLYnU2ATNeRRdQEt5BCEKQ7PISOaw5E1mvLiBtIpUyodhGK2WodxNUz7w91DXaUyF0Nkn1fM9IKZO4uw45iLGKAwnLNvmtqdwEEvbm9kUrXoDWZPsA/Z+hs8kchqKGBIyPaiRV8mmIO7p7i+0/rvn3+75E2B3ORCSDfN+CHZrL+vl9tRaW7Djt7tXI79D1BLAwQUAAIACABgc0hP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BzSE+xh+X3FAUAAAYaAAAnAAAAdW5pdmVyc2FsL2ZsYXNoX3B1Ymxpc2hpbmdfc2V0dGluZ3MueG1s5Vnbbts4EH3PVxBa9LFx0ibbJLAduLaMGPVtLaVtsFgEtDS2uKFIlaScuk/7Nfth+yU7tGLFzpVu62IvD0UqauZwOJfDGbl6+jnlZAZKMylq3v7unkdARDJmYlrzzsP2yyOPaENFTLkUUPOE9Mhpfaea5WPOdBKAMSiqCcIIfZKZmpcYk51UKtfX17tMZ8q+lTw3iK93I5lWMgUahAFVyTid4x8zz0B7NwgOAPgvleJGrb6zQ0i1QOrJOOdAWIyWC2YPRXmbU514lUJsTKOrqZK5iJuSS0XUdFzzfmr6rf3W66VMAdViKQjrE13HRbtsTmgcM2sF5QH7AiQBNk3Q3P29A49cs9gkNe/VgYVB8cp9mAV4cXZqYZoSnSDMDX4KhsbU0OKx2FDBBBRGA3TdqBwQdG1tRdLAZ1MuFEvxXNCURSG+IdZVNa8VXo78tj/y+03/8nzULUx11gg7Ydd30gm6nZZ/2R+EfnB5Fva6GyuF/sdwA6VNLXOGH478wO+H/ujybWewoYa7Ubc6fq/R6W6o88F/G3TCTXfqN3qbqgzPBn03nbOLoT/qdvrvLsPBoBt2hrdaixxeydZqZT3xq1ggMler6W2SPB0LyjhyzZ0c12CQrThVUwhlm2ExTijX4JHfM5j+klPOzNwWKJLaFUDW0BlEZmSrr+bZivJu4QpANAxLsiztw+Oyst8crR29Uux+e6wHrayWXDdMpJE/2Pr9vcPS/OODp81/xNAqNYZGCZKYWXLQ6spSillNGhk2Q4KEO8ec5JwHeZZJZW5pbHWxNOIRmOpEirXI22cyljwuPQbpGOI+TWGF+YMrJtooue+RCeYoR18OMhAkoAJvG2bQv1EJoPOxNswsbpn2jXRDMcoJ4uF1CKQX3PN3lFCl15KyDK2l+Kj+a18a0L8V7i6WHhUNOMNdbGk4yfsiJi1Fr/F2dBEfgnARO8PM4TZ7QDkZoajeQJI0OHcRHi05wEW4R9UVKBJKyZ3kh8tMJx0xkU62p1jWLoIfYKyZARfRAICkUoFbUGInuUFuOBNOoou8dDqSzHlM5jInnF1hekqC7stT/F8CZLWbIRMl08UqNlyG6EU2zxhcQ3zqstEFbpHmqIndXcbBFDt8ytkXMoYJeopwoDPMdlxnusDf3Qg4o1rfgtKljS+KnqDTb/kfX9gD0nhGsb/aDBxZEdLMbAWfzomQZqmH7ohojsVkgxKzePHO5Wy7Xx+Gkpgxzt8pGmv4mqU5p98TvnTICvQWQ76dXTYJ/LMWOG+b0Nmi0G3xLqCxxBmGpMDEFxFeqkzk4AoYUUGk4HNCI+R0bWljxmSucaUgiAJaf72FhT6m6eJpig0A7qhiUE6Qe/uvXh8c/vzm6Phkt/LXH3++fFLppuMdcmq3K1re5pNzkrPmnZnsGb1HZh83rTsT0DNKj85BznqbmvnETOSs+cBk5Kx7dz5yVrw3JT2j+cSsdE+3LVVqWSe+F8+Hx2YH9Y41utEMO+874cUDAItSuN/nViu2B3+4JV+MJv/UjjzwG6PmGcFwnXfD4MStV0ImNlGCBDOxn46cmsyR/94JGx3uxHp+4AQ3cOoT3zk24bbPG670eE4m4L09Le4hvLk5S7Ehjn8YC38LJzrV0Hem063RzL+DKr55ei+4ZktUAVRFydZS9/9B5tsM0H/K7cVT+VV07TNo+Xlu/XcD+yZlgqUYDNsAlz821A8P9qqVh1/t7CDa+m839Z2/AVBLAwQUAAIACABgc0hPDo1frU4DAABADAAAIQAAAHVuaXZlcnNhbC9mbGFzaF9za2luX3NldHRpbmdzLnhtbJVX207jMBB95yuq7jtZSncLUqjUGxLaLqCly7vTTFurjh3ZTtn+/Y5jJ3HahBQiJDxzjj2X47EI1Z7y3gGkooI/9Af98VWvF64zKYHrFSQpIxp6EVHwFD/0H/8ul/3AQgQT8g20pnyrjKWw9SgCo0xrwa/Xgmvc55oLmRDWH397zH/CIEd2sQSGdSlnQ9ZQHfNjcDedX0RxZwyno/nsvo2wFklK+HEptuI6Iuv9VoqMxya0W/O10XbHFCSjfN8ZEaNKP2lIajEtbhaDxeAySipBKTAh3c8ng8nPThYjEbAy+9Hwbji5kFMd9XljTmgHqqjOaaPB6HY0bKOlZAv1Is8W85v5bTue4+71rnwalyVo+Kc7M0fxH0F+aXORZulXNJJKsTUFPeGMzNfJYYLEeP2QML83XyfBJGQO6hSkYjTGNggZWyl+N18buK2W7k9/SITmbkvBXk0TTqaHUUjEYKxlBmFQrKxP7cTHS6bxMsF4Q5hCgG+qQK+Y4SvJVLFN3Vbh/sAH5bEHcoYK8S5YlsDMxusB6/YKP5tN87nix1favAAlHJzRi7AyVshnLOsZ0jNWyDfTrRfOjmfwU4/lFHqYEtfMz6uPXuAEl0W9ilXhNSctzS1X3tHOUGASEcM4l9WKJmC6Fga5zYYUnMUUcnKgW6LxXfptcNExT0aFwYnDKa1ZV6GmmkGT3PIYcaL7/crX3Wq0D0iVm133NM77h35C5B7kSgim+j3HwzuC29iX85xhJiq+dyCf+EZcyOFCw6X7C3tLLkQTrcl6l2BAbfuHgVeAMGiucOhObSo9z5II5AI7RqGQTN1mcTu63TH81e8UPiCuE1qclql3uB0ntFSkZ3DtByLXu0KvdmE9ScY0ZXCA4tZ7hjzhtsxChfpsk9pEL2GjfbE5y0VqdEOikomPqzsaCO8YVzPDeuqKd7i65DWJVJ5a7dJ3jeRikhmx+iBrcGKqbY3+piJiu2oVJZkWb5pI7VpUrV365AATTpN8SqBDl7Jp8lgOEyJ1hcmdRcBn9ioE87KUm5UZNnjaKGYWjgdNlNxzOghXeEPHGwngD8HceOWN6V9wjASR8XMJqc3tBrdlY474suUzFadxkuow8Ey2OWUb8G/8z2H8H1BLAwQUAAIACABgc0hPZPhNAAAFAACXGQAAJgAAAHVuaXZlcnNhbC9odG1sX3B1Ymxpc2hpbmdfc2V0dGluZ3MueG1s3VndUts4FL7nKTTe6WUJtHQLTAKTJs6QaUiysWnL7OxkFPsk1iJLriSHplf7NPtg+yR7FBOThABKF9rpXjBg+Xyfjs6fzjHV0y8pJ1NQmklR8/Z39zwCIpIxE5OadxG2Xh56RBsqYsqlgJonpEdOT3aqWT7iTCcBGIOimiCN0MeZqXmJMdlxpXJ9fb3LdKbsW8lzg/x6N5JpJVOgQRhQlYzTGf4yswy0d8PgQIA/qRQ3sJOdHUKqBdO5jHMOhMWouWD2UJSfmZR7lUJqRKOriZK5iBuSS0XUZFTzfmn4zf3m64VMwdRkKQhrEn2Ci3bZHNM4ZlYJygP2FUgCbJKgtvt7Bx65ZrFJat6rA0uD4pW7NHPy4ujU0jQk2kCYG/4UDI2pocVjsaGCMSh0BugTo3JA0pW1JUkDX0y5UCzFM0FTFoX4hlhL1bxmOBz4LX/gdxv+8GLQKVR1RoTtsOM7YYJOu+kPu73QD4Zn4Xlna1Dofwq3AG2rmTN9f+AHfjf0B8N37d6WCHelbjH+eb3d2RLz0X8XtMNtd+rWz7eF9M96XTfM2WXfH3Ta3ffDsNfrhO3+LWoew0vRWq2sBn4VE0Tmajm8TZKnI0EZx1KzFuMaDBYrTtUEQtlimIxjyjV45M8MJr/llDMzswmKNe0KIKvrDCIzsNlX82xGebd0BSEqhilZpvabozKz3x6uHL1S7H57rI1aVstS10+kkd9Z+/29N6X6RwcPq3+PolVqDI0SLGJmUYOWVxZSzCJpZNgUCySsHXOccx7kWSaVuS1jy4ulEvfQVMdSrHjePpOR5HFpMUhHEHdpivHXbwmPjDEoORqvl4EgARV4uzCDBo1KhM5H2jAzv1VaN9J1xSgneHPg9QfkPLhj4CihSq9EYelLW9Ojk9+70oD+o7BvsXSvaMAZ7mJzwUneFzFpKnqNt6GLeB+Ei9gZhgq34QLKSQlF9RaSpM65i/BgkfQuwudUXYEioZTcSb6/CG3SFmPppHuKeewi+BFGmhlwEQ0ASCoVuDkldpLr5YYz4SQ6j0unI8mcx2Qmc8LZFYanJGi+PMW/EiDL7QsZK5nOVznVhuh5NE8ZXEN86rLRJW6R5ojEbi7jYIodPufsKxnBGC1FONApRjuuM13w725FnFGtb0npQscXRRPQ7jb9Ty/sAWk8pdhQbUeOZRDSzDwLP50RIc0Ch+aIaI7JZJ0Ss3j+zuVsu9/uhrISo5+fyBsr/JqlOadPSV8aZIn6GV3+PLts4/hHNXDeNqHTeaLb5J1TY4ozdEnBiS8ivG+ZyMGVMKKCSMFnhEZY07UtG1Mmc40rRYEoqPW3a1jgMUznTxMc9XBHFYNyotzbf/X64M2vbw+Pjncr//z198sHQTctbp9Tu13R4zYeHIyckWtD2CO4e4YdN9TayPMI6N7Bxxm3rZoPDEHOyA2jkDN2fSByBt4Zix5BPjAc3cG2pEpt1Ynv+HPznOwAb1ul642w/aEdXm4gmKfC3T63WrFN9+YefD6LrLXgox/Xgwd+fdA4I+igi04YHLt1R1h7TZRgSRnbr0NObeXA/+DEjSZ2qnN+4ETXc+oM3zu23baz6y91dU4q4E09KW4evKs5S7EFjr9b3f0vVdApa564gD5bYfk5isPGAZ09WB2KevJMxQGoipJnC9afuGD/OJ/8ryxdPJVfN1c+Z5af2Va//+/g+uo/U052/gVQSwMEFAACAAgAYHNIT3YEF769AQAAZgYAAB8AAAB1bml2ZXJzYWwvaHRtbF9za2luX3NldHRpbmdzLmpzjZTBb4IwFMbv/hWGXRczkQ3dzQlLTHZYst2WHQo+kVj6mrawucX/fRSdtlA26cV+/Pwe70G/78GwvrzUG94Pv5vfzf7Z3jcaaE2JEq5tnfbohdY9SfMVvOYF0JyB10Kq37+e5P2ZcBl7rDFNdi/aVhp+Huo7a0KliXOHhXBo0qFVDu3DoX26Cn9ZnR27OnRkjDkplUI2SpEpYGrEUBSkYbyrx+YyG2zBWIH4B12TFCzTW3/6EPWSZ8fgIYwWM5NLseCE7Z4ww1FC0m0msGSrY/2JXia92XEQ9Qvf9pWluVRLBUW7cDyO/djvJ7kAKeFYdxbN/fmdE6YkAWo2FAbTYP4Hahl3B9qiq1zm6pcO/XASBibNSQadKS3iaBxNbIzVXp1pdoofOAWfqq8ZTskOxCVWyEt+wQvkAjM9kS4a6uVEKZJVzrIDF830cnL6YbVt37fRJMYoQbE6fRU3eplMZxjWMcPWMds4Tm3RFy4XJINyHm7ZqvrkygXqEplL7M+ztlidROt5VDts9P6t7pyILYhXRFrnp34vIOs8AbFka9QCQwXNHSzVIbSHHlGKpJui5uou3//rx471/WD/A1BLAwQUAAIACABgc0hPdBu1+RYYAAC0JQAAFwAAAHVuaXZlcnNhbC91bml2ZXJzYWwucG5n7Vh7VJL5ukZzTKcxbdpl4i1rmspMy/udyS5Wms6kZl6pSM37XSQvOF1s5iTS7FLTFGa2V0AkNVFBQXMCC5VKEQ0VjYgUkRQRFZGDM7u199prn3XWPn+e1R8snu/9vvWt531/7+V5v5+/9/HU+RL4JQAA0Dlz+sR5AGCTGgCgjtTSVFnsXtO0VX9qqec9PQANA0bTqguNqGPnjgEAjcgta5e/UF1rJ50OSgUAtvZs/NToiXVXAYB9Z86cOOafGS4aZzLSomH7P66Iv26yvVryy2z+N4YGD9qO/Kp2eTft5M74PRqbES8fvXrW9Z3L1Z3WbidKT1Yl/0K8/6Tyb4gOxzeD47Z/8112l4RXkJFQFsZZysO0NjA3W2Jn1tYDBGNcvwCmRGwCAORduKUicu2UlgpG/hvYto26LiWwdtzVp8cpx48jIhUuQ9eGwXj2BQ9A1/ZHFUMs6X9x7DlRMn/j4WR83M3B2C1mgMmf+30+zFx/Fv9I1JyF3Spsu0Dsnm65rQf4eCtyf2q64m1G/1LJ+RkH4cWNl5RV9LKkdzl2HPBZDLceoq0G8I3LsA5kH0rgxKHH/dIv0luadHwIh28B8vbbu/yGE+5ojScy5zDO9bzgUc1a9s4/mbxkSc3D4YosJHIMBV+js2vlonBsj3NDUXzS9XgzDYBr46h2WBjBQ6stzKNLUfJPVgVmJoubxZvSpy4/e8I9zHIqsbmVJ8lUKmSmE1nizjvg9YUSJrncR6stXNEDyo56o3id7sWZPIn/RInA0qd8DNSFr7dTHy55yRbR0hAcEv7Wd+CNXm/K1TLGG1J2QCmtvdiGeCsviolyW1umg3KXp33hqx+b0YrZxvmsQwMsLbhc1Goq1Bs1AS1365q0nnza1R4XbfR+eRVNoDiLKLP2OI2+2NtTeOFDvtwKLF9N7CAUBs0ZUXlC7qqIW+pOTYsf10zPfe4kZoBXOHTRUcOG459czMGnTMl7xesTPOP5xqzw2qxV5LguvgCKIf8oiPMvT3WCeGmd3mSuoyTJFQoxXDlVAZ2ATcimr8Je64HueAteRkdkGQF3FTZWJz/k8bjwRd3cymPZH+R7EM9jx3dwSYU7AE3lAdF/EZOcjuBUfjHdF69nI8NjFX4hrcfw8MJO1/dj0H4+pfqNhxYg80rz9tVg/lsH8iS7FgCBCIoCKfPdH9tD7DN8r52G7OHxPYL1WYu+VNuvsWZFLjgDUFFyrHNpQv4ZWUTllfogrV21pUCx9/uVkcSONiSjdKrJ1eDbQZf3PtfMfbTV9qG1qvZAn8GlOLCb/a/c60I8PUFKiukIQU9XcZjwdYnu+EnfuropuuaSowLbMWDbHNq+F00H1t44Zi7pffzL+nRJQtASf7+Wnc/Vtq9Aln63URbw9yuVpooPyZRfollJmOQQY0gs7whdupBpxNUPGhidL6Jr/ARaqwTlGlFuLDXwQINO0mVOU2H0x8gJxlzQUvD7DgchzJwRxEDJsseP9CZN21M86fFFl20qgpV8Y1lHQy5PvvjyDUmnqYC3FmMwI23IsW9gOK5TJK/a3M7ziP1PJNmuJTUx5HeO9StD7Sn2yK/uJxgkjiXeGfqU/Wxz/apQ15RtpuTaqb9ueZ7Z/eKLffqt/quCdJLgyn32dLh+HanuvUdRNPv2AaSBvT55kbAy5Gg3QdnCttYYck052t8WhEpup09HGtjE2T2mrVRn4Y/XNFZvyyjUu5cPA5J/QOQtEk7lPP0u/0yrLWmQSqpVQ82xegsLSk6lk6rBKPaadQLiPnDTaTuSF3CNl2YdKmVCViNQdqJXjvhFgq/LgisSFtZ9ud2NFv99z4VlR9ow7bLb+5GLGQRBupHImRIzEkZXthdSIezG4svDVuJaC0+UFXvvOA5MQnL22lE8S5g24bQz+675VzoL7se8q6GJMq/Fj2pi+KvVauGMllh0BEwI6xz4GPTeQt4gebWwZjfg0hNZlm7k32rh219LPEMM6N8raYBVZemgI0yQnOMxn3pVbIB+oevwSStk+m8mVuGQajgWJbhiu8TMbF8eetZMYj/DhCMHMclYbkNw+IlUtb40ekK6vk2RAEL9KkR/ts+Gcf9UZE1WXCWkfgSojj1WQVM0HQtFrNS5LFY6cLMl80cHe5e9pt3tsXTNlZRVg4Ya0FZ9bSOekP+4GVaSHGxg9ePlB9ND1oXM7ZcWnncdEN6PcBo+aLab8YB3AAmRHUcSGrmzy8w0ZvJavLZaiyUjmOIA7UyMGtzFrWQIeM6Fg2d62km1xRLXKmLcTf/3RakBJkLYYUFDTrEkOB83FyAf8IS5JyCH2lClcwuhpDFLjJGVQeLshcH+jpJBxxqinjoANTJ7i3Ih3ez5F3iU4Kh+6fxb1JaLc0f46eb6LaRM9smjTFzMQ/54R5qpFRHzpTYst/ckHLZt3E7pHRt6B5u8nIzS3h1En7+R4/0MY7YbwZnH2U4H6rztldy6lWZ6KAXqqjNvW0bXhK3WvnLbiiavsBKdFGl3G6dMYOFgXSx2xeJOGFCOlByAhTGOuqN1yPaEMFUxY4xspCQTpBNFVRI8pRGde1dPfQYWU+6zyrLHOGe4xKmOv+8QQlbvRVT+JrfgVYGXQgoH0wzZ0eWnzqW269Bym5NLemqtswfwPOvq11YCzq28enrxkccbw+j3yP2LLdgtnub6RaGhKccYQlfC+nSgPmUos7EsrM06HGg37T5QSUL2FCpmrrQRivWfWbAXrpRsSQXqtR8RrIxY9cyR/B5hk2lSt6q3RuDNwMNy/sqC5ar30xPjx5i2NLKicnRx8HAxQuTKTW+F4y+7L5kKfqDxd6H36x1mOzCSRL7q2JTQdyOYuaBhSCGhI1z+BFfTzt9oHbDEKBRjDrIrqIG+jDJlbg/gZaWxJUOOFYsu/Pv3hobjjzSAifI2X93RKAMHzlFOLHflALOEc6lc1uaGjeTs67FCkoP4jn255VJOQIjWHzPVA4ybf1uxJdDSMb3b0GoOVp9/zvJ0++OhZzEZU0CruPaLAcrQ3YeuVqVcrt8y5jhAUeU67pW/Tql3asfHajDe73CWjstAapxWhEGJ8MmF5Gk9vegxtnhTioyKQqJ3V4XknDsAVQg9n/2SK61Y5S9KXMf3IJayPX6wVvSRaf3CMkG1x3dDiTp7JAPWBcLrdam38oxC0jcTSXhjsJRyRuSyHls+NMxLZDi/z0Gn152KMQcfPNN6vYJvwN4rDGCUyHyJZ6ReCPGrMKZf6alz+yVGguTe9ktBIa3dmSZ17BYL8lJQAImVy7RtMpVVIM0thjJhYRKTVs8AIqMpxHzQqNaPSecdGC/mZOP/kfE8Y1yoa7E+eQYtaN/Ff/vwcspl72rucoc5D6FfVxCoXxsaKiFh8w3po4EGUaOHJYTpCCf69DuYiglUSoMV9lw1FqrDrz0r1rvnwmHdA5dJGULbgWY3v3SoO0IxU4wlrJ2YK0cqYsoY0wLYOSudOf6T17tMa/3GJY4DidGzoIHKAsbRkJpkFNmddbG55ceO2WIedJYiXj7LayCxk4nCZVNyvNs6sR4Sk62sev3BSICOMOIqVbXmBlaoJgJMypG62qFcrKllPizHWbOWdEMLpttoIq89icg8D2m1yNKhirMfxAcKS+ne5FUkpzKmPQwLpxmQ2URTgdtW+LV/UkdXvLQmnYn298APZh4XxkYYlod/yp1ANk5PPaFEL0n5f7f+54ruP9GWqnJOS+98S+xfGnULuJMeeogzufhJbpBI4cmcSPks6p8V4Vje6JmwMErm0b6lcTeVqqVuyFvW9fh9GgDAdzYeKgVsu/ffwlR/rUxJv0PR+bMHqx+cd7hAd3ZW3QS0Hv+fVPRn+Bl+hp/hZ/gZfoaf4Wf4GX6G/29gw9fqD/7cBVr9mCi3rIlg0NgPZqr7mfPaagDAywI9Fe7X+hfY98psUtkpw90pAStGe9CUNd4d5Uc2KHO5F61k9AcW2zAe8QcWNgFk09R1MRoULvGjKku4aOKWoesKunKtkh6/XKIU1eoq14blzNa5+ddzq4+oWUvd7qX9XsaBLYebw3yj2SY71CdWqdTsKe73Qev1mwFJ4NdJFWFy1rRURqBKsg+ZWk4d0yPHRcgTdKI9b+dVdY+qd1wrkgIAc57uag/DJCyYOaIfoqglUO0qip0TI1wSk/212kpsW/nfaQISSghloZRwOUjsxn1zp/Tc8bAaoqO5Rl/k6t92ApJA2Ts+LKTPBt6IHPy+BKNa9iZnBhSbNYnry9yULkXvUVAWqE5S5Kue0KraxvNwpEXTXb1PdFfmqfw8+R6NUMqtPM7GF/ZJbMP8Zs2t/2rPs1l97pu78HGauTbaY5i4NiixFLrL2qmZRomLMzilMNkZvfw72nWYTVmSCnIcW8XZAhfTOKFrofytIXdZbDp702qNBQZ1KJY4THn2CGVqawXt9Wxbbxt45QU390jnfFvvY4Pa1YjOyOF8hmtTedCcV/u7MDG2D4L4Fx5nIDO6yg9IU/fVV6CRUUDI2Yu9jl7RY/u0qo4VRyuGE5UDP3Tf6ImAR4REuUSRa380irZgU7z37e4D0uT5LmlAL3Lh3YJH0UOL1t7vtwXNadxKY65epdjI8xlPrBXeDj2hL2YVmT8H2xgKvm6JtB/Y9+VchV7Sytd/xm3gGx3sCFQ/4yA0VLedAe+zdQpdCgJ2ViLX5sQ5SQ7ZYw6QHlcEP+YbsWECmJqTYaxvAP3qpsG3PZGw5rHK+kDj+9q6TrkqFyH5z0naagKcHb0g9UXgnckJbbUSK7PJDNXOPdlXGP048GbqubnhQgRoADI8glc4cJArJ75tsjJ3nf30YkYynd/HuxbaqnHb9iM7/1BzgsA2C2R5SLn8Dfy/LPXL8Tpcu+Zkyx9itxoLhrhbuzpdorR2GZJh7oY1EG01jvA1fWinL1C9eKsIWkh6ENST+C00SojbL3+XIF5IsBMcjZ0tRMzwc8vtJmU60A+2p+SFd/Fmvxo5j9VznPonkAErLlwGHI4CpToZZuCH+2hBuDBGU+L12K0GUUL7XVvmxts9urhr480CvzUlnCJ7COI8UgaXa4abO1gvTJxDDPbCGvLPsI5or/KSYG5bA4tgV9uuu8nDXikzRSJ6rmAd2Vn6/mjkoGM1TUQObX3TwIMXTrTqNI/PSFOCYWGKlFCWJMyukIxrYtJAo+W8OPux4TceWo7NKk8i14A0y/ab5Lgnye7NtLmRuvA5euytvBz6s847eeX36KCIUoFTu6U4T/B7ae40RezZEhvJm8WSLs4CEwNlQ2XHac9v84bgtzRkc0Zmu8XNrxoRH5x9LfhuoQKchcASssm++1INsCKdEoraOzhiAalz9BQFU8P+ILsSpaDntoTFyquGiZeJUIvaAI69QiYiWBeSCSmuCB83ArLltl5SZHM+97ziUhp6bNsAtEt3haTHqWrsXHvAv8fVKFjaCPiLN8mNUgc1/ssplLlGwX5ZeVtUT1WxstEa2hG5/7UdYwoaYAngjT9qBHc20IPwow4+w/gCxE+Hv9ggfWntG2tB2egROXYAAhPXdDvYewwe7ilAvABGZhMCezpp/dYR5VhnbsAmYk1I0fd6BomzuYVA5uCdh+d4D4IH4B0XhjLwmrkx8YaFDuiYYDsfUi0cSzME7QPWBkpcqmixI06yVzs9ukqNv1bHzhO9vsjzro2JW0t2j/4Lm3gO0jb3oDYE+G7H0xnCzAmgcNSzMbEtRxE5XHh30fS4l/HeX+Z2ODZl88RfNtVP75TnH/Ldpj7ztx2MLW+aMgysNFUG3mPGmyinsWVHnB2ZhiFn8YjPv4DE6uVlQeMgcUGs5bv438hADG+lDrjMcuxPKQZ+GxDjFgOjnRJdTKeDGM4ZhFPvF7bfSB1q2kaJtEf4Yd+Dkc2+F2miFqLOxqfCQSC1yUb+l2tsiktNU4cd8mI4mTi84U/1ttbhS76Qx8AIm+ifLGPBvHuiJtPXRwbsB3gju302ZREVgzkdlZTYthF2YrSo7SfbydjrO07sYVRMB1Lnd/UJY5bFhg1XSbwnzPil3Pq7F8ZhpTr3g3MflG2P9vm1GdnBtrhjGoueAWWVs8pGHRl3oXPBEWF+ISD3/CzoWVV9QhvTg1mOFbfzVq9eHr5nRD4M0u6FHWXiaBEMxI91mrED6Aivn4JwwdTj/TXJZ1lrkoO9y0UVi7h4xy1qcuLlmA7NkyJcRP/SeDGwdjuDP3o+REutK0CUBRp+nh2IMC2lU5Dn2X00zJvaVaZJ1EaDq3+9zAUCzieJfaJPB0CcM+wAupiYqpqjpQJIZftTRZOaIxCkjdecPU9iH5FKHzhDhxF/9Ru+DEYIU38atfXBlMGJ3Zl+B7oxxNh8zJTuaD6mPMSTPNDCozySgmrMM393oux8clsPEMqiyHgLv3fUO88j9y+NJmFU3Qm7hFlvViVvKSL1Wr+72miAioW2Wu3ayV8bIxHvvBM7uhsPaVhQvwwStNvq2fiw2uJgJtrGsDCHs5bzAb8OHb6dN58OHGoJizK7xLX3jlAWZIzfw8J+r1f+VrQiaDsgWPY69sn/hpyvv7dDPY5S+Klq3V/kp4hCNm80+XsvnuUuSX8Ngz6enKj+0d5lSRefOlaKPxU9gWZNhuYejhq9V58fM8HkPWblxA0NYN2f9abhLsN+JqhXxyi22j2iHQyQEPSOTHQTfDUjN2gY1f7QQ58NJY1BQ3BLQeVCv0eqqbVJ8fEOKDtzhV9iGn59ulo3gFRtmvRwVN7oM5vuEIuf0SCJPToj7X1Y7owp2h8Bab7Au33tK3VYn5D/8WAbFAbuK1QcP6QjiDnhaWeLxETsTb/QnH+1YrAwvqtmBrl5yLYYfaC8+e+U7DiUdL86ChM+a18vuoCY//Jms5Dh5PHdYT+Lm9yDqv7zeI/Omu0SSLnCBGXLOdzcTB7Cwd2fu/bewdRdPsp037r3qy6Sip7llUbx21IgdTNJvHdIdWCRqhBCZgMJwuQLqjAanefZM25/Q8Cp2RiazI1jzHbbocBXMhwywf1ADKPM7ptDXZ4V7GIBqinuZc02pxfOBQpmUEvunTJVkymL50ZkGrYy39jXr0Mg2eUTKSAUUL0J7SkYC1SdWVaHfI6MVJFclD1P2qG5YDSiqidvVlj5RVQmLuVp/X1J5mvURgmRzfevl4nrlQ1zGwm1FX9UqyCy52mni6fWaZZsZi/0pqwiqtgutsoyNvB4U27JvdRzFBvKcJ4xbi48aiyCmnoBz/1to3FnxHPnQx0T0DmcpLXwXBr6HGHpZDpon8Y7R6yv8dsx9EicmcbsfLVVzvS80P3O6kwgdfXjM6vc+alO2YTfjKVQIVOKNIisWcVDoPjWSZ9ipx8DEVw2osXlwMZswZV3RelzhyjTG6nu3W+Z0jw1OVFxSONdp/vEA8fF1rPGM5jjXXdDeYmjKdnG2y11MYdRthquEfjngTkpUcqL6JW+KBOKfFzsY/j92fHjFTGq5vLCuGTe57n3jadm+vI/J73qRIIZk/5/+B+o9T3ZS6ttXDUTR8zQgHcOAK+VNsv9Zf45aQ6rw60U6Ue+FRz2JvP8jMmMf7OMd7Hd5a+y4cz9lgvO0PM0ZKRsI7gldRsxxYSp7Y7s6encrm4J9ugSbfTJrejVoVoTlJs8aS98SYGfJ9/8Jdl95bmvj6HvH/RWTEj+G67+qaO+kPlotWVrq7WGqE7WJXuNZwpfn+X21dwPXh2hu9vHux5M103HpsJ1Uy6U0oEMNdnJf3pcS+1sv9CfQX2a9PMbaWDqqeJNc3f/IcgyHuYY161niC8yuF8sO98jyZxZ+9bNn14sXVqQadj8y7O96M0ViiOZHbEOZHKxqabc5rcZlNBoQT/PMrl7wJa9TnrZq5LKbb9nnc5p+7vcNA7PErXQlV9n1xfcT1bLE277FAOVevfKvZrT/+K60R6d1RblTtcXj0NubAIklcWuUWqyjOWsp8eVVc3O+KaKVpVIH2MYzr40fc6XK1biuw4ROhY6GGNkMUXu2DcL1QB08fvXC1qdwfHR176MZGOOc1q8Nt6vzBMB02eR717XMcWbzq9YPfWStvy2qA8ATE6/Q3/ob1DMLK7K2VwYpUgXqiuihRAgnJbKSo/vQmc2x7Hr/HK/KTHVpi6+9kLCndPq0x4p8nYB2hrW9OOhaGbIisYlL8ABqxTy/LDwQUa8kbG6arXSf/RvV6f/Fb7o6aGqJ+fu8kR97NFVWQFnTvqcaPC4dOO/AVBLAwQUAAIACABgc0hPWlnzP00AAABqAAAAGwAAAHVuaXZlcnNhbC91bml2ZXJzYWwucG5nLnhtbLOxr8jNUShLLSrOzM+zVTLUM1Cyt+PlsikoSi3LTC1XqACKAQUhQEmh0lbJxAjBLc9MKcmwVTI3MUWIZaRmpmeU2CqZmlrCBfWBRgIAUEsBAgAAFAACAAgAKV63TETgs8FLAwAArQoAABcAAAAAAAAAAQAAAAAAAAAAAHZpZGVvbGVjdHVyZS9wbGF5ZXIueG1sUEsBAgAAFAACAAgAqYBITxnYHzE9BAAAyQ8AACAAAAAAAAAAAQAAAAAAgAMAAHZpZGVvbGVjdHVyZS9jb21tb25fbWVzc2FnZXMubG5nUEsBAgAAFAACAAgAqYBITxUeYBujAAAAfwEAADEAAAAAAAAAAQAAAAAA+wcAAHZpZGVvbGVjdHVyZS9wbGF5YmFja19hbmRfbmF2aWdhdGlvbl9zZXR0aW5ncy54bWxQSwECAAAUAAIACACpgEhPejfGgu0DAACADgAAKgAAAAAAAAABAAAAAADtCAAAdmlkZW9sZWN0dXJlL2ZsYXNoX3B1Ymxpc2hpbmdfc2V0dGluZ3MueG1sUEsBAgAAFAACAAgAqYBIT+7/T01wAgAAjAgAACQAAAAAAAAAAQAAAAAAIg0AAHZpZGVvbGVjdHVyZS9mbGFzaF9za2luX3NldHRpbmdzLnhtbFBLAQIAABQAAgAIAKmASE9tKnr5vwMAAG0NAAApAAAAAAAAAAEAAAAAANQPAAB2aWRlb2xlY3R1cmUvaHRtbF9wdWJsaXNoaW5nX3NldHRpbmdzLnhtbFBLAQIAABQAAgAIAKmASE+1I3nBhgEAAN4EAAAiAAAAAAAAAAEAAAAAANoTAAB2aWRlb2xlY3R1cmUvaHRtbF9za2luX3NldHRpbmdzLmpzUEsBAgAAFAACAAgAqYBIT0UKS5HmEwAAZDgAAB0AAAAAAAAAAAAAAAAAoBUAAHZpZGVvbGVjdHVyZS92aWRlb2xlY3R1cmUucG5nUEsBAgAAFAACAAgAqYBIT0grGftNAAAAagAAACEAAAAAAAAAAQAAAAAAwSkAAHZpZGVvbGVjdHVyZS92aWRlb2xlY3R1cmUucG5nLnhtbFBLAQIAABQAAgAIAClet0zWo37aRwMAAOEJAAAUAAAAAAAAAAEAAAAAAE0qAAB1bml2ZXJzYWwvcGxheWVyLnhtbFBLAQIAABQAAgAIAGBzSE9/ZO2n+gQAAGITAAAdAAAAAAAAAAEAAAAAAMYtAAB1bml2ZXJzYWwvY29tbW9uX21lc3NhZ2VzLmxuZ1BLAQIAABQAAgAIAGBzSE8VHmAbowAAAH8BAAAuAAAAAAAAAAEAAAAAAPsyAAB1bml2ZXJzYWwvcGxheWJhY2tfYW5kX25hdmlnYXRpb25fc2V0dGluZ3MueG1sUEsBAgAAFAACAAgAYHNIT7GH5fcUBQAABhoAACcAAAAAAAAAAQAAAAAA6jMAAHVuaXZlcnNhbC9mbGFzaF9wdWJsaXNoaW5nX3NldHRpbmdzLnhtbFBLAQIAABQAAgAIAGBzSE8OjV+tTgMAAEAMAAAhAAAAAAAAAAEAAAAAAEM5AAB1bml2ZXJzYWwvZmxhc2hfc2tpbl9zZXR0aW5ncy54bWxQSwECAAAUAAIACABgc0hPZPhNAAAFAACXGQAAJgAAAAAAAAABAAAAAADQPAAAdW5pdmVyc2FsL2h0bWxfcHVibGlzaGluZ19zZXR0aW5ncy54bWxQSwECAAAUAAIACABgc0hPdgQXvr0BAABmBgAAHwAAAAAAAAABAAAAAAAUQgAAdW5pdmVyc2FsL2h0bWxfc2tpbl9zZXR0aW5ncy5qc1BLAQIAABQAAgAIAGBzSE90G7X5FhgAALQlAAAXAAAAAAAAAAAAAAAAAA5EAAB1bml2ZXJzYWwvdW5pdmVyc2FsLnBuZ1BLAQIAABQAAgAIAGBzSE9aWfM/TQAAAGoAAAAbAAAAAAAAAAEAAAAAAFlcAAB1bml2ZXJzYWwvdW5pdmVyc2FsLnBuZy54bWxQSwUGAAAAABIAEgCZBQAA31wAAAA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3080</TotalTime>
  <Words>1087</Words>
  <Application>Microsoft Office PowerPoint</Application>
  <PresentationFormat>On-screen Show (4:3)</PresentationFormat>
  <Paragraphs>142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Bai16. Gộp lại thêm vào có menu</dc:title>
  <dc:creator>ismail - [2010]</dc:creator>
  <cp:lastModifiedBy>TrangDTT</cp:lastModifiedBy>
  <cp:revision>521</cp:revision>
  <dcterms:created xsi:type="dcterms:W3CDTF">2018-11-09T03:14:06Z</dcterms:created>
  <dcterms:modified xsi:type="dcterms:W3CDTF">2020-04-24T09:08:40Z</dcterms:modified>
</cp:coreProperties>
</file>