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6" r:id="rId3"/>
    <p:sldId id="312" r:id="rId4"/>
    <p:sldId id="315" r:id="rId5"/>
    <p:sldId id="261" r:id="rId6"/>
    <p:sldId id="307" r:id="rId7"/>
    <p:sldId id="301" r:id="rId8"/>
    <p:sldId id="300" r:id="rId9"/>
    <p:sldId id="308" r:id="rId10"/>
    <p:sldId id="288" r:id="rId11"/>
    <p:sldId id="283" r:id="rId12"/>
    <p:sldId id="309" r:id="rId13"/>
    <p:sldId id="295" r:id="rId14"/>
    <p:sldId id="297" r:id="rId15"/>
    <p:sldId id="311" r:id="rId16"/>
    <p:sldId id="296" r:id="rId17"/>
    <p:sldId id="302" r:id="rId18"/>
    <p:sldId id="303" r:id="rId19"/>
    <p:sldId id="26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B25"/>
    <a:srgbClr val="CB7B15"/>
    <a:srgbClr val="D4E05B"/>
    <a:srgbClr val="289459"/>
    <a:srgbClr val="F58221"/>
    <a:srgbClr val="8BC63F"/>
    <a:srgbClr val="16C0F2"/>
    <a:srgbClr val="EE3F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103" autoAdjust="0"/>
  </p:normalViewPr>
  <p:slideViewPr>
    <p:cSldViewPr snapToGrid="0">
      <p:cViewPr varScale="1">
        <p:scale>
          <a:sx n="70" d="100"/>
          <a:sy n="70" d="100"/>
        </p:scale>
        <p:origin x="-1314" y="-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F382BC-691E-4461-81CD-E58A3E2B21F2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E7127F-F263-4175-876D-AE072AABD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3F6C08-AF71-4733-B28F-4924C0B4BC91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1E852A-CE38-44A5-B1C2-965ABCE8C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09CED-3EA7-4AAF-9BF6-D5801A81F7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CAF1CB-0A8E-4879-98E1-CDBFB0A3B3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BCDD0-D98C-4259-8AB1-82617E33151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4809C-99F6-4513-8283-7FB7C5DF2F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87520-A0A8-47CD-BB7B-B5A15339D6C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90289-F438-4B2E-95BC-D859730338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78BAF5-F453-4EBC-9DCF-2F6118A559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B619D-42C4-4FBD-844A-FF29E2E23F5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3C118-A3EF-4311-9972-76368A5B44A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BA1DD-D163-4D0B-8FEC-EA6D4239B42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282FE-8C06-47A4-9564-1E8D4FA1DC0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5A93-9814-4C06-83CC-C565BC164AE1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CD58-901D-46FD-9336-559467AC2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D656-04C9-4FA0-98A0-B4BF5F211F16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A35-204F-440B-BD31-BDC32633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C0D8-B96F-455A-A7E5-B0E5017230C2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AF70-6A41-499B-9416-907B32146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AA03-2274-4094-80BA-E78AB2144EC6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E956-A764-429F-9FEA-4B025440C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D131-50E6-4E4E-A181-FC9EA4503DB2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82FC-DF09-4CFC-B89F-30DAB1E96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0D66-BC08-4270-A27F-DDD45BF2282E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C041-A2D5-446A-8421-E873DE2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A3B1-43BE-4FBE-BAC5-BC6D36A6704C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7904-16FE-47BD-ADD6-0DA4D8604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CCB8-E75E-4F6D-B5EC-34364496C97F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132F-7C26-48EC-A5CF-1B0C5DE80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0089-0FB2-4101-8F25-BE7163A29723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69AD-7CB8-41EE-88A9-53540340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3012-280C-405E-80D3-747B6B183A08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7C62-991F-4713-85E7-6B3331E17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DE8C-0194-4D07-BCF5-1C182B209113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1BEC-4692-4D51-9F5A-9DC6D8A4B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85A15-14E7-4574-9EBA-FB0382268A26}" type="datetimeFigureOut">
              <a:rPr lang="en-US"/>
              <a:pPr>
                <a:defRPr/>
              </a:pPr>
              <a:t>25/10/2022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82B72-6728-4AB6-BD38-A02E75F3B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6513"/>
            <a:ext cx="9144000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ular Callout 108"/>
          <p:cNvSpPr/>
          <p:nvPr/>
        </p:nvSpPr>
        <p:spPr>
          <a:xfrm>
            <a:off x="6324600" y="2981325"/>
            <a:ext cx="2179638" cy="1290638"/>
          </a:xfrm>
          <a:prstGeom prst="wedgeRoundRectCallout">
            <a:avLst>
              <a:gd name="adj1" fmla="val -6572"/>
              <a:gd name="adj2" fmla="val 700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044575" y="393700"/>
            <a:ext cx="694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Đọc kết quả phép tính theo mỗi hàng, mỗi cột.</a:t>
            </a: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138" y="4429125"/>
            <a:ext cx="31432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2638425" y="4572000"/>
            <a:ext cx="2265363" cy="1185863"/>
          </a:xfrm>
          <a:prstGeom prst="wedgeRoundRectCallout">
            <a:avLst>
              <a:gd name="adj1" fmla="val 63742"/>
              <a:gd name="adj2" fmla="val 85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46363" y="4578350"/>
            <a:ext cx="2257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Các phép tính nào có kết quả bằng 7 nhỉ?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600" y="1163638"/>
            <a:ext cx="1054100" cy="555625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53" name="TextBox 17"/>
          <p:cNvSpPr txBox="1">
            <a:spLocks noChangeArrowheads="1"/>
          </p:cNvSpPr>
          <p:nvPr/>
        </p:nvSpPr>
        <p:spPr bwMode="auto">
          <a:xfrm>
            <a:off x="334963" y="1260475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+ 1 =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00138" y="1250950"/>
            <a:ext cx="6238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27425" y="1166813"/>
            <a:ext cx="1052513" cy="554037"/>
          </a:xfrm>
          <a:prstGeom prst="rect">
            <a:avLst/>
          </a:prstGeom>
          <a:solidFill>
            <a:srgbClr val="FFCB25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09700" y="1163638"/>
            <a:ext cx="1054100" cy="554037"/>
          </a:xfrm>
          <a:prstGeom prst="rect">
            <a:avLst/>
          </a:prstGeom>
          <a:solidFill>
            <a:srgbClr val="FFCB25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65388" y="1165225"/>
            <a:ext cx="1054100" cy="554038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9938" y="1166813"/>
            <a:ext cx="1052512" cy="554037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5600" y="1706563"/>
            <a:ext cx="1054100" cy="554037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60" name="TextBox 20"/>
          <p:cNvSpPr txBox="1">
            <a:spLocks noChangeArrowheads="1"/>
          </p:cNvSpPr>
          <p:nvPr/>
        </p:nvSpPr>
        <p:spPr bwMode="auto">
          <a:xfrm>
            <a:off x="334963" y="1809750"/>
            <a:ext cx="9064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+ 1 =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00138" y="1809750"/>
            <a:ext cx="6238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425" y="1708150"/>
            <a:ext cx="1052513" cy="554038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09700" y="1704975"/>
            <a:ext cx="1054100" cy="554038"/>
          </a:xfrm>
          <a:prstGeom prst="rect">
            <a:avLst/>
          </a:prstGeom>
          <a:solidFill>
            <a:srgbClr val="FFE233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65388" y="1706563"/>
            <a:ext cx="1054100" cy="554037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55600" y="2260600"/>
            <a:ext cx="1052513" cy="554038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66" name="TextBox 42"/>
          <p:cNvSpPr txBox="1">
            <a:spLocks noChangeArrowheads="1"/>
          </p:cNvSpPr>
          <p:nvPr/>
        </p:nvSpPr>
        <p:spPr bwMode="auto">
          <a:xfrm>
            <a:off x="334963" y="2357438"/>
            <a:ext cx="9064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+ 1 =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100138" y="2347913"/>
            <a:ext cx="6238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09700" y="2260600"/>
            <a:ext cx="1054100" cy="554038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65388" y="2259013"/>
            <a:ext cx="1054100" cy="554037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55600" y="2814638"/>
            <a:ext cx="1054100" cy="555625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71" name="TextBox 51"/>
          <p:cNvSpPr txBox="1">
            <a:spLocks noChangeArrowheads="1"/>
          </p:cNvSpPr>
          <p:nvPr/>
        </p:nvSpPr>
        <p:spPr bwMode="auto">
          <a:xfrm>
            <a:off x="334963" y="2911475"/>
            <a:ext cx="9064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+ 1 =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100138" y="2901950"/>
            <a:ext cx="6238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409700" y="2814638"/>
            <a:ext cx="1054100" cy="554037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5600" y="3368675"/>
            <a:ext cx="1054100" cy="555625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75" name="TextBox 55"/>
          <p:cNvSpPr txBox="1">
            <a:spLocks noChangeArrowheads="1"/>
          </p:cNvSpPr>
          <p:nvPr/>
        </p:nvSpPr>
        <p:spPr bwMode="auto">
          <a:xfrm>
            <a:off x="334963" y="3465513"/>
            <a:ext cx="9064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 + 1 =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100138" y="3455988"/>
            <a:ext cx="6238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1777" name="TextBox 57"/>
          <p:cNvSpPr txBox="1">
            <a:spLocks noChangeArrowheads="1"/>
          </p:cNvSpPr>
          <p:nvPr/>
        </p:nvSpPr>
        <p:spPr bwMode="auto">
          <a:xfrm>
            <a:off x="1373188" y="1260475"/>
            <a:ext cx="9064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+ 2 =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139950" y="1250950"/>
            <a:ext cx="622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779" name="TextBox 59"/>
          <p:cNvSpPr txBox="1">
            <a:spLocks noChangeArrowheads="1"/>
          </p:cNvSpPr>
          <p:nvPr/>
        </p:nvSpPr>
        <p:spPr bwMode="auto">
          <a:xfrm>
            <a:off x="2422525" y="1260475"/>
            <a:ext cx="9064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+ 3 =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187700" y="1260475"/>
            <a:ext cx="6238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1781" name="TextBox 61"/>
          <p:cNvSpPr txBox="1">
            <a:spLocks noChangeArrowheads="1"/>
          </p:cNvSpPr>
          <p:nvPr/>
        </p:nvSpPr>
        <p:spPr bwMode="auto">
          <a:xfrm>
            <a:off x="3494088" y="1260475"/>
            <a:ext cx="90646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+ 4 =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260850" y="1260475"/>
            <a:ext cx="6223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1783" name="TextBox 63"/>
          <p:cNvSpPr txBox="1">
            <a:spLocks noChangeArrowheads="1"/>
          </p:cNvSpPr>
          <p:nvPr/>
        </p:nvSpPr>
        <p:spPr bwMode="auto">
          <a:xfrm>
            <a:off x="4543425" y="1260475"/>
            <a:ext cx="9048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+ 5 =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308600" y="1250950"/>
            <a:ext cx="6238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1785" name="TextBox 65"/>
          <p:cNvSpPr txBox="1">
            <a:spLocks noChangeArrowheads="1"/>
          </p:cNvSpPr>
          <p:nvPr/>
        </p:nvSpPr>
        <p:spPr bwMode="auto">
          <a:xfrm>
            <a:off x="1371600" y="1819275"/>
            <a:ext cx="9064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+ 2 =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136775" y="1811338"/>
            <a:ext cx="6238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1787" name="TextBox 67"/>
          <p:cNvSpPr txBox="1">
            <a:spLocks noChangeArrowheads="1"/>
          </p:cNvSpPr>
          <p:nvPr/>
        </p:nvSpPr>
        <p:spPr bwMode="auto">
          <a:xfrm>
            <a:off x="2419350" y="1819275"/>
            <a:ext cx="9064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+ 3 =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186113" y="1819275"/>
            <a:ext cx="622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1789" name="TextBox 69"/>
          <p:cNvSpPr txBox="1">
            <a:spLocks noChangeArrowheads="1"/>
          </p:cNvSpPr>
          <p:nvPr/>
        </p:nvSpPr>
        <p:spPr bwMode="auto">
          <a:xfrm>
            <a:off x="1371600" y="2378075"/>
            <a:ext cx="9064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+ 2 =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136775" y="2370138"/>
            <a:ext cx="6238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1791" name="TextBox 71"/>
          <p:cNvSpPr txBox="1">
            <a:spLocks noChangeArrowheads="1"/>
          </p:cNvSpPr>
          <p:nvPr/>
        </p:nvSpPr>
        <p:spPr bwMode="auto">
          <a:xfrm>
            <a:off x="2419350" y="2378075"/>
            <a:ext cx="9064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+ 3 =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186113" y="2378075"/>
            <a:ext cx="6223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1793" name="TextBox 73"/>
          <p:cNvSpPr txBox="1">
            <a:spLocks noChangeArrowheads="1"/>
          </p:cNvSpPr>
          <p:nvPr/>
        </p:nvSpPr>
        <p:spPr bwMode="auto">
          <a:xfrm>
            <a:off x="3489325" y="1819275"/>
            <a:ext cx="9064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+ 4 =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254500" y="1819275"/>
            <a:ext cx="6238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1795" name="TextBox 75"/>
          <p:cNvSpPr txBox="1">
            <a:spLocks noChangeArrowheads="1"/>
          </p:cNvSpPr>
          <p:nvPr/>
        </p:nvSpPr>
        <p:spPr bwMode="auto">
          <a:xfrm>
            <a:off x="1379538" y="2919413"/>
            <a:ext cx="9048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+ 2 =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144713" y="2909888"/>
            <a:ext cx="6238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673850" y="1166813"/>
            <a:ext cx="1054100" cy="554037"/>
          </a:xfrm>
          <a:prstGeom prst="rect">
            <a:avLst/>
          </a:prstGeom>
          <a:solidFill>
            <a:srgbClr val="FFDD00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619750" y="1165225"/>
            <a:ext cx="1054100" cy="554038"/>
          </a:xfrm>
          <a:prstGeom prst="rect">
            <a:avLst/>
          </a:prstGeom>
          <a:solidFill>
            <a:srgbClr val="FFCB25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734300" y="1166813"/>
            <a:ext cx="1054100" cy="554037"/>
          </a:xfrm>
          <a:prstGeom prst="rect">
            <a:avLst/>
          </a:prstGeom>
          <a:solidFill>
            <a:srgbClr val="FFCB25"/>
          </a:solidFill>
          <a:ln w="127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6672263" y="1708150"/>
            <a:ext cx="1054100" cy="554038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605463" y="2243138"/>
            <a:ext cx="1054100" cy="554037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586288" y="1712913"/>
            <a:ext cx="1054100" cy="554037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5619750" y="1704975"/>
            <a:ext cx="1054100" cy="554038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525838" y="2254250"/>
            <a:ext cx="1054100" cy="554038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573588" y="2247900"/>
            <a:ext cx="1052512" cy="554038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2466975" y="2816225"/>
            <a:ext cx="1052513" cy="554038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3511550" y="2809875"/>
            <a:ext cx="1054100" cy="555625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4560888" y="2803525"/>
            <a:ext cx="1054100" cy="554038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409700" y="3367088"/>
            <a:ext cx="1054100" cy="554037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466975" y="3370263"/>
            <a:ext cx="1052513" cy="555625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3529013" y="3370263"/>
            <a:ext cx="1052512" cy="554037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55600" y="3908425"/>
            <a:ext cx="1054100" cy="555625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1409700" y="3906838"/>
            <a:ext cx="1054100" cy="554037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466975" y="3911600"/>
            <a:ext cx="1052513" cy="554038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355600" y="4460875"/>
            <a:ext cx="1054100" cy="554038"/>
          </a:xfrm>
          <a:prstGeom prst="rect">
            <a:avLst/>
          </a:prstGeom>
          <a:solidFill>
            <a:srgbClr val="FFE233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1409700" y="4459288"/>
            <a:ext cx="1054100" cy="554037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55600" y="5016500"/>
            <a:ext cx="1054100" cy="554038"/>
          </a:xfrm>
          <a:prstGeom prst="rect">
            <a:avLst/>
          </a:prstGeom>
          <a:solidFill>
            <a:srgbClr val="FFCB25"/>
          </a:solidFill>
          <a:ln w="1905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818" name="TextBox 126"/>
          <p:cNvSpPr txBox="1">
            <a:spLocks noChangeArrowheads="1"/>
          </p:cNvSpPr>
          <p:nvPr/>
        </p:nvSpPr>
        <p:spPr bwMode="auto">
          <a:xfrm>
            <a:off x="334963" y="3992563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 + 1 =</a:t>
            </a:r>
          </a:p>
        </p:txBody>
      </p:sp>
      <p:sp>
        <p:nvSpPr>
          <p:cNvPr id="31819" name="TextBox 127"/>
          <p:cNvSpPr txBox="1">
            <a:spLocks noChangeArrowheads="1"/>
          </p:cNvSpPr>
          <p:nvPr/>
        </p:nvSpPr>
        <p:spPr bwMode="auto">
          <a:xfrm>
            <a:off x="334963" y="4546600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 + 1 =</a:t>
            </a:r>
          </a:p>
        </p:txBody>
      </p:sp>
      <p:sp>
        <p:nvSpPr>
          <p:cNvPr id="31820" name="TextBox 128"/>
          <p:cNvSpPr txBox="1">
            <a:spLocks noChangeArrowheads="1"/>
          </p:cNvSpPr>
          <p:nvPr/>
        </p:nvSpPr>
        <p:spPr bwMode="auto">
          <a:xfrm>
            <a:off x="334963" y="5100638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 + 1 =</a:t>
            </a:r>
          </a:p>
        </p:txBody>
      </p:sp>
      <p:sp>
        <p:nvSpPr>
          <p:cNvPr id="31821" name="TextBox 129"/>
          <p:cNvSpPr txBox="1">
            <a:spLocks noChangeArrowheads="1"/>
          </p:cNvSpPr>
          <p:nvPr/>
        </p:nvSpPr>
        <p:spPr bwMode="auto">
          <a:xfrm>
            <a:off x="1371600" y="3449638"/>
            <a:ext cx="90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 + 2 =</a:t>
            </a:r>
          </a:p>
        </p:txBody>
      </p:sp>
      <p:sp>
        <p:nvSpPr>
          <p:cNvPr id="31822" name="TextBox 130"/>
          <p:cNvSpPr txBox="1">
            <a:spLocks noChangeArrowheads="1"/>
          </p:cNvSpPr>
          <p:nvPr/>
        </p:nvSpPr>
        <p:spPr bwMode="auto">
          <a:xfrm>
            <a:off x="1371600" y="4008438"/>
            <a:ext cx="90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 + 2 =</a:t>
            </a:r>
          </a:p>
        </p:txBody>
      </p:sp>
      <p:sp>
        <p:nvSpPr>
          <p:cNvPr id="31823" name="TextBox 131"/>
          <p:cNvSpPr txBox="1">
            <a:spLocks noChangeArrowheads="1"/>
          </p:cNvSpPr>
          <p:nvPr/>
        </p:nvSpPr>
        <p:spPr bwMode="auto">
          <a:xfrm>
            <a:off x="1379538" y="4548188"/>
            <a:ext cx="90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 + 2 =</a:t>
            </a:r>
          </a:p>
        </p:txBody>
      </p:sp>
      <p:sp>
        <p:nvSpPr>
          <p:cNvPr id="31824" name="TextBox 132"/>
          <p:cNvSpPr txBox="1">
            <a:spLocks noChangeArrowheads="1"/>
          </p:cNvSpPr>
          <p:nvPr/>
        </p:nvSpPr>
        <p:spPr bwMode="auto">
          <a:xfrm>
            <a:off x="2422525" y="2928938"/>
            <a:ext cx="90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+ 3 =</a:t>
            </a:r>
          </a:p>
        </p:txBody>
      </p:sp>
      <p:sp>
        <p:nvSpPr>
          <p:cNvPr id="31825" name="TextBox 133"/>
          <p:cNvSpPr txBox="1">
            <a:spLocks noChangeArrowheads="1"/>
          </p:cNvSpPr>
          <p:nvPr/>
        </p:nvSpPr>
        <p:spPr bwMode="auto">
          <a:xfrm>
            <a:off x="2419350" y="3489325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 + 3 =</a:t>
            </a:r>
          </a:p>
        </p:txBody>
      </p:sp>
      <p:sp>
        <p:nvSpPr>
          <p:cNvPr id="31826" name="TextBox 134"/>
          <p:cNvSpPr txBox="1">
            <a:spLocks noChangeArrowheads="1"/>
          </p:cNvSpPr>
          <p:nvPr/>
        </p:nvSpPr>
        <p:spPr bwMode="auto">
          <a:xfrm>
            <a:off x="2419350" y="403225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 + 3 =</a:t>
            </a:r>
          </a:p>
        </p:txBody>
      </p:sp>
      <p:sp>
        <p:nvSpPr>
          <p:cNvPr id="31827" name="TextBox 135"/>
          <p:cNvSpPr txBox="1">
            <a:spLocks noChangeArrowheads="1"/>
          </p:cNvSpPr>
          <p:nvPr/>
        </p:nvSpPr>
        <p:spPr bwMode="auto">
          <a:xfrm>
            <a:off x="3494088" y="2381250"/>
            <a:ext cx="90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+ 4 =</a:t>
            </a:r>
          </a:p>
        </p:txBody>
      </p:sp>
      <p:sp>
        <p:nvSpPr>
          <p:cNvPr id="31828" name="TextBox 136"/>
          <p:cNvSpPr txBox="1">
            <a:spLocks noChangeArrowheads="1"/>
          </p:cNvSpPr>
          <p:nvPr/>
        </p:nvSpPr>
        <p:spPr bwMode="auto">
          <a:xfrm>
            <a:off x="3489325" y="2941638"/>
            <a:ext cx="90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+ 4 =</a:t>
            </a:r>
          </a:p>
        </p:txBody>
      </p:sp>
      <p:sp>
        <p:nvSpPr>
          <p:cNvPr id="31829" name="TextBox 137"/>
          <p:cNvSpPr txBox="1">
            <a:spLocks noChangeArrowheads="1"/>
          </p:cNvSpPr>
          <p:nvPr/>
        </p:nvSpPr>
        <p:spPr bwMode="auto">
          <a:xfrm>
            <a:off x="3489325" y="3495675"/>
            <a:ext cx="90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 + 4 =</a:t>
            </a:r>
          </a:p>
        </p:txBody>
      </p:sp>
      <p:sp>
        <p:nvSpPr>
          <p:cNvPr id="31830" name="TextBox 141"/>
          <p:cNvSpPr txBox="1">
            <a:spLocks noChangeArrowheads="1"/>
          </p:cNvSpPr>
          <p:nvPr/>
        </p:nvSpPr>
        <p:spPr bwMode="auto">
          <a:xfrm>
            <a:off x="4560888" y="1827213"/>
            <a:ext cx="90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+ 5 =</a:t>
            </a:r>
          </a:p>
        </p:txBody>
      </p:sp>
      <p:sp>
        <p:nvSpPr>
          <p:cNvPr id="31831" name="TextBox 142"/>
          <p:cNvSpPr txBox="1">
            <a:spLocks noChangeArrowheads="1"/>
          </p:cNvSpPr>
          <p:nvPr/>
        </p:nvSpPr>
        <p:spPr bwMode="auto">
          <a:xfrm>
            <a:off x="4565650" y="238760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+ 5 =</a:t>
            </a:r>
          </a:p>
        </p:txBody>
      </p:sp>
      <p:sp>
        <p:nvSpPr>
          <p:cNvPr id="31832" name="TextBox 143"/>
          <p:cNvSpPr txBox="1">
            <a:spLocks noChangeArrowheads="1"/>
          </p:cNvSpPr>
          <p:nvPr/>
        </p:nvSpPr>
        <p:spPr bwMode="auto">
          <a:xfrm>
            <a:off x="4560888" y="2947988"/>
            <a:ext cx="90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+ 5 =</a:t>
            </a:r>
          </a:p>
        </p:txBody>
      </p:sp>
      <p:sp>
        <p:nvSpPr>
          <p:cNvPr id="31833" name="TextBox 144"/>
          <p:cNvSpPr txBox="1">
            <a:spLocks noChangeArrowheads="1"/>
          </p:cNvSpPr>
          <p:nvPr/>
        </p:nvSpPr>
        <p:spPr bwMode="auto">
          <a:xfrm>
            <a:off x="5618163" y="1260475"/>
            <a:ext cx="90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+ 6 =</a:t>
            </a:r>
          </a:p>
        </p:txBody>
      </p:sp>
      <p:sp>
        <p:nvSpPr>
          <p:cNvPr id="31834" name="TextBox 145"/>
          <p:cNvSpPr txBox="1">
            <a:spLocks noChangeArrowheads="1"/>
          </p:cNvSpPr>
          <p:nvPr/>
        </p:nvSpPr>
        <p:spPr bwMode="auto">
          <a:xfrm>
            <a:off x="5611813" y="1827213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+ 6 =</a:t>
            </a:r>
          </a:p>
        </p:txBody>
      </p:sp>
      <p:sp>
        <p:nvSpPr>
          <p:cNvPr id="31835" name="TextBox 146"/>
          <p:cNvSpPr txBox="1">
            <a:spLocks noChangeArrowheads="1"/>
          </p:cNvSpPr>
          <p:nvPr/>
        </p:nvSpPr>
        <p:spPr bwMode="auto">
          <a:xfrm>
            <a:off x="5626100" y="2387600"/>
            <a:ext cx="90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+ 6 =</a:t>
            </a:r>
          </a:p>
        </p:txBody>
      </p:sp>
      <p:sp>
        <p:nvSpPr>
          <p:cNvPr id="31836" name="TextBox 147"/>
          <p:cNvSpPr txBox="1">
            <a:spLocks noChangeArrowheads="1"/>
          </p:cNvSpPr>
          <p:nvPr/>
        </p:nvSpPr>
        <p:spPr bwMode="auto">
          <a:xfrm>
            <a:off x="6651625" y="1260475"/>
            <a:ext cx="90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+ 7 =</a:t>
            </a:r>
          </a:p>
        </p:txBody>
      </p:sp>
      <p:sp>
        <p:nvSpPr>
          <p:cNvPr id="31837" name="TextBox 148"/>
          <p:cNvSpPr txBox="1">
            <a:spLocks noChangeArrowheads="1"/>
          </p:cNvSpPr>
          <p:nvPr/>
        </p:nvSpPr>
        <p:spPr bwMode="auto">
          <a:xfrm>
            <a:off x="6669088" y="1827213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+ 7 =</a:t>
            </a:r>
          </a:p>
        </p:txBody>
      </p:sp>
      <p:sp>
        <p:nvSpPr>
          <p:cNvPr id="31838" name="TextBox 149"/>
          <p:cNvSpPr txBox="1">
            <a:spLocks noChangeArrowheads="1"/>
          </p:cNvSpPr>
          <p:nvPr/>
        </p:nvSpPr>
        <p:spPr bwMode="auto">
          <a:xfrm>
            <a:off x="7734300" y="1268413"/>
            <a:ext cx="903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+ 8 =</a:t>
            </a:r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1100138" y="4003675"/>
            <a:ext cx="62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1100138" y="4557713"/>
            <a:ext cx="62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1100138" y="5110163"/>
            <a:ext cx="623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2136775" y="3455988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2157413" y="4014788"/>
            <a:ext cx="623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144713" y="4556125"/>
            <a:ext cx="62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3186113" y="3508375"/>
            <a:ext cx="62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3186113" y="4052888"/>
            <a:ext cx="622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>
            <a:off x="4268788" y="2376488"/>
            <a:ext cx="29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4267200" y="2928938"/>
            <a:ext cx="623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4267200" y="3486150"/>
            <a:ext cx="62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5348288" y="1811338"/>
            <a:ext cx="623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5348288" y="2368550"/>
            <a:ext cx="25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5360988" y="2928938"/>
            <a:ext cx="62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6384925" y="1247775"/>
            <a:ext cx="62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6400800" y="1820863"/>
            <a:ext cx="622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6397625" y="2371725"/>
            <a:ext cx="62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7435850" y="1247775"/>
            <a:ext cx="62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7451725" y="1812925"/>
            <a:ext cx="623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8505825" y="1247775"/>
            <a:ext cx="62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3186113" y="291941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6376988" y="3030538"/>
            <a:ext cx="2257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Các phép tính nào có kết quả bằng 9 nhỉ?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355600" y="3910013"/>
            <a:ext cx="1047750" cy="552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423988" y="3362325"/>
            <a:ext cx="1047750" cy="552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524250" y="2260600"/>
            <a:ext cx="1047750" cy="55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2476500" y="2806700"/>
            <a:ext cx="1047750" cy="552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5613400" y="1163638"/>
            <a:ext cx="1047750" cy="552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575175" y="1719263"/>
            <a:ext cx="1047750" cy="554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55600" y="5021263"/>
            <a:ext cx="1047750" cy="552450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2470150" y="3895725"/>
            <a:ext cx="1047750" cy="552450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570413" y="2795588"/>
            <a:ext cx="1047750" cy="552450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3532188" y="3351213"/>
            <a:ext cx="1047750" cy="554037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659563" y="1697038"/>
            <a:ext cx="1047750" cy="552450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5621338" y="2254250"/>
            <a:ext cx="1047750" cy="552450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416050" y="4456113"/>
            <a:ext cx="1047750" cy="554037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7727950" y="1155700"/>
            <a:ext cx="1047750" cy="554038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" grpId="0" animBg="1"/>
      <p:bldP spid="13" grpId="0"/>
      <p:bldP spid="31" grpId="0"/>
      <p:bldP spid="31" grpId="1"/>
      <p:bldP spid="31" grpId="2"/>
      <p:bldP spid="22" grpId="0"/>
      <p:bldP spid="22" grpId="1"/>
      <p:bldP spid="22" grpId="2"/>
      <p:bldP spid="44" grpId="0"/>
      <p:bldP spid="44" grpId="1"/>
      <p:bldP spid="44" grpId="2"/>
      <p:bldP spid="53" grpId="0"/>
      <p:bldP spid="53" grpId="1"/>
      <p:bldP spid="53" grpId="2"/>
      <p:bldP spid="57" grpId="0"/>
      <p:bldP spid="57" grpId="1"/>
      <p:bldP spid="57" grpId="2"/>
      <p:bldP spid="59" grpId="0"/>
      <p:bldP spid="59" grpId="1"/>
      <p:bldP spid="59" grpId="2"/>
      <p:bldP spid="61" grpId="0"/>
      <p:bldP spid="61" grpId="1"/>
      <p:bldP spid="61" grpId="2"/>
      <p:bldP spid="63" grpId="0"/>
      <p:bldP spid="63" grpId="1"/>
      <p:bldP spid="63" grpId="2"/>
      <p:bldP spid="65" grpId="0"/>
      <p:bldP spid="65" grpId="1"/>
      <p:bldP spid="65" grpId="2"/>
      <p:bldP spid="67" grpId="0"/>
      <p:bldP spid="67" grpId="1"/>
      <p:bldP spid="67" grpId="2"/>
      <p:bldP spid="69" grpId="0"/>
      <p:bldP spid="69" grpId="1"/>
      <p:bldP spid="69" grpId="2"/>
      <p:bldP spid="71" grpId="0"/>
      <p:bldP spid="71" grpId="1"/>
      <p:bldP spid="71" grpId="2"/>
      <p:bldP spid="73" grpId="0"/>
      <p:bldP spid="73" grpId="1"/>
      <p:bldP spid="73" grpId="2"/>
      <p:bldP spid="75" grpId="0"/>
      <p:bldP spid="75" grpId="1"/>
      <p:bldP spid="75" grpId="2"/>
      <p:bldP spid="77" grpId="0"/>
      <p:bldP spid="77" grpId="1"/>
      <p:bldP spid="77" grpId="2"/>
      <p:bldP spid="157" grpId="0"/>
      <p:bldP spid="157" grpId="1"/>
      <p:bldP spid="157" grpId="2"/>
      <p:bldP spid="158" grpId="0"/>
      <p:bldP spid="158" grpId="1"/>
      <p:bldP spid="158" grpId="2"/>
      <p:bldP spid="159" grpId="0"/>
      <p:bldP spid="159" grpId="1"/>
      <p:bldP spid="159" grpId="2"/>
      <p:bldP spid="163" grpId="0"/>
      <p:bldP spid="163" grpId="1"/>
      <p:bldP spid="163" grpId="2"/>
      <p:bldP spid="164" grpId="0"/>
      <p:bldP spid="164" grpId="1"/>
      <p:bldP spid="164" grpId="2"/>
      <p:bldP spid="165" grpId="0"/>
      <p:bldP spid="165" grpId="1"/>
      <p:bldP spid="165" grpId="2"/>
      <p:bldP spid="167" grpId="0"/>
      <p:bldP spid="167" grpId="1"/>
      <p:bldP spid="167" grpId="2"/>
      <p:bldP spid="168" grpId="0"/>
      <p:bldP spid="168" grpId="1"/>
      <p:bldP spid="168" grpId="2"/>
      <p:bldP spid="169" grpId="0"/>
      <p:bldP spid="169" grpId="1"/>
      <p:bldP spid="169" grpId="2"/>
      <p:bldP spid="170" grpId="0"/>
      <p:bldP spid="170" grpId="1"/>
      <p:bldP spid="170" grpId="2"/>
      <p:bldP spid="171" grpId="0"/>
      <p:bldP spid="171" grpId="1"/>
      <p:bldP spid="171" grpId="2"/>
      <p:bldP spid="172" grpId="0"/>
      <p:bldP spid="172" grpId="1"/>
      <p:bldP spid="172" grpId="2"/>
      <p:bldP spid="173" grpId="0"/>
      <p:bldP spid="173" grpId="1"/>
      <p:bldP spid="173" grpId="2"/>
      <p:bldP spid="174" grpId="0"/>
      <p:bldP spid="174" grpId="1"/>
      <p:bldP spid="174" grpId="2"/>
      <p:bldP spid="175" grpId="0"/>
      <p:bldP spid="175" grpId="1"/>
      <p:bldP spid="175" grpId="2"/>
      <p:bldP spid="176" grpId="0"/>
      <p:bldP spid="176" grpId="1"/>
      <p:bldP spid="176" grpId="2"/>
      <p:bldP spid="177" grpId="0"/>
      <p:bldP spid="177" grpId="1"/>
      <p:bldP spid="177" grpId="2"/>
      <p:bldP spid="178" grpId="0"/>
      <p:bldP spid="178" grpId="1"/>
      <p:bldP spid="178" grpId="2"/>
      <p:bldP spid="179" grpId="0"/>
      <p:bldP spid="179" grpId="1"/>
      <p:bldP spid="179" grpId="2"/>
      <p:bldP spid="180" grpId="0"/>
      <p:bldP spid="180" grpId="1"/>
      <p:bldP spid="180" grpId="2"/>
      <p:bldP spid="181" grpId="0"/>
      <p:bldP spid="181" grpId="1"/>
      <p:bldP spid="181" grpId="2"/>
      <p:bldP spid="182" grpId="0"/>
      <p:bldP spid="190" grpId="0" animBg="1"/>
      <p:bldP spid="191" grpId="0" animBg="1"/>
      <p:bldP spid="192" grpId="0" animBg="1"/>
      <p:bldP spid="194" grpId="0" animBg="1"/>
      <p:bldP spid="197" grpId="0" animBg="1"/>
      <p:bldP spid="198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21" grpId="0" animBg="1"/>
      <p:bldP spid="2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>
            <a:stCxn id="7" idx="6"/>
          </p:cNvCxnSpPr>
          <p:nvPr/>
        </p:nvCxnSpPr>
        <p:spPr>
          <a:xfrm flipV="1">
            <a:off x="5010150" y="1771650"/>
            <a:ext cx="784225" cy="227013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1" idx="6"/>
          </p:cNvCxnSpPr>
          <p:nvPr/>
        </p:nvCxnSpPr>
        <p:spPr>
          <a:xfrm flipV="1">
            <a:off x="5010150" y="3122613"/>
            <a:ext cx="784225" cy="111125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538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Chỉ ra kết quả của mỗi phép tính.</a:t>
            </a:r>
          </a:p>
        </p:txBody>
      </p:sp>
      <p:pic>
        <p:nvPicPr>
          <p:cNvPr id="33796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11213" y="126841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811213" y="263366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11213" y="399891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11213" y="5362575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738813" y="126841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738813" y="263366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738813" y="399891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38813" y="5362575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33850" y="1560513"/>
            <a:ext cx="876300" cy="877887"/>
          </a:xfrm>
          <a:prstGeom prst="ellipse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33850" y="2795588"/>
            <a:ext cx="876300" cy="876300"/>
          </a:xfrm>
          <a:prstGeom prst="ellipse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133850" y="4016375"/>
            <a:ext cx="876300" cy="877888"/>
          </a:xfrm>
          <a:prstGeom prst="ellipse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133850" y="5194300"/>
            <a:ext cx="876300" cy="877888"/>
          </a:xfrm>
          <a:prstGeom prst="ellipse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9" name="TextBox 13"/>
          <p:cNvSpPr txBox="1">
            <a:spLocks noChangeArrowheads="1"/>
          </p:cNvSpPr>
          <p:nvPr/>
        </p:nvSpPr>
        <p:spPr bwMode="auto">
          <a:xfrm>
            <a:off x="1479550" y="1439863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 + 5</a:t>
            </a:r>
          </a:p>
        </p:txBody>
      </p:sp>
      <p:sp>
        <p:nvSpPr>
          <p:cNvPr id="33810" name="TextBox 85"/>
          <p:cNvSpPr txBox="1">
            <a:spLocks noChangeArrowheads="1"/>
          </p:cNvSpPr>
          <p:nvPr/>
        </p:nvSpPr>
        <p:spPr bwMode="auto">
          <a:xfrm>
            <a:off x="1479550" y="2817813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 + 6</a:t>
            </a:r>
          </a:p>
        </p:txBody>
      </p:sp>
      <p:sp>
        <p:nvSpPr>
          <p:cNvPr id="33811" name="TextBox 86"/>
          <p:cNvSpPr txBox="1">
            <a:spLocks noChangeArrowheads="1"/>
          </p:cNvSpPr>
          <p:nvPr/>
        </p:nvSpPr>
        <p:spPr bwMode="auto">
          <a:xfrm>
            <a:off x="1479550" y="4148138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 + 7</a:t>
            </a:r>
          </a:p>
        </p:txBody>
      </p:sp>
      <p:sp>
        <p:nvSpPr>
          <p:cNvPr id="33812" name="TextBox 89"/>
          <p:cNvSpPr txBox="1">
            <a:spLocks noChangeArrowheads="1"/>
          </p:cNvSpPr>
          <p:nvPr/>
        </p:nvSpPr>
        <p:spPr bwMode="auto">
          <a:xfrm>
            <a:off x="1479550" y="5524500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 + 8</a:t>
            </a:r>
          </a:p>
        </p:txBody>
      </p:sp>
      <p:sp>
        <p:nvSpPr>
          <p:cNvPr id="33813" name="TextBox 90"/>
          <p:cNvSpPr txBox="1">
            <a:spLocks noChangeArrowheads="1"/>
          </p:cNvSpPr>
          <p:nvPr/>
        </p:nvSpPr>
        <p:spPr bwMode="auto">
          <a:xfrm>
            <a:off x="6384925" y="1439863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2 + 4</a:t>
            </a:r>
          </a:p>
        </p:txBody>
      </p:sp>
      <p:sp>
        <p:nvSpPr>
          <p:cNvPr id="33814" name="TextBox 91"/>
          <p:cNvSpPr txBox="1">
            <a:spLocks noChangeArrowheads="1"/>
          </p:cNvSpPr>
          <p:nvPr/>
        </p:nvSpPr>
        <p:spPr bwMode="auto">
          <a:xfrm>
            <a:off x="6384925" y="2817813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3 + 4</a:t>
            </a:r>
          </a:p>
        </p:txBody>
      </p:sp>
      <p:sp>
        <p:nvSpPr>
          <p:cNvPr id="33815" name="TextBox 93"/>
          <p:cNvSpPr txBox="1">
            <a:spLocks noChangeArrowheads="1"/>
          </p:cNvSpPr>
          <p:nvPr/>
        </p:nvSpPr>
        <p:spPr bwMode="auto">
          <a:xfrm>
            <a:off x="6384925" y="4148138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4 + 4</a:t>
            </a:r>
          </a:p>
        </p:txBody>
      </p:sp>
      <p:sp>
        <p:nvSpPr>
          <p:cNvPr id="33816" name="TextBox 94"/>
          <p:cNvSpPr txBox="1">
            <a:spLocks noChangeArrowheads="1"/>
          </p:cNvSpPr>
          <p:nvPr/>
        </p:nvSpPr>
        <p:spPr bwMode="auto">
          <a:xfrm>
            <a:off x="6384925" y="5524500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5 + 4</a:t>
            </a:r>
          </a:p>
        </p:txBody>
      </p:sp>
      <p:sp>
        <p:nvSpPr>
          <p:cNvPr id="33817" name="TextBox 96"/>
          <p:cNvSpPr txBox="1">
            <a:spLocks noChangeArrowheads="1"/>
          </p:cNvSpPr>
          <p:nvPr/>
        </p:nvSpPr>
        <p:spPr bwMode="auto">
          <a:xfrm>
            <a:off x="4337050" y="164306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818" name="TextBox 97"/>
          <p:cNvSpPr txBox="1">
            <a:spLocks noChangeArrowheads="1"/>
          </p:cNvSpPr>
          <p:nvPr/>
        </p:nvSpPr>
        <p:spPr bwMode="auto">
          <a:xfrm>
            <a:off x="4337050" y="287972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3819" name="TextBox 98"/>
          <p:cNvSpPr txBox="1">
            <a:spLocks noChangeArrowheads="1"/>
          </p:cNvSpPr>
          <p:nvPr/>
        </p:nvSpPr>
        <p:spPr bwMode="auto">
          <a:xfrm>
            <a:off x="4337050" y="408622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3820" name="TextBox 99"/>
          <p:cNvSpPr txBox="1">
            <a:spLocks noChangeArrowheads="1"/>
          </p:cNvSpPr>
          <p:nvPr/>
        </p:nvSpPr>
        <p:spPr bwMode="auto">
          <a:xfrm>
            <a:off x="4337050" y="529431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821" name="TextBox 100"/>
          <p:cNvSpPr txBox="1">
            <a:spLocks noChangeArrowheads="1"/>
          </p:cNvSpPr>
          <p:nvPr/>
        </p:nvSpPr>
        <p:spPr bwMode="auto">
          <a:xfrm>
            <a:off x="1044575" y="81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a.</a:t>
            </a:r>
          </a:p>
        </p:txBody>
      </p:sp>
      <p:cxnSp>
        <p:nvCxnSpPr>
          <p:cNvPr id="25" name="Straight Connector 24"/>
          <p:cNvCxnSpPr>
            <a:stCxn id="6" idx="6"/>
            <a:endCxn id="7" idx="2"/>
          </p:cNvCxnSpPr>
          <p:nvPr/>
        </p:nvCxnSpPr>
        <p:spPr>
          <a:xfrm>
            <a:off x="3255963" y="1725613"/>
            <a:ext cx="877887" cy="273050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81" idx="2"/>
          </p:cNvCxnSpPr>
          <p:nvPr/>
        </p:nvCxnSpPr>
        <p:spPr>
          <a:xfrm>
            <a:off x="3255963" y="3052763"/>
            <a:ext cx="877887" cy="180975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83" idx="2"/>
          </p:cNvCxnSpPr>
          <p:nvPr/>
        </p:nvCxnSpPr>
        <p:spPr>
          <a:xfrm>
            <a:off x="3255963" y="4452938"/>
            <a:ext cx="877887" cy="3175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84" idx="2"/>
          </p:cNvCxnSpPr>
          <p:nvPr/>
        </p:nvCxnSpPr>
        <p:spPr>
          <a:xfrm flipV="1">
            <a:off x="3255963" y="5634038"/>
            <a:ext cx="877887" cy="182562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3" idx="6"/>
            <a:endCxn id="78" idx="2"/>
          </p:cNvCxnSpPr>
          <p:nvPr/>
        </p:nvCxnSpPr>
        <p:spPr>
          <a:xfrm>
            <a:off x="5010150" y="4456113"/>
            <a:ext cx="728663" cy="0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4" idx="6"/>
          </p:cNvCxnSpPr>
          <p:nvPr/>
        </p:nvCxnSpPr>
        <p:spPr>
          <a:xfrm>
            <a:off x="5010150" y="5634038"/>
            <a:ext cx="728663" cy="184150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5010150" y="1771650"/>
            <a:ext cx="784225" cy="227013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010150" y="3122613"/>
            <a:ext cx="784225" cy="111125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55963" y="1725613"/>
            <a:ext cx="877887" cy="273050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55963" y="3052763"/>
            <a:ext cx="877887" cy="180975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55963" y="4452938"/>
            <a:ext cx="877887" cy="3175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255963" y="5634038"/>
            <a:ext cx="877887" cy="182562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10150" y="4456113"/>
            <a:ext cx="728663" cy="0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10150" y="5634038"/>
            <a:ext cx="728663" cy="184150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538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Chỉ ra kết quả của mỗi phép tính.</a:t>
            </a:r>
          </a:p>
        </p:txBody>
      </p:sp>
      <p:pic>
        <p:nvPicPr>
          <p:cNvPr id="34826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11213" y="126841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811213" y="263366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11213" y="399891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11213" y="5362575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738813" y="126841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738813" y="263366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738813" y="3998913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738813" y="5362575"/>
            <a:ext cx="2444750" cy="914400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33850" y="1560513"/>
            <a:ext cx="876300" cy="877887"/>
          </a:xfrm>
          <a:prstGeom prst="ellipse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33850" y="2795588"/>
            <a:ext cx="876300" cy="876300"/>
          </a:xfrm>
          <a:prstGeom prst="ellipse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133850" y="4016375"/>
            <a:ext cx="876300" cy="877888"/>
          </a:xfrm>
          <a:prstGeom prst="ellipse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133850" y="5194300"/>
            <a:ext cx="876300" cy="877888"/>
          </a:xfrm>
          <a:prstGeom prst="ellipse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39" name="TextBox 13"/>
          <p:cNvSpPr txBox="1">
            <a:spLocks noChangeArrowheads="1"/>
          </p:cNvSpPr>
          <p:nvPr/>
        </p:nvSpPr>
        <p:spPr bwMode="auto">
          <a:xfrm>
            <a:off x="1479550" y="1439863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3 + 3</a:t>
            </a:r>
          </a:p>
        </p:txBody>
      </p:sp>
      <p:sp>
        <p:nvSpPr>
          <p:cNvPr id="34840" name="TextBox 85"/>
          <p:cNvSpPr txBox="1">
            <a:spLocks noChangeArrowheads="1"/>
          </p:cNvSpPr>
          <p:nvPr/>
        </p:nvSpPr>
        <p:spPr bwMode="auto">
          <a:xfrm>
            <a:off x="1479550" y="2817813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4 + 3</a:t>
            </a:r>
          </a:p>
        </p:txBody>
      </p:sp>
      <p:sp>
        <p:nvSpPr>
          <p:cNvPr id="34841" name="TextBox 86"/>
          <p:cNvSpPr txBox="1">
            <a:spLocks noChangeArrowheads="1"/>
          </p:cNvSpPr>
          <p:nvPr/>
        </p:nvSpPr>
        <p:spPr bwMode="auto">
          <a:xfrm>
            <a:off x="1479550" y="4148138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5 + 3</a:t>
            </a:r>
          </a:p>
        </p:txBody>
      </p:sp>
      <p:sp>
        <p:nvSpPr>
          <p:cNvPr id="34842" name="TextBox 89"/>
          <p:cNvSpPr txBox="1">
            <a:spLocks noChangeArrowheads="1"/>
          </p:cNvSpPr>
          <p:nvPr/>
        </p:nvSpPr>
        <p:spPr bwMode="auto">
          <a:xfrm>
            <a:off x="1479550" y="5524500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6 + 3</a:t>
            </a:r>
          </a:p>
        </p:txBody>
      </p:sp>
      <p:sp>
        <p:nvSpPr>
          <p:cNvPr id="34843" name="TextBox 90"/>
          <p:cNvSpPr txBox="1">
            <a:spLocks noChangeArrowheads="1"/>
          </p:cNvSpPr>
          <p:nvPr/>
        </p:nvSpPr>
        <p:spPr bwMode="auto">
          <a:xfrm>
            <a:off x="6384925" y="1439863"/>
            <a:ext cx="1220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4 + 2 </a:t>
            </a:r>
          </a:p>
        </p:txBody>
      </p:sp>
      <p:sp>
        <p:nvSpPr>
          <p:cNvPr id="34844" name="TextBox 91"/>
          <p:cNvSpPr txBox="1">
            <a:spLocks noChangeArrowheads="1"/>
          </p:cNvSpPr>
          <p:nvPr/>
        </p:nvSpPr>
        <p:spPr bwMode="auto">
          <a:xfrm>
            <a:off x="6384925" y="2817813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5 + 2</a:t>
            </a:r>
          </a:p>
        </p:txBody>
      </p:sp>
      <p:sp>
        <p:nvSpPr>
          <p:cNvPr id="34845" name="TextBox 93"/>
          <p:cNvSpPr txBox="1">
            <a:spLocks noChangeArrowheads="1"/>
          </p:cNvSpPr>
          <p:nvPr/>
        </p:nvSpPr>
        <p:spPr bwMode="auto">
          <a:xfrm>
            <a:off x="6384925" y="4148138"/>
            <a:ext cx="1220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6 + 2 </a:t>
            </a:r>
          </a:p>
        </p:txBody>
      </p:sp>
      <p:sp>
        <p:nvSpPr>
          <p:cNvPr id="34846" name="TextBox 94"/>
          <p:cNvSpPr txBox="1">
            <a:spLocks noChangeArrowheads="1"/>
          </p:cNvSpPr>
          <p:nvPr/>
        </p:nvSpPr>
        <p:spPr bwMode="auto">
          <a:xfrm>
            <a:off x="6384925" y="5524500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7 + 2</a:t>
            </a:r>
          </a:p>
        </p:txBody>
      </p:sp>
      <p:sp>
        <p:nvSpPr>
          <p:cNvPr id="34847" name="TextBox 96"/>
          <p:cNvSpPr txBox="1">
            <a:spLocks noChangeArrowheads="1"/>
          </p:cNvSpPr>
          <p:nvPr/>
        </p:nvSpPr>
        <p:spPr bwMode="auto">
          <a:xfrm>
            <a:off x="4337050" y="164306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848" name="TextBox 97"/>
          <p:cNvSpPr txBox="1">
            <a:spLocks noChangeArrowheads="1"/>
          </p:cNvSpPr>
          <p:nvPr/>
        </p:nvSpPr>
        <p:spPr bwMode="auto">
          <a:xfrm>
            <a:off x="4337050" y="287972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4849" name="TextBox 98"/>
          <p:cNvSpPr txBox="1">
            <a:spLocks noChangeArrowheads="1"/>
          </p:cNvSpPr>
          <p:nvPr/>
        </p:nvSpPr>
        <p:spPr bwMode="auto">
          <a:xfrm>
            <a:off x="4337050" y="408622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850" name="TextBox 99"/>
          <p:cNvSpPr txBox="1">
            <a:spLocks noChangeArrowheads="1"/>
          </p:cNvSpPr>
          <p:nvPr/>
        </p:nvSpPr>
        <p:spPr bwMode="auto">
          <a:xfrm>
            <a:off x="4337050" y="529431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851" name="TextBox 100"/>
          <p:cNvSpPr txBox="1">
            <a:spLocks noChangeArrowheads="1"/>
          </p:cNvSpPr>
          <p:nvPr/>
        </p:nvSpPr>
        <p:spPr bwMode="auto">
          <a:xfrm>
            <a:off x="1044575" y="81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stCxn id="4" idx="4"/>
            <a:endCxn id="149" idx="2"/>
          </p:cNvCxnSpPr>
          <p:nvPr/>
        </p:nvCxnSpPr>
        <p:spPr>
          <a:xfrm>
            <a:off x="4572000" y="1866900"/>
            <a:ext cx="2360613" cy="2460625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91" idx="4"/>
            <a:endCxn id="105" idx="0"/>
          </p:cNvCxnSpPr>
          <p:nvPr/>
        </p:nvCxnSpPr>
        <p:spPr>
          <a:xfrm flipH="1">
            <a:off x="4572000" y="2211388"/>
            <a:ext cx="1997075" cy="3554412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86" idx="4"/>
            <a:endCxn id="143" idx="6"/>
          </p:cNvCxnSpPr>
          <p:nvPr/>
        </p:nvCxnSpPr>
        <p:spPr>
          <a:xfrm flipH="1">
            <a:off x="2024063" y="2211388"/>
            <a:ext cx="550862" cy="2157412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40" idx="6"/>
            <a:endCxn id="95" idx="0"/>
          </p:cNvCxnSpPr>
          <p:nvPr/>
        </p:nvCxnSpPr>
        <p:spPr>
          <a:xfrm>
            <a:off x="2024063" y="2876550"/>
            <a:ext cx="550862" cy="2084388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696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/>
              <a:t>Chỉ ra các phép tính có kết quả bằng nhau.</a:t>
            </a:r>
            <a:r>
              <a:rPr lang="vi-VN" sz="2400"/>
              <a:t> </a:t>
            </a:r>
            <a:endParaRPr lang="en-US" sz="2400" b="1"/>
          </a:p>
        </p:txBody>
      </p:sp>
      <p:pic>
        <p:nvPicPr>
          <p:cNvPr id="35846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760237" y="1175657"/>
            <a:ext cx="1623527" cy="690465"/>
            <a:chOff x="3760237" y="1175657"/>
            <a:chExt cx="1623527" cy="690465"/>
          </a:xfrm>
          <a:solidFill>
            <a:srgbClr val="FAAD5D"/>
          </a:solidFill>
        </p:grpSpPr>
        <p:sp>
          <p:nvSpPr>
            <p:cNvPr id="4" name="Oval 3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FAA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 + 1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63527" y="1520887"/>
            <a:ext cx="1623527" cy="690465"/>
            <a:chOff x="3760237" y="1175657"/>
            <a:chExt cx="1623527" cy="690465"/>
          </a:xfrm>
          <a:solidFill>
            <a:srgbClr val="AAE1FA"/>
          </a:solidFill>
        </p:grpSpPr>
        <p:sp>
          <p:nvSpPr>
            <p:cNvPr id="86" name="Oval 85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solidFill>
                <a:srgbClr val="AAE1FA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 + 6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756947" y="1520887"/>
            <a:ext cx="1623527" cy="690465"/>
            <a:chOff x="3760237" y="1175657"/>
            <a:chExt cx="1623527" cy="690465"/>
          </a:xfrm>
          <a:solidFill>
            <a:srgbClr val="AEBCE0"/>
          </a:solidFill>
        </p:grpSpPr>
        <p:sp>
          <p:nvSpPr>
            <p:cNvPr id="91" name="Oval 90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AEB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 + 3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763525" y="4961451"/>
            <a:ext cx="1623527" cy="690465"/>
            <a:chOff x="3760237" y="1175657"/>
            <a:chExt cx="1623527" cy="690465"/>
          </a:xfrm>
          <a:solidFill>
            <a:srgbClr val="FAAD5D"/>
          </a:solidFill>
        </p:grpSpPr>
        <p:sp>
          <p:nvSpPr>
            <p:cNvPr id="95" name="Oval 94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FAA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4 + 1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756945" y="4961451"/>
            <a:ext cx="1623527" cy="690465"/>
            <a:chOff x="3760237" y="1175657"/>
            <a:chExt cx="1623527" cy="690465"/>
          </a:xfrm>
          <a:solidFill>
            <a:srgbClr val="F5ADCC"/>
          </a:solidFill>
        </p:grpSpPr>
        <p:sp>
          <p:nvSpPr>
            <p:cNvPr id="99" name="Oval 98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F5A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133418" y="1290054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+ 2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760237" y="5766319"/>
            <a:ext cx="1623527" cy="690465"/>
            <a:chOff x="3760237" y="1175657"/>
            <a:chExt cx="1623527" cy="690465"/>
          </a:xfrm>
          <a:solidFill>
            <a:srgbClr val="B6DA9C"/>
          </a:solidFill>
        </p:grpSpPr>
        <p:sp>
          <p:nvSpPr>
            <p:cNvPr id="105" name="Oval 104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B6D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 + 1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01148" y="2530955"/>
            <a:ext cx="1623527" cy="690465"/>
            <a:chOff x="3760237" y="1175657"/>
            <a:chExt cx="1623527" cy="690465"/>
          </a:xfrm>
          <a:solidFill>
            <a:srgbClr val="B6DA9C"/>
          </a:solidFill>
        </p:grpSpPr>
        <p:sp>
          <p:nvSpPr>
            <p:cNvPr id="140" name="Oval 139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B6D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133418" y="1290056"/>
              <a:ext cx="9621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 + 4 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01148" y="4024249"/>
            <a:ext cx="1623527" cy="690465"/>
            <a:chOff x="3760237" y="1175657"/>
            <a:chExt cx="1623527" cy="690465"/>
          </a:xfrm>
          <a:solidFill>
            <a:srgbClr val="AEBCE0"/>
          </a:solidFill>
        </p:grpSpPr>
        <p:sp>
          <p:nvSpPr>
            <p:cNvPr id="143" name="Oval 142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AEB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 + 2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932577" y="2494524"/>
            <a:ext cx="1623527" cy="690465"/>
            <a:chOff x="3760237" y="1175657"/>
            <a:chExt cx="1623527" cy="690465"/>
          </a:xfrm>
          <a:solidFill>
            <a:srgbClr val="84CCB3"/>
          </a:solidFill>
        </p:grpSpPr>
        <p:sp>
          <p:nvSpPr>
            <p:cNvPr id="146" name="Oval 145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84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 + 7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932577" y="3982953"/>
            <a:ext cx="1623527" cy="690465"/>
            <a:chOff x="3760237" y="1175657"/>
            <a:chExt cx="1623527" cy="690465"/>
          </a:xfrm>
          <a:solidFill>
            <a:srgbClr val="AAE1FA"/>
          </a:solidFill>
        </p:grpSpPr>
        <p:sp>
          <p:nvSpPr>
            <p:cNvPr id="149" name="Oval 148"/>
            <p:cNvSpPr/>
            <p:nvPr/>
          </p:nvSpPr>
          <p:spPr>
            <a:xfrm>
              <a:off x="3760237" y="1175657"/>
              <a:ext cx="1623527" cy="690465"/>
            </a:xfrm>
            <a:prstGeom prst="ellipse">
              <a:avLst/>
            </a:prstGeom>
            <a:grpFill/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133418" y="1290056"/>
              <a:ext cx="8771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 + 6</a:t>
              </a:r>
            </a:p>
          </p:txBody>
        </p:sp>
      </p:grpSp>
      <p:cxnSp>
        <p:nvCxnSpPr>
          <p:cNvPr id="152" name="Straight Connector 151"/>
          <p:cNvCxnSpPr>
            <a:stCxn id="146" idx="2"/>
            <a:endCxn id="99" idx="0"/>
          </p:cNvCxnSpPr>
          <p:nvPr/>
        </p:nvCxnSpPr>
        <p:spPr>
          <a:xfrm flipH="1">
            <a:off x="6569075" y="2840038"/>
            <a:ext cx="363538" cy="2120900"/>
          </a:xfrm>
          <a:prstGeom prst="line">
            <a:avLst/>
          </a:prstGeom>
          <a:ln w="38100">
            <a:solidFill>
              <a:srgbClr val="2894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/>
              <a:t>Nêu kết quả phép tính.</a:t>
            </a:r>
            <a:r>
              <a:rPr lang="vi-VN" sz="2400"/>
              <a:t> </a:t>
            </a:r>
            <a:endParaRPr lang="en-US" sz="2400" b="1"/>
          </a:p>
        </p:txBody>
      </p:sp>
      <p:pic>
        <p:nvPicPr>
          <p:cNvPr id="36866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8950" y="820738"/>
            <a:ext cx="5691188" cy="5691187"/>
          </a:xfrm>
          <a:prstGeom prst="ellipse">
            <a:avLst/>
          </a:prstGeom>
          <a:solidFill>
            <a:srgbClr val="AAE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51325" y="3394075"/>
            <a:ext cx="641350" cy="6397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165475" y="2916238"/>
            <a:ext cx="639763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068513" y="2351088"/>
            <a:ext cx="639762" cy="6397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65625" y="3436938"/>
            <a:ext cx="396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4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259138" y="2963863"/>
            <a:ext cx="396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4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 flipH="1">
            <a:off x="2171700" y="2393950"/>
            <a:ext cx="271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08413" y="316071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671763" y="2640013"/>
            <a:ext cx="4079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76" name="Oval 75"/>
          <p:cNvSpPr/>
          <p:nvPr/>
        </p:nvSpPr>
        <p:spPr>
          <a:xfrm rot="18658667">
            <a:off x="3515519" y="4271169"/>
            <a:ext cx="639762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B5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 rot="18658667">
            <a:off x="2759869" y="5183982"/>
            <a:ext cx="641350" cy="6397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7B5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 rot="18658667">
            <a:off x="6424612" y="2517776"/>
            <a:ext cx="639763" cy="6397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9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 rot="18658667">
            <a:off x="5357019" y="2902744"/>
            <a:ext cx="639762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9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 rot="14717701">
            <a:off x="4307682" y="1035844"/>
            <a:ext cx="639762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6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 rot="14717701">
            <a:off x="4267201" y="2255837"/>
            <a:ext cx="639762" cy="639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16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081713" y="4864100"/>
            <a:ext cx="639762" cy="639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211763" y="4203700"/>
            <a:ext cx="639762" cy="639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354513" y="2882900"/>
            <a:ext cx="4079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867275" y="3863975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984750" y="3270250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963988" y="3863975"/>
            <a:ext cx="4079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248025" y="4821238"/>
            <a:ext cx="4079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992813" y="264001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780088" y="4567238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425950" y="1698625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467350" y="2962275"/>
            <a:ext cx="398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1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5318125" y="4244975"/>
            <a:ext cx="39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2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619500" y="4327525"/>
            <a:ext cx="396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3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379913" y="2316163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5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 flipH="1">
            <a:off x="4422775" y="1081088"/>
            <a:ext cx="271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 flipH="1">
            <a:off x="6559550" y="2560638"/>
            <a:ext cx="269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5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 flipH="1">
            <a:off x="6197600" y="4906963"/>
            <a:ext cx="269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 flipH="1">
            <a:off x="2871788" y="5213350"/>
            <a:ext cx="271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 flipH="1">
            <a:off x="6208713" y="4895850"/>
            <a:ext cx="271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6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 flipH="1">
            <a:off x="2906713" y="5237163"/>
            <a:ext cx="269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7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 flipH="1">
            <a:off x="2166938" y="2416175"/>
            <a:ext cx="26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8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 flipH="1">
            <a:off x="4422775" y="1079500"/>
            <a:ext cx="271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remove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remove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29" grpId="3"/>
      <p:bldP spid="29" grpId="4"/>
      <p:bldP spid="53" grpId="0"/>
      <p:bldP spid="56" grpId="0"/>
      <p:bldP spid="57" grpId="0"/>
      <p:bldP spid="58" grpId="0"/>
      <p:bldP spid="90" grpId="0"/>
      <p:bldP spid="92" grpId="0"/>
      <p:bldP spid="93" grpId="0"/>
      <p:bldP spid="94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5" grpId="1"/>
      <p:bldP spid="105" grpId="2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25613" y="838200"/>
            <a:ext cx="5692775" cy="5692775"/>
          </a:xfrm>
          <a:prstGeom prst="ellipse">
            <a:avLst/>
          </a:prstGeom>
          <a:solidFill>
            <a:srgbClr val="D4E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 rot="18658667">
            <a:off x="4973637" y="4406901"/>
            <a:ext cx="639763" cy="6397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EE3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/>
              <a:t>Nêu kết quả phép tính.</a:t>
            </a:r>
            <a:r>
              <a:rPr lang="vi-VN" sz="2400"/>
              <a:t> </a:t>
            </a:r>
            <a:endParaRPr lang="en-US" sz="2400" b="1"/>
          </a:p>
        </p:txBody>
      </p:sp>
      <p:pic>
        <p:nvPicPr>
          <p:cNvPr id="37892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4251325" y="3394075"/>
            <a:ext cx="641350" cy="6397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87725" y="2673350"/>
            <a:ext cx="639763" cy="639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486025" y="1660525"/>
            <a:ext cx="639763" cy="639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6" name="TextBox 28"/>
          <p:cNvSpPr txBox="1">
            <a:spLocks noChangeArrowheads="1"/>
          </p:cNvSpPr>
          <p:nvPr/>
        </p:nvSpPr>
        <p:spPr bwMode="auto">
          <a:xfrm>
            <a:off x="4373563" y="3436938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2</a:t>
            </a:r>
          </a:p>
        </p:txBody>
      </p:sp>
      <p:sp>
        <p:nvSpPr>
          <p:cNvPr id="37897" name="TextBox 52"/>
          <p:cNvSpPr txBox="1">
            <a:spLocks noChangeArrowheads="1"/>
          </p:cNvSpPr>
          <p:nvPr/>
        </p:nvSpPr>
        <p:spPr bwMode="auto">
          <a:xfrm>
            <a:off x="3481388" y="2719388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7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 flipH="1">
            <a:off x="2589213" y="1703388"/>
            <a:ext cx="271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37899" name="TextBox 56"/>
          <p:cNvSpPr txBox="1">
            <a:spLocks noChangeArrowheads="1"/>
          </p:cNvSpPr>
          <p:nvPr/>
        </p:nvSpPr>
        <p:spPr bwMode="auto">
          <a:xfrm>
            <a:off x="3922713" y="302736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37900" name="TextBox 57"/>
          <p:cNvSpPr txBox="1">
            <a:spLocks noChangeArrowheads="1"/>
          </p:cNvSpPr>
          <p:nvPr/>
        </p:nvSpPr>
        <p:spPr bwMode="auto">
          <a:xfrm>
            <a:off x="3109913" y="2236788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76" name="Oval 75"/>
          <p:cNvSpPr/>
          <p:nvPr/>
        </p:nvSpPr>
        <p:spPr>
          <a:xfrm rot="18658667">
            <a:off x="3259138" y="3659188"/>
            <a:ext cx="639762" cy="6397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8B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 rot="18658667">
            <a:off x="2027237" y="4003676"/>
            <a:ext cx="639763" cy="6397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8B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 rot="18658667">
            <a:off x="6183313" y="1862138"/>
            <a:ext cx="639762" cy="6397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 rot="18658667">
            <a:off x="5244306" y="2688432"/>
            <a:ext cx="639763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C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 rot="14717701">
            <a:off x="4307682" y="1035844"/>
            <a:ext cx="639762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9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 rot="14717701">
            <a:off x="4267201" y="2255837"/>
            <a:ext cx="639762" cy="639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9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475413" y="3979863"/>
            <a:ext cx="639762" cy="6397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7B5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356225" y="3624263"/>
            <a:ext cx="639763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B5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09" name="TextBox 89"/>
          <p:cNvSpPr txBox="1">
            <a:spLocks noChangeArrowheads="1"/>
          </p:cNvSpPr>
          <p:nvPr/>
        </p:nvSpPr>
        <p:spPr bwMode="auto">
          <a:xfrm>
            <a:off x="4354513" y="2882900"/>
            <a:ext cx="4079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37910" name="TextBox 91"/>
          <p:cNvSpPr txBox="1">
            <a:spLocks noChangeArrowheads="1"/>
          </p:cNvSpPr>
          <p:nvPr/>
        </p:nvSpPr>
        <p:spPr bwMode="auto">
          <a:xfrm>
            <a:off x="4908550" y="3619500"/>
            <a:ext cx="4079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37911" name="TextBox 92"/>
          <p:cNvSpPr txBox="1">
            <a:spLocks noChangeArrowheads="1"/>
          </p:cNvSpPr>
          <p:nvPr/>
        </p:nvSpPr>
        <p:spPr bwMode="auto">
          <a:xfrm>
            <a:off x="4894263" y="312896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37912" name="TextBox 93"/>
          <p:cNvSpPr txBox="1">
            <a:spLocks noChangeArrowheads="1"/>
          </p:cNvSpPr>
          <p:nvPr/>
        </p:nvSpPr>
        <p:spPr bwMode="auto">
          <a:xfrm>
            <a:off x="3886200" y="3584575"/>
            <a:ext cx="4079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37913" name="TextBox 94"/>
          <p:cNvSpPr txBox="1">
            <a:spLocks noChangeArrowheads="1"/>
          </p:cNvSpPr>
          <p:nvPr/>
        </p:nvSpPr>
        <p:spPr bwMode="auto">
          <a:xfrm>
            <a:off x="2717800" y="392906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37914" name="TextBox 95"/>
          <p:cNvSpPr txBox="1">
            <a:spLocks noChangeArrowheads="1"/>
          </p:cNvSpPr>
          <p:nvPr/>
        </p:nvSpPr>
        <p:spPr bwMode="auto">
          <a:xfrm>
            <a:off x="5789613" y="2236788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37915" name="TextBox 96"/>
          <p:cNvSpPr txBox="1">
            <a:spLocks noChangeArrowheads="1"/>
          </p:cNvSpPr>
          <p:nvPr/>
        </p:nvSpPr>
        <p:spPr bwMode="auto">
          <a:xfrm>
            <a:off x="6030913" y="384651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37916" name="TextBox 98"/>
          <p:cNvSpPr txBox="1">
            <a:spLocks noChangeArrowheads="1"/>
          </p:cNvSpPr>
          <p:nvPr/>
        </p:nvSpPr>
        <p:spPr bwMode="auto">
          <a:xfrm>
            <a:off x="4425950" y="1698625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37917" name="TextBox 99"/>
          <p:cNvSpPr txBox="1">
            <a:spLocks noChangeArrowheads="1"/>
          </p:cNvSpPr>
          <p:nvPr/>
        </p:nvSpPr>
        <p:spPr bwMode="auto">
          <a:xfrm>
            <a:off x="5354638" y="2747963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2</a:t>
            </a:r>
          </a:p>
        </p:txBody>
      </p:sp>
      <p:sp>
        <p:nvSpPr>
          <p:cNvPr id="37918" name="TextBox 100"/>
          <p:cNvSpPr txBox="1">
            <a:spLocks noChangeArrowheads="1"/>
          </p:cNvSpPr>
          <p:nvPr/>
        </p:nvSpPr>
        <p:spPr bwMode="auto">
          <a:xfrm>
            <a:off x="5461000" y="3665538"/>
            <a:ext cx="398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3</a:t>
            </a:r>
          </a:p>
        </p:txBody>
      </p:sp>
      <p:sp>
        <p:nvSpPr>
          <p:cNvPr id="37919" name="TextBox 101"/>
          <p:cNvSpPr txBox="1">
            <a:spLocks noChangeArrowheads="1"/>
          </p:cNvSpPr>
          <p:nvPr/>
        </p:nvSpPr>
        <p:spPr bwMode="auto">
          <a:xfrm>
            <a:off x="3371850" y="3703638"/>
            <a:ext cx="398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6</a:t>
            </a:r>
          </a:p>
        </p:txBody>
      </p:sp>
      <p:sp>
        <p:nvSpPr>
          <p:cNvPr id="37920" name="TextBox 102"/>
          <p:cNvSpPr txBox="1">
            <a:spLocks noChangeArrowheads="1"/>
          </p:cNvSpPr>
          <p:nvPr/>
        </p:nvSpPr>
        <p:spPr bwMode="auto">
          <a:xfrm>
            <a:off x="4379913" y="2316163"/>
            <a:ext cx="398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1</a:t>
            </a:r>
          </a:p>
        </p:txBody>
      </p:sp>
      <p:sp>
        <p:nvSpPr>
          <p:cNvPr id="37921" name="TextBox 103"/>
          <p:cNvSpPr txBox="1">
            <a:spLocks noChangeArrowheads="1"/>
          </p:cNvSpPr>
          <p:nvPr/>
        </p:nvSpPr>
        <p:spPr bwMode="auto">
          <a:xfrm flipH="1">
            <a:off x="4422775" y="1081088"/>
            <a:ext cx="271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3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 flipH="1">
            <a:off x="6591300" y="4022725"/>
            <a:ext cx="26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 flipH="1">
            <a:off x="2151063" y="4065588"/>
            <a:ext cx="271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 flipH="1">
            <a:off x="6599238" y="4005263"/>
            <a:ext cx="271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5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 flipH="1">
            <a:off x="2112963" y="4065588"/>
            <a:ext cx="271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8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 flipH="1">
            <a:off x="2584450" y="1725613"/>
            <a:ext cx="269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 rot="18658667">
            <a:off x="5867400" y="5157788"/>
            <a:ext cx="641350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E3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28" name="TextBox 47"/>
          <p:cNvSpPr txBox="1">
            <a:spLocks noChangeArrowheads="1"/>
          </p:cNvSpPr>
          <p:nvPr/>
        </p:nvSpPr>
        <p:spPr bwMode="auto">
          <a:xfrm>
            <a:off x="4162425" y="4010025"/>
            <a:ext cx="4778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37929" name="TextBox 50"/>
          <p:cNvSpPr txBox="1">
            <a:spLocks noChangeArrowheads="1"/>
          </p:cNvSpPr>
          <p:nvPr/>
        </p:nvSpPr>
        <p:spPr bwMode="auto">
          <a:xfrm>
            <a:off x="5494338" y="4938713"/>
            <a:ext cx="4079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37930" name="TextBox 51"/>
          <p:cNvSpPr txBox="1">
            <a:spLocks noChangeArrowheads="1"/>
          </p:cNvSpPr>
          <p:nvPr/>
        </p:nvSpPr>
        <p:spPr bwMode="auto">
          <a:xfrm>
            <a:off x="5080000" y="4435475"/>
            <a:ext cx="398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4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 flipH="1">
            <a:off x="5992813" y="5221288"/>
            <a:ext cx="269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 flipH="1">
            <a:off x="5992813" y="5200650"/>
            <a:ext cx="26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6</a:t>
            </a:r>
          </a:p>
        </p:txBody>
      </p:sp>
      <p:sp>
        <p:nvSpPr>
          <p:cNvPr id="37933" name="TextBox 59"/>
          <p:cNvSpPr txBox="1">
            <a:spLocks noChangeArrowheads="1"/>
          </p:cNvSpPr>
          <p:nvPr/>
        </p:nvSpPr>
        <p:spPr bwMode="auto">
          <a:xfrm>
            <a:off x="4746625" y="401796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+</a:t>
            </a:r>
          </a:p>
        </p:txBody>
      </p:sp>
      <p:sp>
        <p:nvSpPr>
          <p:cNvPr id="61" name="Oval 60"/>
          <p:cNvSpPr/>
          <p:nvPr/>
        </p:nvSpPr>
        <p:spPr>
          <a:xfrm rot="18658667">
            <a:off x="3929856" y="4453732"/>
            <a:ext cx="639763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6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35" name="TextBox 61"/>
          <p:cNvSpPr txBox="1">
            <a:spLocks noChangeArrowheads="1"/>
          </p:cNvSpPr>
          <p:nvPr/>
        </p:nvSpPr>
        <p:spPr bwMode="auto">
          <a:xfrm>
            <a:off x="4035425" y="4483100"/>
            <a:ext cx="398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5</a:t>
            </a:r>
          </a:p>
        </p:txBody>
      </p:sp>
      <p:sp>
        <p:nvSpPr>
          <p:cNvPr id="37936" name="TextBox 62"/>
          <p:cNvSpPr txBox="1">
            <a:spLocks noChangeArrowheads="1"/>
          </p:cNvSpPr>
          <p:nvPr/>
        </p:nvSpPr>
        <p:spPr bwMode="auto">
          <a:xfrm>
            <a:off x="3773488" y="5003800"/>
            <a:ext cx="4079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/>
              <a:t>=</a:t>
            </a:r>
          </a:p>
        </p:txBody>
      </p:sp>
      <p:sp>
        <p:nvSpPr>
          <p:cNvPr id="64" name="Oval 63"/>
          <p:cNvSpPr/>
          <p:nvPr/>
        </p:nvSpPr>
        <p:spPr>
          <a:xfrm rot="18658667">
            <a:off x="3305175" y="5422900"/>
            <a:ext cx="639763" cy="639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16C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flipH="1">
            <a:off x="3430588" y="5484813"/>
            <a:ext cx="269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 flipH="1">
            <a:off x="3452813" y="5497513"/>
            <a:ext cx="271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7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flipH="1">
            <a:off x="6302375" y="1879600"/>
            <a:ext cx="271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289459"/>
                </a:solidFill>
              </a:rPr>
              <a:t>4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 flipH="1">
            <a:off x="6302375" y="1879600"/>
            <a:ext cx="271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77050" y="1452563"/>
            <a:ext cx="238125" cy="3651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7462838" y="4430713"/>
            <a:ext cx="474662" cy="5238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6591300" y="5834063"/>
            <a:ext cx="404813" cy="3079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820988" y="6051550"/>
            <a:ext cx="439737" cy="2746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481138" y="4457700"/>
            <a:ext cx="44926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235200" y="1393825"/>
            <a:ext cx="373063" cy="2905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4702175" y="576263"/>
            <a:ext cx="25400" cy="4000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6" grpId="0"/>
      <p:bldP spid="107" grpId="0"/>
      <p:bldP spid="108" grpId="0"/>
      <p:bldP spid="109" grpId="0"/>
      <p:bldP spid="110" grpId="0"/>
      <p:bldP spid="54" grpId="0"/>
      <p:bldP spid="55" grpId="0"/>
      <p:bldP spid="65" grpId="0"/>
      <p:bldP spid="66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3"/>
          <p:cNvSpPr txBox="1">
            <a:spLocks noChangeArrowheads="1"/>
          </p:cNvSpPr>
          <p:nvPr/>
        </p:nvSpPr>
        <p:spPr bwMode="auto">
          <a:xfrm>
            <a:off x="3289300" y="4965700"/>
            <a:ext cx="458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126038" y="578961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78488" y="4926013"/>
            <a:ext cx="384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538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Xem tranh rồi nêu số.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9113" y="4889500"/>
            <a:ext cx="566737" cy="569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41750" y="4919663"/>
            <a:ext cx="45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+</a:t>
            </a:r>
          </a:p>
        </p:txBody>
      </p:sp>
      <p:sp>
        <p:nvSpPr>
          <p:cNvPr id="38919" name="TextBox 17"/>
          <p:cNvSpPr txBox="1">
            <a:spLocks noChangeArrowheads="1"/>
          </p:cNvSpPr>
          <p:nvPr/>
        </p:nvSpPr>
        <p:spPr bwMode="auto">
          <a:xfrm>
            <a:off x="5046663" y="4951413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=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97538" y="4935538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79C42"/>
                </a:solidFill>
              </a:rPr>
              <a:t>8</a:t>
            </a:r>
          </a:p>
        </p:txBody>
      </p:sp>
      <p:pic>
        <p:nvPicPr>
          <p:cNvPr id="38921" name="Picture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Rectangle 1"/>
          <p:cNvSpPr>
            <a:spLocks noChangeArrowheads="1"/>
          </p:cNvSpPr>
          <p:nvPr/>
        </p:nvSpPr>
        <p:spPr bwMode="auto">
          <a:xfrm>
            <a:off x="1463675" y="5810250"/>
            <a:ext cx="6216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/>
              <a:t>Minh được tặng tất cả         quyển tryện.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5550" y="5745163"/>
            <a:ext cx="566738" cy="568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133975" y="5789613"/>
            <a:ext cx="45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79C42"/>
                </a:solidFill>
              </a:rPr>
              <a:t>8</a:t>
            </a:r>
          </a:p>
        </p:txBody>
      </p:sp>
      <p:pic>
        <p:nvPicPr>
          <p:cNvPr id="3892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9575" y="2082800"/>
            <a:ext cx="5784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21"/>
          <p:cNvSpPr/>
          <p:nvPr/>
        </p:nvSpPr>
        <p:spPr>
          <a:xfrm>
            <a:off x="6619875" y="1201738"/>
            <a:ext cx="1435100" cy="981075"/>
          </a:xfrm>
          <a:prstGeom prst="wedgeRoundRectCallout">
            <a:avLst>
              <a:gd name="adj1" fmla="val -46400"/>
              <a:gd name="adj2" fmla="val 852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ounded Rectangular Callout 25"/>
          <p:cNvSpPr/>
          <p:nvPr/>
        </p:nvSpPr>
        <p:spPr>
          <a:xfrm>
            <a:off x="582613" y="1184275"/>
            <a:ext cx="2263775" cy="1066800"/>
          </a:xfrm>
          <a:prstGeom prst="wedgeRoundRectCallout">
            <a:avLst>
              <a:gd name="adj1" fmla="val 57975"/>
              <a:gd name="adj2" fmla="val 501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0400" y="1300163"/>
            <a:ext cx="228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Tớ tặng Minh  5 quyển truyện.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624638" y="1287463"/>
            <a:ext cx="157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Cảm ơn các bạn!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38713" y="3708400"/>
            <a:ext cx="458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289459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1513" y="1651000"/>
            <a:ext cx="458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5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3436938" y="931863"/>
            <a:ext cx="2625725" cy="981075"/>
          </a:xfrm>
          <a:prstGeom prst="wedgeRoundRectCallout">
            <a:avLst>
              <a:gd name="adj1" fmla="val -11892"/>
              <a:gd name="adj2" fmla="val 7903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86150" y="1017588"/>
            <a:ext cx="2576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Tớ cũng tặng bạn mấy quyển này!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29125" y="493553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49750" y="4900613"/>
            <a:ext cx="566738" cy="5699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29125" y="4094163"/>
            <a:ext cx="1169988" cy="825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875 0.4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5382 0.178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893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16" grpId="0"/>
      <p:bldP spid="19" grpId="0"/>
      <p:bldP spid="34" grpId="0"/>
      <p:bldP spid="27" grpId="0"/>
      <p:bldP spid="27" grpId="1"/>
      <p:bldP spid="28" grpId="0"/>
      <p:bldP spid="28" grpId="1"/>
      <p:bldP spid="21" grpId="0"/>
      <p:bldP spid="21" grpId="1"/>
      <p:bldP spid="23" grpId="0"/>
      <p:bldP spid="23" grpId="1"/>
      <p:bldP spid="31" grpId="0"/>
      <p:bldP spid="31" grpId="1"/>
      <p:bldP spid="32" grpId="0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625475"/>
            <a:ext cx="37147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16"/>
          <p:cNvSpPr txBox="1">
            <a:spLocks noChangeArrowheads="1"/>
          </p:cNvSpPr>
          <p:nvPr/>
        </p:nvSpPr>
        <p:spPr bwMode="auto">
          <a:xfrm>
            <a:off x="4221163" y="4860925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9</a:t>
            </a:r>
          </a:p>
        </p:txBody>
      </p:sp>
      <p:sp>
        <p:nvSpPr>
          <p:cNvPr id="40963" name="TextBox 23"/>
          <p:cNvSpPr txBox="1">
            <a:spLocks noChangeArrowheads="1"/>
          </p:cNvSpPr>
          <p:nvPr/>
        </p:nvSpPr>
        <p:spPr bwMode="auto">
          <a:xfrm>
            <a:off x="3111500" y="4872038"/>
            <a:ext cx="458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68863" y="5613400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00688" y="4832350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538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Xem tranh rồi nêu số.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1313" y="4795838"/>
            <a:ext cx="568325" cy="5699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8" name="TextBox 15"/>
          <p:cNvSpPr txBox="1">
            <a:spLocks noChangeArrowheads="1"/>
          </p:cNvSpPr>
          <p:nvPr/>
        </p:nvSpPr>
        <p:spPr bwMode="auto">
          <a:xfrm>
            <a:off x="3663950" y="4826000"/>
            <a:ext cx="45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+</a:t>
            </a:r>
          </a:p>
        </p:txBody>
      </p:sp>
      <p:sp>
        <p:nvSpPr>
          <p:cNvPr id="40969" name="TextBox 17"/>
          <p:cNvSpPr txBox="1">
            <a:spLocks noChangeArrowheads="1"/>
          </p:cNvSpPr>
          <p:nvPr/>
        </p:nvSpPr>
        <p:spPr bwMode="auto">
          <a:xfrm>
            <a:off x="4730750" y="4841875"/>
            <a:ext cx="45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=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19738" y="4841875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79C42"/>
                </a:solidFill>
              </a:rPr>
              <a:t>9</a:t>
            </a:r>
          </a:p>
        </p:txBody>
      </p:sp>
      <p:pic>
        <p:nvPicPr>
          <p:cNvPr id="40971" name="Picture 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Rectangle 1"/>
          <p:cNvSpPr>
            <a:spLocks noChangeArrowheads="1"/>
          </p:cNvSpPr>
          <p:nvPr/>
        </p:nvSpPr>
        <p:spPr bwMode="auto">
          <a:xfrm>
            <a:off x="2352675" y="5643563"/>
            <a:ext cx="4756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/>
              <a:t>Cả hai bình có          bông hoa.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6788" y="5568950"/>
            <a:ext cx="568325" cy="5667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75213" y="5613400"/>
            <a:ext cx="458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79C42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19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763" y="882650"/>
            <a:ext cx="50704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16"/>
          <p:cNvSpPr txBox="1">
            <a:spLocks noChangeArrowheads="1"/>
          </p:cNvSpPr>
          <p:nvPr/>
        </p:nvSpPr>
        <p:spPr bwMode="auto">
          <a:xfrm>
            <a:off x="4222750" y="4929188"/>
            <a:ext cx="45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43011" name="TextBox 23"/>
          <p:cNvSpPr txBox="1">
            <a:spLocks noChangeArrowheads="1"/>
          </p:cNvSpPr>
          <p:nvPr/>
        </p:nvSpPr>
        <p:spPr bwMode="auto">
          <a:xfrm>
            <a:off x="3113088" y="4940300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8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62538" y="5718175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02275" y="4900613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1044575" y="393700"/>
            <a:ext cx="538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Xem tranh rồi nêu số.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2900" y="4865688"/>
            <a:ext cx="568325" cy="568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6" name="TextBox 15"/>
          <p:cNvSpPr txBox="1">
            <a:spLocks noChangeArrowheads="1"/>
          </p:cNvSpPr>
          <p:nvPr/>
        </p:nvSpPr>
        <p:spPr bwMode="auto">
          <a:xfrm>
            <a:off x="3665538" y="4895850"/>
            <a:ext cx="458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+</a:t>
            </a:r>
          </a:p>
        </p:txBody>
      </p:sp>
      <p:sp>
        <p:nvSpPr>
          <p:cNvPr id="43017" name="TextBox 17"/>
          <p:cNvSpPr txBox="1">
            <a:spLocks noChangeArrowheads="1"/>
          </p:cNvSpPr>
          <p:nvPr/>
        </p:nvSpPr>
        <p:spPr bwMode="auto">
          <a:xfrm>
            <a:off x="4732338" y="4911725"/>
            <a:ext cx="458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=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02275" y="4892675"/>
            <a:ext cx="45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79C42"/>
                </a:solidFill>
              </a:rPr>
              <a:t>8</a:t>
            </a:r>
          </a:p>
        </p:txBody>
      </p:sp>
      <p:pic>
        <p:nvPicPr>
          <p:cNvPr id="43019" name="Picture 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" y="1063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Rectangle 1"/>
          <p:cNvSpPr>
            <a:spLocks noChangeArrowheads="1"/>
          </p:cNvSpPr>
          <p:nvPr/>
        </p:nvSpPr>
        <p:spPr bwMode="auto">
          <a:xfrm>
            <a:off x="2205038" y="5749925"/>
            <a:ext cx="5049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/>
              <a:t>Hai cốc có tất cả          kẹo mút.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70463" y="5673725"/>
            <a:ext cx="568325" cy="568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68888" y="5699125"/>
            <a:ext cx="458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79C42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19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5328"/>
            <a:ext cx="9144000" cy="6842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77925" y="1458913"/>
            <a:ext cx="68072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Thứ Năm ngày 26 tháng 10 năm 2022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Calibri" pitchFamily="34" charset="0"/>
              </a:rPr>
              <a:t>Toán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Cộng trong phạm vi 9 (Tiết 1)</a:t>
            </a:r>
            <a:endParaRPr lang="en-US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" y="560388"/>
            <a:ext cx="74834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3978275" y="1355725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6063" y="638175"/>
            <a:ext cx="316706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55725" y="135572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8938" y="1355725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2813" y="1355725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0738" y="135572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57500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84550" y="3265488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11600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30450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13013" y="3802063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6 + 1 = 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02163" y="3802063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 + 6 = 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37063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62525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89575" y="3260725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62263" y="446246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90900" y="446881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916363" y="446246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336800" y="446246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443413" y="446246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68875" y="4462463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95925" y="4462463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57500" y="5588000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84550" y="5594350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911600" y="5588000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330450" y="5588000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37063" y="5588000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62525" y="5588000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89575" y="5588000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513013" y="4957763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5 + 2 = 7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02163" y="4957763"/>
            <a:ext cx="148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 + 5 = 7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13013" y="6097588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4 + 3 = 7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602163" y="6097588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 + 4 =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4738" y="3367088"/>
            <a:ext cx="19812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1879600" y="135572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05063" y="135572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145213" y="1333500"/>
            <a:ext cx="3984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586538" y="1333500"/>
            <a:ext cx="4079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004050" y="1333500"/>
            <a:ext cx="396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410450" y="1333500"/>
            <a:ext cx="4079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827963" y="1333500"/>
            <a:ext cx="3984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/>
      <p:bldP spid="27" grpId="0"/>
      <p:bldP spid="29" grpId="0" animBg="1"/>
      <p:bldP spid="30" grpId="0" animBg="1"/>
      <p:bldP spid="3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44" grpId="0" animBg="1"/>
      <p:bldP spid="45" grpId="0" animBg="1"/>
      <p:bldP spid="66" grpId="0"/>
      <p:bldP spid="67" grpId="0"/>
      <p:bldP spid="68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" y="560388"/>
            <a:ext cx="74834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3978275" y="1355725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6063" y="638175"/>
            <a:ext cx="316706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675" y="1158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55725" y="135572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8938" y="1355725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2813" y="1355725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5213" y="1333500"/>
            <a:ext cx="3984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86538" y="1333500"/>
            <a:ext cx="4079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04050" y="1333500"/>
            <a:ext cx="396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10450" y="1333500"/>
            <a:ext cx="4079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27963" y="1333500"/>
            <a:ext cx="3984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0738" y="135572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57500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84550" y="3265488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11600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30450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00563" y="3802063"/>
            <a:ext cx="1397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 + 6 = 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37063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62525" y="3260725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89575" y="3260725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62263" y="446246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90900" y="446881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916363" y="446246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336800" y="446246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443413" y="4462463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68875" y="4462463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95925" y="4462463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57500" y="5588000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84550" y="5594350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911600" y="5588000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330450" y="5588000"/>
            <a:ext cx="457200" cy="45720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37063" y="5588000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62525" y="5588000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89575" y="5588000"/>
            <a:ext cx="457200" cy="45720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513013" y="4957763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5 + 2 = 7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02163" y="4957763"/>
            <a:ext cx="148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 + 5 = 7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13013" y="6097588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4 + 3 = 7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602163" y="6097588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 + 4 =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4738" y="3367088"/>
            <a:ext cx="19812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1879600" y="135572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05063" y="1355725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325813" y="3808413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6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597275" y="3808413"/>
            <a:ext cx="358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534025" y="3802063"/>
            <a:ext cx="312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300538" y="3808413"/>
            <a:ext cx="46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554538" y="3806825"/>
            <a:ext cx="54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7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895725" y="3817938"/>
            <a:ext cx="312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" name="Oval 1"/>
          <p:cNvSpPr/>
          <p:nvPr/>
        </p:nvSpPr>
        <p:spPr>
          <a:xfrm>
            <a:off x="1922463" y="3068638"/>
            <a:ext cx="4433887" cy="8080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2.96296E-6 L -0.17917 0.002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9323 0.0013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6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9271 -0.0004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09931 -0.0009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-4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0902 -0.0004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-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1511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7" grpId="0"/>
      <p:bldP spid="29" grpId="0" animBg="1"/>
      <p:bldP spid="30" grpId="0" animBg="1"/>
      <p:bldP spid="3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44" grpId="0" animBg="1"/>
      <p:bldP spid="45" grpId="0" animBg="1"/>
      <p:bldP spid="70" grpId="0"/>
      <p:bldP spid="70" grpId="1"/>
      <p:bldP spid="71" grpId="0"/>
      <p:bldP spid="71" grpId="1"/>
      <p:bldP spid="72" grpId="0"/>
      <p:bldP spid="72" grpId="1"/>
      <p:bldP spid="72" grpId="2"/>
      <p:bldP spid="73" grpId="0"/>
      <p:bldP spid="73" grpId="1"/>
      <p:bldP spid="74" grpId="0"/>
      <p:bldP spid="74" grpId="1"/>
      <p:bldP spid="75" grpId="0"/>
      <p:bldP spid="75" grpId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6763" y="1562100"/>
            <a:ext cx="411162" cy="411163"/>
          </a:xfrm>
          <a:prstGeom prst="rect">
            <a:avLst/>
          </a:prstGeom>
          <a:solidFill>
            <a:srgbClr val="FFCB06"/>
          </a:solidFill>
          <a:ln w="28575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241425" y="1562100"/>
            <a:ext cx="411163" cy="411163"/>
          </a:xfrm>
          <a:prstGeom prst="rect">
            <a:avLst/>
          </a:prstGeom>
          <a:solidFill>
            <a:srgbClr val="FFCB06"/>
          </a:solidFill>
          <a:ln w="28575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716088" y="1557338"/>
            <a:ext cx="412750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5" name="Rectangle 44"/>
          <p:cNvSpPr/>
          <p:nvPr/>
        </p:nvSpPr>
        <p:spPr>
          <a:xfrm>
            <a:off x="2193925" y="155733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682875" y="155733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3175000" y="155733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8" name="Rectangle 47"/>
          <p:cNvSpPr/>
          <p:nvPr/>
        </p:nvSpPr>
        <p:spPr>
          <a:xfrm>
            <a:off x="760413" y="270668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9" name="Rectangle 48"/>
          <p:cNvSpPr/>
          <p:nvPr/>
        </p:nvSpPr>
        <p:spPr>
          <a:xfrm>
            <a:off x="1235075" y="2706688"/>
            <a:ext cx="412750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0" name="Rectangle 49"/>
          <p:cNvSpPr/>
          <p:nvPr/>
        </p:nvSpPr>
        <p:spPr>
          <a:xfrm>
            <a:off x="1711325" y="2701925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1" name="Rectangle 50"/>
          <p:cNvSpPr/>
          <p:nvPr/>
        </p:nvSpPr>
        <p:spPr>
          <a:xfrm>
            <a:off x="2187575" y="2701925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3" name="Rectangle 52"/>
          <p:cNvSpPr/>
          <p:nvPr/>
        </p:nvSpPr>
        <p:spPr>
          <a:xfrm>
            <a:off x="2676525" y="2701925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3168650" y="2701925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5" name="Rectangle 54"/>
          <p:cNvSpPr/>
          <p:nvPr/>
        </p:nvSpPr>
        <p:spPr>
          <a:xfrm>
            <a:off x="760413" y="3954463"/>
            <a:ext cx="411162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6" name="Rectangle 55"/>
          <p:cNvSpPr/>
          <p:nvPr/>
        </p:nvSpPr>
        <p:spPr>
          <a:xfrm>
            <a:off x="1235075" y="3954463"/>
            <a:ext cx="412750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7" name="Rectangle 56"/>
          <p:cNvSpPr/>
          <p:nvPr/>
        </p:nvSpPr>
        <p:spPr>
          <a:xfrm>
            <a:off x="1711325" y="3949700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2187575" y="3949700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2676525" y="3949700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0" name="Rectangle 59"/>
          <p:cNvSpPr/>
          <p:nvPr/>
        </p:nvSpPr>
        <p:spPr>
          <a:xfrm>
            <a:off x="3168650" y="3949700"/>
            <a:ext cx="411163" cy="41275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837113" y="1584325"/>
            <a:ext cx="1228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7 +  1 = 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897688" y="1557338"/>
            <a:ext cx="1217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 +  7 =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165850" y="1482725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165850" y="1582738"/>
            <a:ext cx="40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8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207375" y="1558925"/>
            <a:ext cx="40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8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837113" y="2741613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6 +  2 = 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872288" y="2722563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2 +  6 =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119813" y="2705100"/>
            <a:ext cx="447675" cy="46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165850" y="2640013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34350" y="2693988"/>
            <a:ext cx="449263" cy="465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165850" y="2740025"/>
            <a:ext cx="40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180388" y="2725738"/>
            <a:ext cx="403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814888" y="3941763"/>
            <a:ext cx="161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5 +  3 =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097588" y="3903663"/>
            <a:ext cx="447675" cy="46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143625" y="3838575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143625" y="3938588"/>
            <a:ext cx="40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073150" y="9096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667125" y="1562100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4156075" y="1562100"/>
            <a:ext cx="411163" cy="411163"/>
          </a:xfrm>
          <a:prstGeom prst="rect">
            <a:avLst/>
          </a:prstGeom>
          <a:solidFill>
            <a:srgbClr val="41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3" name="Rectangle 92"/>
          <p:cNvSpPr/>
          <p:nvPr/>
        </p:nvSpPr>
        <p:spPr>
          <a:xfrm>
            <a:off x="3660775" y="2706688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1" name="Rectangle 100"/>
          <p:cNvSpPr/>
          <p:nvPr/>
        </p:nvSpPr>
        <p:spPr>
          <a:xfrm>
            <a:off x="4149725" y="2706688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3671888" y="3954463"/>
            <a:ext cx="411162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3" name="Rectangle 102"/>
          <p:cNvSpPr/>
          <p:nvPr/>
        </p:nvSpPr>
        <p:spPr>
          <a:xfrm>
            <a:off x="4149725" y="3954463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4" name="Rectangle 103"/>
          <p:cNvSpPr/>
          <p:nvPr/>
        </p:nvSpPr>
        <p:spPr>
          <a:xfrm>
            <a:off x="760413" y="520858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5" name="Rectangle 104"/>
          <p:cNvSpPr/>
          <p:nvPr/>
        </p:nvSpPr>
        <p:spPr>
          <a:xfrm>
            <a:off x="1235075" y="5208588"/>
            <a:ext cx="412750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1711325" y="5203825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7" name="Rectangle 106"/>
          <p:cNvSpPr/>
          <p:nvPr/>
        </p:nvSpPr>
        <p:spPr>
          <a:xfrm>
            <a:off x="2187575" y="5203825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8" name="Rectangle 107"/>
          <p:cNvSpPr/>
          <p:nvPr/>
        </p:nvSpPr>
        <p:spPr>
          <a:xfrm>
            <a:off x="2676525" y="5203825"/>
            <a:ext cx="411163" cy="41275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9" name="Rectangle 108"/>
          <p:cNvSpPr/>
          <p:nvPr/>
        </p:nvSpPr>
        <p:spPr>
          <a:xfrm>
            <a:off x="3168650" y="5203825"/>
            <a:ext cx="411163" cy="41275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0" name="Rectangle 109"/>
          <p:cNvSpPr/>
          <p:nvPr/>
        </p:nvSpPr>
        <p:spPr>
          <a:xfrm>
            <a:off x="3660775" y="5203825"/>
            <a:ext cx="411163" cy="411163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1" name="Rectangle 110"/>
          <p:cNvSpPr/>
          <p:nvPr/>
        </p:nvSpPr>
        <p:spPr>
          <a:xfrm>
            <a:off x="4149725" y="5208588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6905625" y="3941763"/>
            <a:ext cx="1614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3 +  5 = 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188325" y="3903663"/>
            <a:ext cx="447675" cy="46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234363" y="3838575"/>
            <a:ext cx="573087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8234363" y="3938588"/>
            <a:ext cx="40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783138" y="5200650"/>
            <a:ext cx="161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4 +  4 =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065838" y="5162550"/>
            <a:ext cx="449262" cy="465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111875" y="5097463"/>
            <a:ext cx="574675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111875" y="5197475"/>
            <a:ext cx="40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044575" y="393700"/>
            <a:ext cx="611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kết quả phép tính.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11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3" grpId="0"/>
      <p:bldP spid="74" grpId="0"/>
      <p:bldP spid="76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/>
      <p:bldP spid="89" grpId="0" animBg="1"/>
      <p:bldP spid="90" grpId="0"/>
      <p:bldP spid="92" grpId="0"/>
      <p:bldP spid="95" grpId="0"/>
      <p:bldP spid="88" grpId="0" animBg="1"/>
      <p:bldP spid="91" grpId="0" animBg="1"/>
      <p:bldP spid="93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 animBg="1"/>
      <p:bldP spid="114" grpId="0"/>
      <p:bldP spid="115" grpId="0"/>
      <p:bldP spid="117" grpId="0"/>
      <p:bldP spid="118" grpId="0" animBg="1"/>
      <p:bldP spid="119" grpId="0"/>
      <p:bldP spid="120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1044575" y="393700"/>
            <a:ext cx="611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kết quả phép tính.</a:t>
            </a:r>
          </a:p>
        </p:txBody>
      </p:sp>
      <p:pic>
        <p:nvPicPr>
          <p:cNvPr id="25602" name="Picture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11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27213" y="1822450"/>
            <a:ext cx="547687" cy="547688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3949700" y="1824038"/>
            <a:ext cx="547688" cy="549275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7" name="Rectangle 36"/>
          <p:cNvSpPr/>
          <p:nvPr/>
        </p:nvSpPr>
        <p:spPr>
          <a:xfrm>
            <a:off x="2538413" y="1824038"/>
            <a:ext cx="547687" cy="549275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4657725" y="1824038"/>
            <a:ext cx="549275" cy="549275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39" name="Rectangle 38"/>
          <p:cNvSpPr/>
          <p:nvPr/>
        </p:nvSpPr>
        <p:spPr>
          <a:xfrm>
            <a:off x="3243263" y="1824038"/>
            <a:ext cx="549275" cy="549275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803525" y="4595813"/>
            <a:ext cx="283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1    +   7   = </a:t>
            </a:r>
          </a:p>
        </p:txBody>
      </p:sp>
      <p:sp>
        <p:nvSpPr>
          <p:cNvPr id="25609" name="TextBox 93"/>
          <p:cNvSpPr txBox="1">
            <a:spLocks noChangeArrowheads="1"/>
          </p:cNvSpPr>
          <p:nvPr/>
        </p:nvSpPr>
        <p:spPr bwMode="auto">
          <a:xfrm>
            <a:off x="1044575" y="890588"/>
            <a:ext cx="569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0038" y="335597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7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549650" y="3355975"/>
            <a:ext cx="485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356100" y="335597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046663" y="335597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=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840413" y="3355975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044575" y="1408113"/>
            <a:ext cx="7032625" cy="1416050"/>
          </a:xfrm>
          <a:prstGeom prst="ellipse">
            <a:avLst/>
          </a:prstGeom>
          <a:noFill/>
          <a:ln w="38100">
            <a:solidFill>
              <a:srgbClr val="079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840413" y="4595813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75363" y="1824038"/>
            <a:ext cx="547687" cy="549275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6778625" y="1824038"/>
            <a:ext cx="549275" cy="549275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5365750" y="1828800"/>
            <a:ext cx="549275" cy="547688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7" grpId="0" animBg="1"/>
      <p:bldP spid="38" grpId="0" animBg="1"/>
      <p:bldP spid="39" grpId="0" animBg="1"/>
      <p:bldP spid="66" grpId="0"/>
      <p:bldP spid="66" grpId="1"/>
      <p:bldP spid="3" grpId="0"/>
      <p:bldP spid="3" grpId="1"/>
      <p:bldP spid="65" grpId="0"/>
      <p:bldP spid="65" grpId="1"/>
      <p:bldP spid="96" grpId="0"/>
      <p:bldP spid="96" grpId="1"/>
      <p:bldP spid="97" grpId="0"/>
      <p:bldP spid="97" grpId="1"/>
      <p:bldP spid="98" grpId="0"/>
      <p:bldP spid="98" grpId="1"/>
      <p:bldP spid="10" grpId="0" animBg="1"/>
      <p:bldP spid="100" grpId="2"/>
      <p:bldP spid="100" grpId="3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96"/>
          <p:cNvSpPr txBox="1">
            <a:spLocks noChangeArrowheads="1"/>
          </p:cNvSpPr>
          <p:nvPr/>
        </p:nvSpPr>
        <p:spPr bwMode="auto">
          <a:xfrm>
            <a:off x="8202613" y="1538288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8</a:t>
            </a:r>
          </a:p>
        </p:txBody>
      </p:sp>
      <p:sp>
        <p:nvSpPr>
          <p:cNvPr id="27650" name="TextBox 95"/>
          <p:cNvSpPr txBox="1">
            <a:spLocks noChangeArrowheads="1"/>
          </p:cNvSpPr>
          <p:nvPr/>
        </p:nvSpPr>
        <p:spPr bwMode="auto">
          <a:xfrm>
            <a:off x="6165850" y="1557338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8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44575" y="393700"/>
            <a:ext cx="611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kết quả phép tính.</a:t>
            </a:r>
          </a:p>
        </p:txBody>
      </p:sp>
      <p:pic>
        <p:nvPicPr>
          <p:cNvPr id="27652" name="Picture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11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6763" y="1562100"/>
            <a:ext cx="411162" cy="411163"/>
          </a:xfrm>
          <a:prstGeom prst="rect">
            <a:avLst/>
          </a:prstGeom>
          <a:solidFill>
            <a:srgbClr val="FFCB06"/>
          </a:solidFill>
          <a:ln w="28575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241425" y="1562100"/>
            <a:ext cx="411163" cy="411163"/>
          </a:xfrm>
          <a:prstGeom prst="rect">
            <a:avLst/>
          </a:prstGeom>
          <a:solidFill>
            <a:srgbClr val="FFCB06"/>
          </a:solidFill>
          <a:ln w="28575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716088" y="1557338"/>
            <a:ext cx="412750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5" name="Rectangle 44"/>
          <p:cNvSpPr/>
          <p:nvPr/>
        </p:nvSpPr>
        <p:spPr>
          <a:xfrm>
            <a:off x="2193925" y="155733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682875" y="155733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3175000" y="155733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8" name="Rectangle 47"/>
          <p:cNvSpPr/>
          <p:nvPr/>
        </p:nvSpPr>
        <p:spPr>
          <a:xfrm>
            <a:off x="760413" y="270668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9" name="Rectangle 48"/>
          <p:cNvSpPr/>
          <p:nvPr/>
        </p:nvSpPr>
        <p:spPr>
          <a:xfrm>
            <a:off x="1235075" y="2706688"/>
            <a:ext cx="412750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0" name="Rectangle 49"/>
          <p:cNvSpPr/>
          <p:nvPr/>
        </p:nvSpPr>
        <p:spPr>
          <a:xfrm>
            <a:off x="1711325" y="2701925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1" name="Rectangle 50"/>
          <p:cNvSpPr/>
          <p:nvPr/>
        </p:nvSpPr>
        <p:spPr>
          <a:xfrm>
            <a:off x="2187575" y="2701925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3" name="Rectangle 52"/>
          <p:cNvSpPr/>
          <p:nvPr/>
        </p:nvSpPr>
        <p:spPr>
          <a:xfrm>
            <a:off x="2676525" y="2701925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3168650" y="2701925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5" name="Rectangle 54"/>
          <p:cNvSpPr/>
          <p:nvPr/>
        </p:nvSpPr>
        <p:spPr>
          <a:xfrm>
            <a:off x="760413" y="3954463"/>
            <a:ext cx="411162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6" name="Rectangle 55"/>
          <p:cNvSpPr/>
          <p:nvPr/>
        </p:nvSpPr>
        <p:spPr>
          <a:xfrm>
            <a:off x="1235075" y="3954463"/>
            <a:ext cx="412750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7" name="Rectangle 56"/>
          <p:cNvSpPr/>
          <p:nvPr/>
        </p:nvSpPr>
        <p:spPr>
          <a:xfrm>
            <a:off x="1711325" y="3949700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2187575" y="3949700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2676525" y="3949700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0" name="Rectangle 59"/>
          <p:cNvSpPr/>
          <p:nvPr/>
        </p:nvSpPr>
        <p:spPr>
          <a:xfrm>
            <a:off x="3168650" y="3949700"/>
            <a:ext cx="411163" cy="41275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7671" name="TextBox 72"/>
          <p:cNvSpPr txBox="1">
            <a:spLocks noChangeArrowheads="1"/>
          </p:cNvSpPr>
          <p:nvPr/>
        </p:nvSpPr>
        <p:spPr bwMode="auto">
          <a:xfrm>
            <a:off x="4837113" y="1584325"/>
            <a:ext cx="161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7 +  1 = </a:t>
            </a:r>
          </a:p>
        </p:txBody>
      </p:sp>
      <p:sp>
        <p:nvSpPr>
          <p:cNvPr id="27672" name="TextBox 73"/>
          <p:cNvSpPr txBox="1">
            <a:spLocks noChangeArrowheads="1"/>
          </p:cNvSpPr>
          <p:nvPr/>
        </p:nvSpPr>
        <p:spPr bwMode="auto">
          <a:xfrm>
            <a:off x="6897688" y="1557338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 +  7 =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165850" y="1482725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4" name="TextBox 79"/>
          <p:cNvSpPr txBox="1">
            <a:spLocks noChangeArrowheads="1"/>
          </p:cNvSpPr>
          <p:nvPr/>
        </p:nvSpPr>
        <p:spPr bwMode="auto">
          <a:xfrm>
            <a:off x="4837113" y="2640013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6 +  2 = </a:t>
            </a:r>
          </a:p>
        </p:txBody>
      </p:sp>
      <p:sp>
        <p:nvSpPr>
          <p:cNvPr id="27675" name="TextBox 80"/>
          <p:cNvSpPr txBox="1">
            <a:spLocks noChangeArrowheads="1"/>
          </p:cNvSpPr>
          <p:nvPr/>
        </p:nvSpPr>
        <p:spPr bwMode="auto">
          <a:xfrm>
            <a:off x="6872288" y="2619375"/>
            <a:ext cx="161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2 +  6 =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119813" y="2601913"/>
            <a:ext cx="447675" cy="465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165850" y="2538413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34350" y="2592388"/>
            <a:ext cx="449263" cy="46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165850" y="2636838"/>
            <a:ext cx="40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180388" y="2622550"/>
            <a:ext cx="40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27681" name="TextBox 86"/>
          <p:cNvSpPr txBox="1">
            <a:spLocks noChangeArrowheads="1"/>
          </p:cNvSpPr>
          <p:nvPr/>
        </p:nvSpPr>
        <p:spPr bwMode="auto">
          <a:xfrm>
            <a:off x="4837113" y="3856038"/>
            <a:ext cx="161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5 +  3 =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119813" y="3817938"/>
            <a:ext cx="447675" cy="465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165850" y="3752850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165850" y="3852863"/>
            <a:ext cx="40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27685" name="TextBox 94"/>
          <p:cNvSpPr txBox="1">
            <a:spLocks noChangeArrowheads="1"/>
          </p:cNvSpPr>
          <p:nvPr/>
        </p:nvSpPr>
        <p:spPr bwMode="auto">
          <a:xfrm>
            <a:off x="1073150" y="9096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a.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165850" y="26130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8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8181975" y="26019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8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164263" y="38385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667125" y="1562100"/>
            <a:ext cx="411163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4156075" y="1562100"/>
            <a:ext cx="411163" cy="411163"/>
          </a:xfrm>
          <a:prstGeom prst="rect">
            <a:avLst/>
          </a:prstGeom>
          <a:solidFill>
            <a:srgbClr val="41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3" name="Rectangle 92"/>
          <p:cNvSpPr/>
          <p:nvPr/>
        </p:nvSpPr>
        <p:spPr>
          <a:xfrm>
            <a:off x="3660775" y="2706688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1" name="Rectangle 100"/>
          <p:cNvSpPr/>
          <p:nvPr/>
        </p:nvSpPr>
        <p:spPr>
          <a:xfrm>
            <a:off x="4149725" y="2706688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3671888" y="3954463"/>
            <a:ext cx="411162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3" name="Rectangle 102"/>
          <p:cNvSpPr/>
          <p:nvPr/>
        </p:nvSpPr>
        <p:spPr>
          <a:xfrm>
            <a:off x="4149725" y="3954463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4" name="Rectangle 103"/>
          <p:cNvSpPr/>
          <p:nvPr/>
        </p:nvSpPr>
        <p:spPr>
          <a:xfrm>
            <a:off x="760413" y="520858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5" name="Rectangle 104"/>
          <p:cNvSpPr/>
          <p:nvPr/>
        </p:nvSpPr>
        <p:spPr>
          <a:xfrm>
            <a:off x="1235075" y="5208588"/>
            <a:ext cx="412750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1711325" y="5203825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7" name="Rectangle 106"/>
          <p:cNvSpPr/>
          <p:nvPr/>
        </p:nvSpPr>
        <p:spPr>
          <a:xfrm>
            <a:off x="2187575" y="5203825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8" name="Rectangle 107"/>
          <p:cNvSpPr/>
          <p:nvPr/>
        </p:nvSpPr>
        <p:spPr>
          <a:xfrm>
            <a:off x="2676525" y="5203825"/>
            <a:ext cx="411163" cy="41275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9" name="Rectangle 108"/>
          <p:cNvSpPr/>
          <p:nvPr/>
        </p:nvSpPr>
        <p:spPr>
          <a:xfrm>
            <a:off x="3168650" y="5203825"/>
            <a:ext cx="411163" cy="41275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0" name="Rectangle 109"/>
          <p:cNvSpPr/>
          <p:nvPr/>
        </p:nvSpPr>
        <p:spPr>
          <a:xfrm>
            <a:off x="3660775" y="5203825"/>
            <a:ext cx="411163" cy="411163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1" name="Rectangle 110"/>
          <p:cNvSpPr/>
          <p:nvPr/>
        </p:nvSpPr>
        <p:spPr>
          <a:xfrm>
            <a:off x="4149725" y="5208588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7703" name="TextBox 111"/>
          <p:cNvSpPr txBox="1">
            <a:spLocks noChangeArrowheads="1"/>
          </p:cNvSpPr>
          <p:nvPr/>
        </p:nvSpPr>
        <p:spPr bwMode="auto">
          <a:xfrm>
            <a:off x="6927850" y="3856038"/>
            <a:ext cx="161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3 +  5 = 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210550" y="3817938"/>
            <a:ext cx="447675" cy="465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256588" y="3752850"/>
            <a:ext cx="573087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8256588" y="3852863"/>
            <a:ext cx="40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8272463" y="3830638"/>
            <a:ext cx="357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8</a:t>
            </a:r>
          </a:p>
        </p:txBody>
      </p:sp>
      <p:sp>
        <p:nvSpPr>
          <p:cNvPr id="27708" name="TextBox 116"/>
          <p:cNvSpPr txBox="1">
            <a:spLocks noChangeArrowheads="1"/>
          </p:cNvSpPr>
          <p:nvPr/>
        </p:nvSpPr>
        <p:spPr bwMode="auto">
          <a:xfrm>
            <a:off x="4837113" y="5132388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4 +  4 =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119813" y="5094288"/>
            <a:ext cx="447675" cy="465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165850" y="5030788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165850" y="5129213"/>
            <a:ext cx="401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164263" y="51165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2" grpId="0"/>
      <p:bldP spid="98" grpId="0"/>
      <p:bldP spid="99" grpId="0"/>
      <p:bldP spid="100" grpId="0"/>
      <p:bldP spid="115" grpId="0"/>
      <p:bldP spid="116" grpId="0"/>
      <p:bldP spid="120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1044575" y="393700"/>
            <a:ext cx="611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Nêu kết quả phép tính.</a:t>
            </a:r>
          </a:p>
        </p:txBody>
      </p:sp>
      <p:pic>
        <p:nvPicPr>
          <p:cNvPr id="29698" name="Picture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11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9900" y="1562100"/>
            <a:ext cx="411163" cy="411163"/>
          </a:xfrm>
          <a:prstGeom prst="rect">
            <a:avLst/>
          </a:prstGeom>
          <a:solidFill>
            <a:srgbClr val="FFCB06"/>
          </a:solidFill>
          <a:ln w="28575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944563" y="1562100"/>
            <a:ext cx="411162" cy="411163"/>
          </a:xfrm>
          <a:prstGeom prst="rect">
            <a:avLst/>
          </a:prstGeom>
          <a:solidFill>
            <a:srgbClr val="FFCB06"/>
          </a:solidFill>
          <a:ln w="28575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19225" y="155733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5" name="Rectangle 44"/>
          <p:cNvSpPr/>
          <p:nvPr/>
        </p:nvSpPr>
        <p:spPr>
          <a:xfrm>
            <a:off x="1897063" y="155733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386013" y="155733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7" name="Rectangle 46"/>
          <p:cNvSpPr/>
          <p:nvPr/>
        </p:nvSpPr>
        <p:spPr>
          <a:xfrm>
            <a:off x="2871788" y="1565275"/>
            <a:ext cx="411162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8" name="Rectangle 47"/>
          <p:cNvSpPr/>
          <p:nvPr/>
        </p:nvSpPr>
        <p:spPr>
          <a:xfrm>
            <a:off x="463550" y="270668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49" name="Rectangle 48"/>
          <p:cNvSpPr/>
          <p:nvPr/>
        </p:nvSpPr>
        <p:spPr>
          <a:xfrm>
            <a:off x="938213" y="270668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0" name="Rectangle 49"/>
          <p:cNvSpPr/>
          <p:nvPr/>
        </p:nvSpPr>
        <p:spPr>
          <a:xfrm>
            <a:off x="1412875" y="2701925"/>
            <a:ext cx="412750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1" name="Rectangle 50"/>
          <p:cNvSpPr/>
          <p:nvPr/>
        </p:nvSpPr>
        <p:spPr>
          <a:xfrm>
            <a:off x="1890713" y="2701925"/>
            <a:ext cx="411162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3" name="Rectangle 52"/>
          <p:cNvSpPr/>
          <p:nvPr/>
        </p:nvSpPr>
        <p:spPr>
          <a:xfrm>
            <a:off x="2379663" y="2701925"/>
            <a:ext cx="411162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2871788" y="2701925"/>
            <a:ext cx="411162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5" name="Rectangle 54"/>
          <p:cNvSpPr/>
          <p:nvPr/>
        </p:nvSpPr>
        <p:spPr>
          <a:xfrm>
            <a:off x="463550" y="3954463"/>
            <a:ext cx="411163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6" name="Rectangle 55"/>
          <p:cNvSpPr/>
          <p:nvPr/>
        </p:nvSpPr>
        <p:spPr>
          <a:xfrm>
            <a:off x="938213" y="3954463"/>
            <a:ext cx="411162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7" name="Rectangle 56"/>
          <p:cNvSpPr/>
          <p:nvPr/>
        </p:nvSpPr>
        <p:spPr>
          <a:xfrm>
            <a:off x="1412875" y="3949700"/>
            <a:ext cx="412750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1890713" y="3949700"/>
            <a:ext cx="411162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2379663" y="3949700"/>
            <a:ext cx="411162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60" name="Rectangle 59"/>
          <p:cNvSpPr/>
          <p:nvPr/>
        </p:nvSpPr>
        <p:spPr>
          <a:xfrm>
            <a:off x="2871788" y="3949700"/>
            <a:ext cx="411162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9717" name="TextBox 72"/>
          <p:cNvSpPr txBox="1">
            <a:spLocks noChangeArrowheads="1"/>
          </p:cNvSpPr>
          <p:nvPr/>
        </p:nvSpPr>
        <p:spPr bwMode="auto">
          <a:xfrm>
            <a:off x="4973638" y="1566863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8 +  1 = </a:t>
            </a:r>
          </a:p>
        </p:txBody>
      </p:sp>
      <p:sp>
        <p:nvSpPr>
          <p:cNvPr id="29718" name="TextBox 73"/>
          <p:cNvSpPr txBox="1">
            <a:spLocks noChangeArrowheads="1"/>
          </p:cNvSpPr>
          <p:nvPr/>
        </p:nvSpPr>
        <p:spPr bwMode="auto">
          <a:xfrm>
            <a:off x="6897688" y="1557338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 +  8 =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256338" y="1530350"/>
            <a:ext cx="449262" cy="46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02375" y="1465263"/>
            <a:ext cx="574675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161338" y="1528763"/>
            <a:ext cx="447675" cy="465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302375" y="1565275"/>
            <a:ext cx="40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207375" y="1558925"/>
            <a:ext cx="40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29724" name="TextBox 79"/>
          <p:cNvSpPr txBox="1">
            <a:spLocks noChangeArrowheads="1"/>
          </p:cNvSpPr>
          <p:nvPr/>
        </p:nvSpPr>
        <p:spPr bwMode="auto">
          <a:xfrm>
            <a:off x="4949825" y="2744788"/>
            <a:ext cx="161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7 +  2 = </a:t>
            </a:r>
          </a:p>
        </p:txBody>
      </p:sp>
      <p:sp>
        <p:nvSpPr>
          <p:cNvPr id="29725" name="TextBox 80"/>
          <p:cNvSpPr txBox="1">
            <a:spLocks noChangeArrowheads="1"/>
          </p:cNvSpPr>
          <p:nvPr/>
        </p:nvSpPr>
        <p:spPr bwMode="auto">
          <a:xfrm>
            <a:off x="6942138" y="2741613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2 +  7 =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232525" y="2706688"/>
            <a:ext cx="449263" cy="465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278563" y="2641600"/>
            <a:ext cx="574675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204200" y="2713038"/>
            <a:ext cx="449263" cy="465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278563" y="2741613"/>
            <a:ext cx="40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250238" y="2744788"/>
            <a:ext cx="403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29731" name="TextBox 86"/>
          <p:cNvSpPr txBox="1">
            <a:spLocks noChangeArrowheads="1"/>
          </p:cNvSpPr>
          <p:nvPr/>
        </p:nvSpPr>
        <p:spPr bwMode="auto">
          <a:xfrm>
            <a:off x="4964113" y="3932238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6 +  3 =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246813" y="3895725"/>
            <a:ext cx="447675" cy="46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292850" y="3830638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292850" y="3930650"/>
            <a:ext cx="40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29735" name="TextBox 94"/>
          <p:cNvSpPr txBox="1">
            <a:spLocks noChangeArrowheads="1"/>
          </p:cNvSpPr>
          <p:nvPr/>
        </p:nvSpPr>
        <p:spPr bwMode="auto">
          <a:xfrm>
            <a:off x="1073150" y="909638"/>
            <a:ext cx="56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b.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302375" y="15398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9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8202613" y="1538288"/>
            <a:ext cx="357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9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280150" y="27162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9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8251825" y="271462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9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308725" y="3906838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9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370263" y="1562100"/>
            <a:ext cx="411162" cy="411163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3859213" y="1562100"/>
            <a:ext cx="411162" cy="411163"/>
          </a:xfrm>
          <a:prstGeom prst="rect">
            <a:avLst/>
          </a:prstGeom>
          <a:solidFill>
            <a:srgbClr val="FFCB06"/>
          </a:solidFill>
          <a:ln w="28575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3" name="Rectangle 92"/>
          <p:cNvSpPr/>
          <p:nvPr/>
        </p:nvSpPr>
        <p:spPr>
          <a:xfrm>
            <a:off x="3363913" y="270668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1" name="Rectangle 100"/>
          <p:cNvSpPr/>
          <p:nvPr/>
        </p:nvSpPr>
        <p:spPr>
          <a:xfrm>
            <a:off x="3852863" y="2706688"/>
            <a:ext cx="411162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3375025" y="3954463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3" name="Rectangle 102"/>
          <p:cNvSpPr/>
          <p:nvPr/>
        </p:nvSpPr>
        <p:spPr>
          <a:xfrm>
            <a:off x="3852863" y="3954463"/>
            <a:ext cx="411162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4" name="Rectangle 103"/>
          <p:cNvSpPr/>
          <p:nvPr/>
        </p:nvSpPr>
        <p:spPr>
          <a:xfrm>
            <a:off x="463550" y="5208588"/>
            <a:ext cx="411163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5" name="Rectangle 104"/>
          <p:cNvSpPr/>
          <p:nvPr/>
        </p:nvSpPr>
        <p:spPr>
          <a:xfrm>
            <a:off x="938213" y="5208588"/>
            <a:ext cx="411162" cy="411162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1412875" y="5203825"/>
            <a:ext cx="412750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7" name="Rectangle 106"/>
          <p:cNvSpPr/>
          <p:nvPr/>
        </p:nvSpPr>
        <p:spPr>
          <a:xfrm>
            <a:off x="1890713" y="5203825"/>
            <a:ext cx="411162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8" name="Rectangle 107"/>
          <p:cNvSpPr/>
          <p:nvPr/>
        </p:nvSpPr>
        <p:spPr>
          <a:xfrm>
            <a:off x="2379663" y="5203825"/>
            <a:ext cx="411162" cy="412750"/>
          </a:xfrm>
          <a:prstGeom prst="rect">
            <a:avLst/>
          </a:prstGeom>
          <a:solidFill>
            <a:srgbClr val="FFCB06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9" name="Rectangle 108"/>
          <p:cNvSpPr/>
          <p:nvPr/>
        </p:nvSpPr>
        <p:spPr>
          <a:xfrm>
            <a:off x="2871788" y="5203825"/>
            <a:ext cx="411162" cy="412750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0" name="Rectangle 109"/>
          <p:cNvSpPr/>
          <p:nvPr/>
        </p:nvSpPr>
        <p:spPr>
          <a:xfrm>
            <a:off x="3363913" y="5203825"/>
            <a:ext cx="411162" cy="411163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1" name="Rectangle 110"/>
          <p:cNvSpPr/>
          <p:nvPr/>
        </p:nvSpPr>
        <p:spPr>
          <a:xfrm>
            <a:off x="3852863" y="5208588"/>
            <a:ext cx="411162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9755" name="TextBox 111"/>
          <p:cNvSpPr txBox="1">
            <a:spLocks noChangeArrowheads="1"/>
          </p:cNvSpPr>
          <p:nvPr/>
        </p:nvSpPr>
        <p:spPr bwMode="auto">
          <a:xfrm>
            <a:off x="6916738" y="3949700"/>
            <a:ext cx="161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3 +  6 = 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199438" y="3913188"/>
            <a:ext cx="449262" cy="46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245475" y="3848100"/>
            <a:ext cx="574675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8245475" y="3948113"/>
            <a:ext cx="40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8262938" y="39243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9</a:t>
            </a:r>
          </a:p>
        </p:txBody>
      </p:sp>
      <p:sp>
        <p:nvSpPr>
          <p:cNvPr id="29760" name="TextBox 116"/>
          <p:cNvSpPr txBox="1">
            <a:spLocks noChangeArrowheads="1"/>
          </p:cNvSpPr>
          <p:nvPr/>
        </p:nvSpPr>
        <p:spPr bwMode="auto">
          <a:xfrm>
            <a:off x="4964113" y="5203825"/>
            <a:ext cx="161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5 +  4 =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246813" y="5165725"/>
            <a:ext cx="447675" cy="465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292850" y="5102225"/>
            <a:ext cx="573088" cy="59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292850" y="5202238"/>
            <a:ext cx="401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?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308725" y="517842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79C42"/>
                </a:solidFill>
              </a:rPr>
              <a:t>9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356100" y="1562100"/>
            <a:ext cx="411163" cy="411163"/>
          </a:xfrm>
          <a:prstGeom prst="rect">
            <a:avLst/>
          </a:prstGeom>
          <a:solidFill>
            <a:srgbClr val="41C8F4"/>
          </a:solidFill>
          <a:ln w="28575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71" name="Rectangle 70"/>
          <p:cNvSpPr/>
          <p:nvPr/>
        </p:nvSpPr>
        <p:spPr>
          <a:xfrm>
            <a:off x="4349750" y="2706688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72" name="Rectangle 71"/>
          <p:cNvSpPr/>
          <p:nvPr/>
        </p:nvSpPr>
        <p:spPr>
          <a:xfrm>
            <a:off x="4349750" y="3954463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4" name="Rectangle 93"/>
          <p:cNvSpPr/>
          <p:nvPr/>
        </p:nvSpPr>
        <p:spPr>
          <a:xfrm>
            <a:off x="4349750" y="5208588"/>
            <a:ext cx="411163" cy="411162"/>
          </a:xfrm>
          <a:prstGeom prst="rect">
            <a:avLst/>
          </a:prstGeom>
          <a:solidFill>
            <a:srgbClr val="41C8F4"/>
          </a:solidFill>
          <a:ln w="38100">
            <a:solidFill>
              <a:srgbClr val="007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5" grpId="0"/>
      <p:bldP spid="86" grpId="0"/>
      <p:bldP spid="92" grpId="0"/>
      <p:bldP spid="96" grpId="0"/>
      <p:bldP spid="97" grpId="0"/>
      <p:bldP spid="98" grpId="0"/>
      <p:bldP spid="99" grpId="0"/>
      <p:bldP spid="100" grpId="0"/>
      <p:bldP spid="115" grpId="0"/>
      <p:bldP spid="116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6126</TotalTime>
  <Words>465</Words>
  <Application>Microsoft Office PowerPoint</Application>
  <PresentationFormat>On-screen Show (4:3)</PresentationFormat>
  <Paragraphs>311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 Light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920</cp:revision>
  <dcterms:created xsi:type="dcterms:W3CDTF">2018-11-09T03:14:06Z</dcterms:created>
  <dcterms:modified xsi:type="dcterms:W3CDTF">2022-10-25T13:43:00Z</dcterms:modified>
</cp:coreProperties>
</file>