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85" r:id="rId4"/>
    <p:sldId id="308" r:id="rId5"/>
    <p:sldId id="316" r:id="rId6"/>
    <p:sldId id="317" r:id="rId7"/>
    <p:sldId id="261" r:id="rId8"/>
    <p:sldId id="300" r:id="rId9"/>
    <p:sldId id="320" r:id="rId10"/>
    <p:sldId id="322" r:id="rId11"/>
    <p:sldId id="321" r:id="rId12"/>
    <p:sldId id="324" r:id="rId13"/>
    <p:sldId id="323" r:id="rId14"/>
    <p:sldId id="30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24A41"/>
    <a:srgbClr val="F45E71"/>
    <a:srgbClr val="3D87AD"/>
    <a:srgbClr val="6172B2"/>
    <a:srgbClr val="13C6F8"/>
    <a:srgbClr val="F59142"/>
    <a:srgbClr val="8BC63F"/>
    <a:srgbClr val="F059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-1218" y="-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351583-C828-4A40-8217-61034C242F9A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4B9EB7-7F86-42A7-B0C4-9161256C2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3D879C-70AF-468A-9494-1A23824250DE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AC7439-7140-4028-8A14-D2CD3C479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BE398-7EF8-4E39-949C-3E484F241C6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25B85-E59C-486E-9862-BB9B4AB9A7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65DA7-9D38-4D13-80A9-6E6E2B4C2B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50F7-384E-4787-8127-BB7096019EE6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99B1-254F-40CB-99C5-39DD518CD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D686-B786-46CC-B960-7D896E53D40E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241F-5E5C-4C63-9994-0540052D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BD3A-82B1-460F-B4BD-6B9EFFBC5EBC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6C33-F62D-44DC-B44D-B1C84134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1AC2-F138-4A4C-BDA1-0078BFB8800B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ED08-2AEF-4545-87F5-F153E4F6E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4FF2-6259-4230-BA17-E12B7567555B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28FC-7F48-4AB6-853A-4AF46CD73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09E4-6A69-4943-A9D0-BA4B01284423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01A8-4E09-4CC1-8FA2-BD59B595B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18DB-7F00-477E-A25C-4A35D99575FA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654C-9323-4797-B239-DC1DA4ED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FF1B-5D1D-465C-B7C3-94200CDE767B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70AD-289F-4B21-A41A-6A6BB260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9351-137F-4F85-988F-CB4E21A5DD0A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E773-12E3-4FEF-8793-5F4B8960F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69C-F6FB-485A-897D-0C6CA17899EF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B32E-6064-4455-85CC-A13BDE1D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C8A6-250F-456D-8F2E-6BAB8922F04F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E960-C2A2-4976-B2B0-F205B4BD2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91507-306E-43E3-8D2C-F211389D0938}" type="datetimeFigureOut">
              <a:rPr lang="en-US"/>
              <a:pPr>
                <a:defRPr/>
              </a:pPr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F69DE-22B2-4642-9D1B-150C2DB1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Chọn dải lụa để buộc vào khinh khí cầu.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950" y="1293813"/>
            <a:ext cx="916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1006475" y="2682875"/>
            <a:ext cx="420688" cy="1284288"/>
          </a:xfrm>
          <a:prstGeom prst="line">
            <a:avLst/>
          </a:prstGeom>
          <a:ln w="38100">
            <a:solidFill>
              <a:srgbClr val="F59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07975" y="3116263"/>
            <a:ext cx="1871663" cy="1757362"/>
          </a:xfrm>
          <a:custGeom>
            <a:avLst/>
            <a:gdLst>
              <a:gd name="connsiteX0" fmla="*/ 1921216 w 1921216"/>
              <a:gd name="connsiteY0" fmla="*/ 0 h 1818044"/>
              <a:gd name="connsiteX1" fmla="*/ 755356 w 1921216"/>
              <a:gd name="connsiteY1" fmla="*/ 464820 h 1818044"/>
              <a:gd name="connsiteX2" fmla="*/ 61936 w 1921216"/>
              <a:gd name="connsiteY2" fmla="*/ 1699260 h 1818044"/>
              <a:gd name="connsiteX3" fmla="*/ 77176 w 1921216"/>
              <a:gd name="connsiteY3" fmla="*/ 1699260 h 18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16" h="1818044">
                <a:moveTo>
                  <a:pt x="1921216" y="0"/>
                </a:moveTo>
                <a:cubicBezTo>
                  <a:pt x="1493226" y="90805"/>
                  <a:pt x="1065236" y="181610"/>
                  <a:pt x="755356" y="464820"/>
                </a:cubicBezTo>
                <a:cubicBezTo>
                  <a:pt x="445476" y="748030"/>
                  <a:pt x="174966" y="1493520"/>
                  <a:pt x="61936" y="1699260"/>
                </a:cubicBezTo>
                <a:cubicBezTo>
                  <a:pt x="-51094" y="1905000"/>
                  <a:pt x="13041" y="1802130"/>
                  <a:pt x="77176" y="169926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48025" y="2659063"/>
            <a:ext cx="1406525" cy="2149475"/>
          </a:xfrm>
          <a:custGeom>
            <a:avLst/>
            <a:gdLst>
              <a:gd name="connsiteX0" fmla="*/ 165550 w 1406481"/>
              <a:gd name="connsiteY0" fmla="*/ 0 h 2148840"/>
              <a:gd name="connsiteX1" fmla="*/ 96970 w 1406481"/>
              <a:gd name="connsiteY1" fmla="*/ 1699260 h 2148840"/>
              <a:gd name="connsiteX2" fmla="*/ 1316170 w 1406481"/>
              <a:gd name="connsiteY2" fmla="*/ 1920240 h 2148840"/>
              <a:gd name="connsiteX3" fmla="*/ 1316170 w 1406481"/>
              <a:gd name="connsiteY3" fmla="*/ 2148840 h 2148840"/>
              <a:gd name="connsiteX4" fmla="*/ 1316170 w 1406481"/>
              <a:gd name="connsiteY4" fmla="*/ 2148840 h 2148840"/>
              <a:gd name="connsiteX5" fmla="*/ 1346650 w 1406481"/>
              <a:gd name="connsiteY5" fmla="*/ 21107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81" h="2148840">
                <a:moveTo>
                  <a:pt x="165550" y="0"/>
                </a:moveTo>
                <a:cubicBezTo>
                  <a:pt x="35375" y="689610"/>
                  <a:pt x="-94800" y="1379220"/>
                  <a:pt x="96970" y="1699260"/>
                </a:cubicBezTo>
                <a:cubicBezTo>
                  <a:pt x="288740" y="2019300"/>
                  <a:pt x="1112970" y="1845310"/>
                  <a:pt x="1316170" y="1920240"/>
                </a:cubicBezTo>
                <a:cubicBezTo>
                  <a:pt x="1519370" y="1995170"/>
                  <a:pt x="1316170" y="2148840"/>
                  <a:pt x="1316170" y="2148840"/>
                </a:cubicBezTo>
                <a:lnTo>
                  <a:pt x="1316170" y="2148840"/>
                </a:lnTo>
                <a:lnTo>
                  <a:pt x="1346650" y="2110740"/>
                </a:lnTo>
              </a:path>
            </a:pathLst>
          </a:custGeom>
          <a:noFill/>
          <a:ln w="28575">
            <a:solidFill>
              <a:srgbClr val="13C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60625" y="3124200"/>
            <a:ext cx="2157413" cy="1698625"/>
          </a:xfrm>
          <a:custGeom>
            <a:avLst/>
            <a:gdLst>
              <a:gd name="connsiteX0" fmla="*/ 2156460 w 2156460"/>
              <a:gd name="connsiteY0" fmla="*/ 0 h 1699260"/>
              <a:gd name="connsiteX1" fmla="*/ 1013460 w 2156460"/>
              <a:gd name="connsiteY1" fmla="*/ 190500 h 1699260"/>
              <a:gd name="connsiteX2" fmla="*/ 883920 w 2156460"/>
              <a:gd name="connsiteY2" fmla="*/ 769620 h 1699260"/>
              <a:gd name="connsiteX3" fmla="*/ 601980 w 2156460"/>
              <a:gd name="connsiteY3" fmla="*/ 1257300 h 1699260"/>
              <a:gd name="connsiteX4" fmla="*/ 0 w 2156460"/>
              <a:gd name="connsiteY4" fmla="*/ 1691640 h 1699260"/>
              <a:gd name="connsiteX5" fmla="*/ 0 w 2156460"/>
              <a:gd name="connsiteY5" fmla="*/ 1691640 h 1699260"/>
              <a:gd name="connsiteX6" fmla="*/ 0 w 2156460"/>
              <a:gd name="connsiteY6" fmla="*/ 1699260 h 169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460" h="1699260">
                <a:moveTo>
                  <a:pt x="2156460" y="0"/>
                </a:moveTo>
                <a:cubicBezTo>
                  <a:pt x="1691005" y="31115"/>
                  <a:pt x="1225550" y="62230"/>
                  <a:pt x="1013460" y="190500"/>
                </a:cubicBezTo>
                <a:cubicBezTo>
                  <a:pt x="801370" y="318770"/>
                  <a:pt x="952500" y="591820"/>
                  <a:pt x="883920" y="769620"/>
                </a:cubicBezTo>
                <a:cubicBezTo>
                  <a:pt x="815340" y="947420"/>
                  <a:pt x="749300" y="1103630"/>
                  <a:pt x="601980" y="1257300"/>
                </a:cubicBezTo>
                <a:cubicBezTo>
                  <a:pt x="454660" y="1410970"/>
                  <a:pt x="0" y="1691640"/>
                  <a:pt x="0" y="1691640"/>
                </a:cubicBezTo>
                <a:lnTo>
                  <a:pt x="0" y="1691640"/>
                </a:lnTo>
                <a:lnTo>
                  <a:pt x="0" y="1699260"/>
                </a:lnTo>
              </a:path>
            </a:pathLst>
          </a:custGeom>
          <a:noFill/>
          <a:ln w="28575">
            <a:solidFill>
              <a:srgbClr val="617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51225" y="2674938"/>
            <a:ext cx="2386013" cy="1233487"/>
          </a:xfrm>
          <a:custGeom>
            <a:avLst/>
            <a:gdLst>
              <a:gd name="connsiteX0" fmla="*/ 2385914 w 2385914"/>
              <a:gd name="connsiteY0" fmla="*/ 0 h 1234440"/>
              <a:gd name="connsiteX1" fmla="*/ 2126834 w 2385914"/>
              <a:gd name="connsiteY1" fmla="*/ 320040 h 1234440"/>
              <a:gd name="connsiteX2" fmla="*/ 1319114 w 2385914"/>
              <a:gd name="connsiteY2" fmla="*/ 701040 h 1234440"/>
              <a:gd name="connsiteX3" fmla="*/ 130394 w 2385914"/>
              <a:gd name="connsiteY3" fmla="*/ 1082040 h 1234440"/>
              <a:gd name="connsiteX4" fmla="*/ 84674 w 2385914"/>
              <a:gd name="connsiteY4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914" h="1234440">
                <a:moveTo>
                  <a:pt x="2385914" y="0"/>
                </a:moveTo>
                <a:cubicBezTo>
                  <a:pt x="2345274" y="101600"/>
                  <a:pt x="2304634" y="203200"/>
                  <a:pt x="2126834" y="320040"/>
                </a:cubicBezTo>
                <a:cubicBezTo>
                  <a:pt x="1949034" y="436880"/>
                  <a:pt x="1651854" y="574040"/>
                  <a:pt x="1319114" y="701040"/>
                </a:cubicBezTo>
                <a:cubicBezTo>
                  <a:pt x="986374" y="828040"/>
                  <a:pt x="336134" y="993140"/>
                  <a:pt x="130394" y="1082040"/>
                </a:cubicBezTo>
                <a:cubicBezTo>
                  <a:pt x="-75346" y="1170940"/>
                  <a:pt x="4664" y="1202690"/>
                  <a:pt x="84674" y="1234440"/>
                </a:cubicBezTo>
              </a:path>
            </a:pathLst>
          </a:custGeom>
          <a:noFill/>
          <a:ln w="28575">
            <a:solidFill>
              <a:srgbClr val="3D8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735763" y="3154363"/>
            <a:ext cx="1044575" cy="1676400"/>
          </a:xfrm>
          <a:custGeom>
            <a:avLst/>
            <a:gdLst>
              <a:gd name="connsiteX0" fmla="*/ 327660 w 1043989"/>
              <a:gd name="connsiteY0" fmla="*/ 0 h 1676400"/>
              <a:gd name="connsiteX1" fmla="*/ 822960 w 1043989"/>
              <a:gd name="connsiteY1" fmla="*/ 419100 h 1676400"/>
              <a:gd name="connsiteX2" fmla="*/ 1043940 w 1043989"/>
              <a:gd name="connsiteY2" fmla="*/ 807720 h 1676400"/>
              <a:gd name="connsiteX3" fmla="*/ 838200 w 1043989"/>
              <a:gd name="connsiteY3" fmla="*/ 1135380 h 1676400"/>
              <a:gd name="connsiteX4" fmla="*/ 365760 w 1043989"/>
              <a:gd name="connsiteY4" fmla="*/ 1333500 h 1676400"/>
              <a:gd name="connsiteX5" fmla="*/ 76200 w 1043989"/>
              <a:gd name="connsiteY5" fmla="*/ 1455420 h 1676400"/>
              <a:gd name="connsiteX6" fmla="*/ 0 w 1043989"/>
              <a:gd name="connsiteY6" fmla="*/ 1676400 h 1676400"/>
              <a:gd name="connsiteX7" fmla="*/ 0 w 1043989"/>
              <a:gd name="connsiteY7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989" h="1676400">
                <a:moveTo>
                  <a:pt x="327660" y="0"/>
                </a:moveTo>
                <a:cubicBezTo>
                  <a:pt x="515620" y="142240"/>
                  <a:pt x="703580" y="284480"/>
                  <a:pt x="822960" y="419100"/>
                </a:cubicBezTo>
                <a:cubicBezTo>
                  <a:pt x="942340" y="553720"/>
                  <a:pt x="1041400" y="688340"/>
                  <a:pt x="1043940" y="807720"/>
                </a:cubicBezTo>
                <a:cubicBezTo>
                  <a:pt x="1046480" y="927100"/>
                  <a:pt x="951230" y="1047750"/>
                  <a:pt x="838200" y="1135380"/>
                </a:cubicBezTo>
                <a:cubicBezTo>
                  <a:pt x="725170" y="1223010"/>
                  <a:pt x="365760" y="1333500"/>
                  <a:pt x="365760" y="1333500"/>
                </a:cubicBezTo>
                <a:cubicBezTo>
                  <a:pt x="238760" y="1386840"/>
                  <a:pt x="137160" y="1398270"/>
                  <a:pt x="76200" y="1455420"/>
                </a:cubicBezTo>
                <a:cubicBezTo>
                  <a:pt x="15240" y="1512570"/>
                  <a:pt x="0" y="1676400"/>
                  <a:pt x="0" y="1676400"/>
                </a:cubicBezTo>
                <a:lnTo>
                  <a:pt x="0" y="1676400"/>
                </a:lnTo>
              </a:path>
            </a:pathLst>
          </a:custGeom>
          <a:noFill/>
          <a:ln w="28575">
            <a:solidFill>
              <a:srgbClr val="F45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684838" y="2636838"/>
            <a:ext cx="2566987" cy="1287462"/>
          </a:xfrm>
          <a:custGeom>
            <a:avLst/>
            <a:gdLst>
              <a:gd name="connsiteX0" fmla="*/ 2567940 w 2567940"/>
              <a:gd name="connsiteY0" fmla="*/ 0 h 1287780"/>
              <a:gd name="connsiteX1" fmla="*/ 2171700 w 2567940"/>
              <a:gd name="connsiteY1" fmla="*/ 556260 h 1287780"/>
              <a:gd name="connsiteX2" fmla="*/ 1508760 w 2567940"/>
              <a:gd name="connsiteY2" fmla="*/ 784860 h 1287780"/>
              <a:gd name="connsiteX3" fmla="*/ 327660 w 2567940"/>
              <a:gd name="connsiteY3" fmla="*/ 800100 h 1287780"/>
              <a:gd name="connsiteX4" fmla="*/ 0 w 2567940"/>
              <a:gd name="connsiteY4" fmla="*/ 12877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40" h="1287780">
                <a:moveTo>
                  <a:pt x="2567940" y="0"/>
                </a:moveTo>
                <a:cubicBezTo>
                  <a:pt x="2458085" y="212725"/>
                  <a:pt x="2348230" y="425450"/>
                  <a:pt x="2171700" y="556260"/>
                </a:cubicBezTo>
                <a:cubicBezTo>
                  <a:pt x="1995170" y="687070"/>
                  <a:pt x="1816100" y="744220"/>
                  <a:pt x="1508760" y="784860"/>
                </a:cubicBezTo>
                <a:cubicBezTo>
                  <a:pt x="1201420" y="825500"/>
                  <a:pt x="579120" y="716280"/>
                  <a:pt x="327660" y="800100"/>
                </a:cubicBezTo>
                <a:cubicBezTo>
                  <a:pt x="76200" y="883920"/>
                  <a:pt x="38100" y="1085850"/>
                  <a:pt x="0" y="1287780"/>
                </a:cubicBezTo>
              </a:path>
            </a:pathLst>
          </a:custGeom>
          <a:noFill/>
          <a:ln w="28575">
            <a:solidFill>
              <a:srgbClr val="D24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2270125"/>
            <a:ext cx="68405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13" y="4605338"/>
            <a:ext cx="67103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038" y="2289175"/>
            <a:ext cx="68056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275" y="2936875"/>
            <a:ext cx="68214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2038" y="3475038"/>
            <a:ext cx="68056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9338" y="4035425"/>
            <a:ext cx="682148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9213" y="2270125"/>
            <a:ext cx="14081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54875" y="2338388"/>
            <a:ext cx="20415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655638" y="1252538"/>
            <a:ext cx="1800225" cy="846137"/>
          </a:xfrm>
          <a:prstGeom prst="wedgeRoundRectCallout">
            <a:avLst>
              <a:gd name="adj1" fmla="val -54299"/>
              <a:gd name="adj2" fmla="val 1105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từ trái</a:t>
            </a:r>
            <a:b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phải.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208713" y="1279525"/>
            <a:ext cx="1947862" cy="846138"/>
          </a:xfrm>
          <a:prstGeom prst="wedgeRoundRectCallout">
            <a:avLst>
              <a:gd name="adj1" fmla="val 56434"/>
              <a:gd name="adj2" fmla="val 1053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hàng</a:t>
            </a:r>
            <a:b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 chục ô.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40088" y="2925763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98900" y="2925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38913" y="2925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95475" y="3490913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84450" y="34988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77088" y="3490913"/>
            <a:ext cx="42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24375" y="3490913"/>
            <a:ext cx="42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83025" y="4049713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41838" y="406717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05413" y="4049713"/>
            <a:ext cx="423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64225" y="4067175"/>
            <a:ext cx="423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81850" y="4043363"/>
            <a:ext cx="423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20788" y="4630738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60638" y="4630738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16275" y="463073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05413" y="4629150"/>
            <a:ext cx="423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093788" y="2351088"/>
            <a:ext cx="665162" cy="571500"/>
            <a:chOff x="799506" y="5305989"/>
            <a:chExt cx="666466" cy="572534"/>
          </a:xfrm>
        </p:grpSpPr>
        <p:pic>
          <p:nvPicPr>
            <p:cNvPr id="28729" name="Picture 1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99506" y="5305989"/>
              <a:ext cx="666466" cy="57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0" name="TextBox 33"/>
            <p:cNvSpPr txBox="1">
              <a:spLocks noChangeArrowheads="1"/>
            </p:cNvSpPr>
            <p:nvPr/>
          </p:nvSpPr>
          <p:spPr bwMode="auto">
            <a:xfrm>
              <a:off x="963783" y="5337336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1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762125" y="2357438"/>
            <a:ext cx="654050" cy="557212"/>
            <a:chOff x="1978847" y="5607281"/>
            <a:chExt cx="653582" cy="557080"/>
          </a:xfrm>
        </p:grpSpPr>
        <p:pic>
          <p:nvPicPr>
            <p:cNvPr id="28727" name="Picture 3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78847" y="5607281"/>
              <a:ext cx="653582" cy="55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8" name="TextBox 35"/>
            <p:cNvSpPr txBox="1">
              <a:spLocks noChangeArrowheads="1"/>
            </p:cNvSpPr>
            <p:nvPr/>
          </p:nvSpPr>
          <p:spPr bwMode="auto">
            <a:xfrm>
              <a:off x="2088180" y="5637409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2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447925" y="2357438"/>
            <a:ext cx="665163" cy="573087"/>
            <a:chOff x="835121" y="5296213"/>
            <a:chExt cx="666466" cy="572534"/>
          </a:xfrm>
        </p:grpSpPr>
        <p:pic>
          <p:nvPicPr>
            <p:cNvPr id="28725" name="Picture 3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5121" y="5296213"/>
              <a:ext cx="666466" cy="57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6" name="TextBox 40"/>
            <p:cNvSpPr txBox="1">
              <a:spLocks noChangeArrowheads="1"/>
            </p:cNvSpPr>
            <p:nvPr/>
          </p:nvSpPr>
          <p:spPr bwMode="auto">
            <a:xfrm>
              <a:off x="963783" y="5337336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3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090863" y="2352675"/>
            <a:ext cx="654050" cy="557213"/>
            <a:chOff x="1953910" y="5597396"/>
            <a:chExt cx="653582" cy="557080"/>
          </a:xfrm>
        </p:grpSpPr>
        <p:pic>
          <p:nvPicPr>
            <p:cNvPr id="28723" name="Picture 4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53910" y="5597396"/>
              <a:ext cx="653582" cy="55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4" name="TextBox 43"/>
            <p:cNvSpPr txBox="1">
              <a:spLocks noChangeArrowheads="1"/>
            </p:cNvSpPr>
            <p:nvPr/>
          </p:nvSpPr>
          <p:spPr bwMode="auto">
            <a:xfrm>
              <a:off x="2088180" y="5637409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4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748088" y="2346325"/>
            <a:ext cx="666750" cy="571500"/>
            <a:chOff x="835121" y="5296213"/>
            <a:chExt cx="666466" cy="572534"/>
          </a:xfrm>
        </p:grpSpPr>
        <p:pic>
          <p:nvPicPr>
            <p:cNvPr id="28721" name="Picture 4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5121" y="5296213"/>
              <a:ext cx="666466" cy="57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2" name="TextBox 46"/>
            <p:cNvSpPr txBox="1">
              <a:spLocks noChangeArrowheads="1"/>
            </p:cNvSpPr>
            <p:nvPr/>
          </p:nvSpPr>
          <p:spPr bwMode="auto">
            <a:xfrm>
              <a:off x="963783" y="5337336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5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18013" y="2359025"/>
            <a:ext cx="654050" cy="557213"/>
            <a:chOff x="1953910" y="5597396"/>
            <a:chExt cx="653582" cy="557080"/>
          </a:xfrm>
        </p:grpSpPr>
        <p:pic>
          <p:nvPicPr>
            <p:cNvPr id="28719" name="Picture 4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53910" y="5597396"/>
              <a:ext cx="653582" cy="55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0" name="TextBox 49"/>
            <p:cNvSpPr txBox="1">
              <a:spLocks noChangeArrowheads="1"/>
            </p:cNvSpPr>
            <p:nvPr/>
          </p:nvSpPr>
          <p:spPr bwMode="auto">
            <a:xfrm>
              <a:off x="2088180" y="5637409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6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073650" y="2327275"/>
            <a:ext cx="666750" cy="571500"/>
            <a:chOff x="835121" y="5296213"/>
            <a:chExt cx="666466" cy="572534"/>
          </a:xfrm>
        </p:grpSpPr>
        <p:pic>
          <p:nvPicPr>
            <p:cNvPr id="28717" name="Picture 5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5121" y="5296213"/>
              <a:ext cx="666466" cy="57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8" name="TextBox 52"/>
            <p:cNvSpPr txBox="1">
              <a:spLocks noChangeArrowheads="1"/>
            </p:cNvSpPr>
            <p:nvPr/>
          </p:nvSpPr>
          <p:spPr bwMode="auto">
            <a:xfrm>
              <a:off x="975975" y="5337336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7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721350" y="2332038"/>
            <a:ext cx="654050" cy="555625"/>
            <a:chOff x="1953910" y="5597396"/>
            <a:chExt cx="653582" cy="557080"/>
          </a:xfrm>
        </p:grpSpPr>
        <p:pic>
          <p:nvPicPr>
            <p:cNvPr id="28715" name="Picture 5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53910" y="5597396"/>
              <a:ext cx="653582" cy="55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6" name="TextBox 55"/>
            <p:cNvSpPr txBox="1">
              <a:spLocks noChangeArrowheads="1"/>
            </p:cNvSpPr>
            <p:nvPr/>
          </p:nvSpPr>
          <p:spPr bwMode="auto">
            <a:xfrm>
              <a:off x="2088180" y="5637409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8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6359525" y="2338388"/>
            <a:ext cx="681038" cy="571500"/>
            <a:chOff x="835121" y="5296213"/>
            <a:chExt cx="666466" cy="572534"/>
          </a:xfrm>
        </p:grpSpPr>
        <p:pic>
          <p:nvPicPr>
            <p:cNvPr id="28713" name="Picture 5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5121" y="5296213"/>
              <a:ext cx="666466" cy="57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4" name="TextBox 58"/>
            <p:cNvSpPr txBox="1">
              <a:spLocks noChangeArrowheads="1"/>
            </p:cNvSpPr>
            <p:nvPr/>
          </p:nvSpPr>
          <p:spPr bwMode="auto">
            <a:xfrm>
              <a:off x="993292" y="5349675"/>
              <a:ext cx="362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9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043738" y="2341563"/>
            <a:ext cx="654050" cy="557212"/>
            <a:chOff x="1953910" y="5597396"/>
            <a:chExt cx="653582" cy="557080"/>
          </a:xfrm>
        </p:grpSpPr>
        <p:pic>
          <p:nvPicPr>
            <p:cNvPr id="28711" name="Picture 6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53910" y="5597396"/>
              <a:ext cx="653582" cy="55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2" name="TextBox 61"/>
            <p:cNvSpPr txBox="1">
              <a:spLocks noChangeArrowheads="1"/>
            </p:cNvSpPr>
            <p:nvPr/>
          </p:nvSpPr>
          <p:spPr bwMode="auto">
            <a:xfrm>
              <a:off x="2010434" y="5636887"/>
              <a:ext cx="54053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/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2270125"/>
            <a:ext cx="68405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6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3" y="2270125"/>
            <a:ext cx="14081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75" y="2338388"/>
            <a:ext cx="20415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655638" y="1252538"/>
            <a:ext cx="1800225" cy="846137"/>
          </a:xfrm>
          <a:prstGeom prst="wedgeRoundRectCallout">
            <a:avLst>
              <a:gd name="adj1" fmla="val -54299"/>
              <a:gd name="adj2" fmla="val 1105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từ trái</a:t>
            </a:r>
            <a:b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phải.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208713" y="1279525"/>
            <a:ext cx="1947862" cy="846138"/>
          </a:xfrm>
          <a:prstGeom prst="wedgeRoundRectCallout">
            <a:avLst>
              <a:gd name="adj1" fmla="val 56434"/>
              <a:gd name="adj2" fmla="val 1053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hàng</a:t>
            </a:r>
            <a:b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 chục ô.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40088" y="2925763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98900" y="2925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38913" y="2925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95475" y="3490913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84450" y="34988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77088" y="3490913"/>
            <a:ext cx="42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24375" y="3490913"/>
            <a:ext cx="42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83025" y="4049713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41838" y="406717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05413" y="4049713"/>
            <a:ext cx="423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64225" y="4067175"/>
            <a:ext cx="423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81850" y="4043363"/>
            <a:ext cx="423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20788" y="4630738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60638" y="4630738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16275" y="463073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05413" y="4629150"/>
            <a:ext cx="423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11925" y="4629150"/>
            <a:ext cx="423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13088" y="2941638"/>
            <a:ext cx="541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67138" y="2940050"/>
            <a:ext cx="5413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81750" y="2940050"/>
            <a:ext cx="5413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97050" y="3498850"/>
            <a:ext cx="5397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22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59038" y="34940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37063" y="3492500"/>
            <a:ext cx="5397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26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04063" y="3492500"/>
            <a:ext cx="5397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92538" y="4064000"/>
            <a:ext cx="5397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46588" y="4078288"/>
            <a:ext cx="541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143500" y="40782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37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72150" y="4078288"/>
            <a:ext cx="541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38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070725" y="4062413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33475" y="4652963"/>
            <a:ext cx="539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41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449513" y="4648200"/>
            <a:ext cx="541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25788" y="464343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44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91113" y="4649788"/>
            <a:ext cx="539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47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402388" y="4640263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Có tất cả bao nhiêu quả táo?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09688"/>
            <a:ext cx="7088188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150" y="2840038"/>
            <a:ext cx="3133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2009775"/>
            <a:ext cx="18684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7713" y="1296988"/>
            <a:ext cx="22002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1338" y="3182938"/>
            <a:ext cx="2022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4763" y="2759075"/>
            <a:ext cx="19875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8688" y="2051050"/>
            <a:ext cx="4587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3550" y="2197100"/>
            <a:ext cx="457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5025" y="2686050"/>
            <a:ext cx="457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8225" y="2036763"/>
            <a:ext cx="457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0663" y="2124075"/>
            <a:ext cx="457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6375" y="2617788"/>
            <a:ext cx="457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0325" y="1611313"/>
            <a:ext cx="457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53100" y="1535113"/>
            <a:ext cx="458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93938" y="5438775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Có tất cả 48 quả táo.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921500" y="960438"/>
            <a:ext cx="1984375" cy="1774825"/>
            <a:chOff x="6921283" y="959693"/>
            <a:chExt cx="1984706" cy="1776111"/>
          </a:xfrm>
        </p:grpSpPr>
        <p:sp>
          <p:nvSpPr>
            <p:cNvPr id="2" name="Cloud Callout 1"/>
            <p:cNvSpPr/>
            <p:nvPr/>
          </p:nvSpPr>
          <p:spPr>
            <a:xfrm>
              <a:off x="6921283" y="959693"/>
              <a:ext cx="1984706" cy="1776111"/>
            </a:xfrm>
            <a:prstGeom prst="cloudCallout">
              <a:avLst>
                <a:gd name="adj1" fmla="val -12037"/>
                <a:gd name="adj2" fmla="val 71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40" name="TextBox 2"/>
            <p:cNvSpPr txBox="1">
              <a:spLocks noChangeArrowheads="1"/>
            </p:cNvSpPr>
            <p:nvPr/>
          </p:nvSpPr>
          <p:spPr bwMode="auto">
            <a:xfrm>
              <a:off x="7095809" y="1264131"/>
              <a:ext cx="165568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Đếm xem có mấy chục và mấy quả táo.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64638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893888" y="2921000"/>
            <a:ext cx="5356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</a:rPr>
              <a:t>Các số đến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598488" y="1082675"/>
            <a:ext cx="1084262" cy="3024188"/>
            <a:chOff x="598905" y="1083443"/>
            <a:chExt cx="1083945" cy="3024025"/>
          </a:xfrm>
        </p:grpSpPr>
        <p:grpSp>
          <p:nvGrpSpPr>
            <p:cNvPr id="313" name="Group 312"/>
            <p:cNvGrpSpPr/>
            <p:nvPr/>
          </p:nvGrpSpPr>
          <p:grpSpPr>
            <a:xfrm>
              <a:off x="598905" y="1083443"/>
              <a:ext cx="308533" cy="3017520"/>
              <a:chOff x="550250" y="1541226"/>
              <a:chExt cx="308533" cy="3017520"/>
            </a:xfrm>
            <a:solidFill>
              <a:srgbClr val="6DD0F6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5025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55025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55025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55025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55025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55025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55025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55025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55025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55025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991122" y="1089948"/>
              <a:ext cx="308533" cy="3017520"/>
              <a:chOff x="990015" y="1541226"/>
              <a:chExt cx="308533" cy="3017520"/>
            </a:xfrm>
            <a:solidFill>
              <a:srgbClr val="6DD0F6"/>
            </a:solidFill>
          </p:grpSpPr>
          <p:sp>
            <p:nvSpPr>
              <p:cNvPr id="318" name="Rectangle 317"/>
              <p:cNvSpPr/>
              <p:nvPr/>
            </p:nvSpPr>
            <p:spPr>
              <a:xfrm>
                <a:off x="99001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99001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99001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99001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99001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99001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99001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99001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99001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99001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5" name="Rectangle 314"/>
            <p:cNvSpPr/>
            <p:nvPr/>
          </p:nvSpPr>
          <p:spPr>
            <a:xfrm>
              <a:off x="1374965" y="3799510"/>
              <a:ext cx="307885" cy="301609"/>
            </a:xfrm>
            <a:prstGeom prst="rect">
              <a:avLst/>
            </a:prstGeom>
            <a:solidFill>
              <a:srgbClr val="6DD0F6"/>
            </a:solidFill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373379" y="3497901"/>
              <a:ext cx="309471" cy="301609"/>
            </a:xfrm>
            <a:prstGeom prst="rect">
              <a:avLst/>
            </a:prstGeom>
            <a:solidFill>
              <a:srgbClr val="6DD0F6"/>
            </a:solidFill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373379" y="3196292"/>
              <a:ext cx="309471" cy="301609"/>
            </a:xfrm>
            <a:prstGeom prst="rect">
              <a:avLst/>
            </a:prstGeom>
            <a:solidFill>
              <a:srgbClr val="6DD0F6"/>
            </a:solidFill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38" name="Group 337"/>
          <p:cNvGrpSpPr>
            <a:grpSpLocks/>
          </p:cNvGrpSpPr>
          <p:nvPr/>
        </p:nvGrpSpPr>
        <p:grpSpPr bwMode="auto">
          <a:xfrm>
            <a:off x="4489450" y="1069975"/>
            <a:ext cx="1841500" cy="3024188"/>
            <a:chOff x="4489392" y="1070433"/>
            <a:chExt cx="1841585" cy="3024025"/>
          </a:xfrm>
        </p:grpSpPr>
        <p:grpSp>
          <p:nvGrpSpPr>
            <p:cNvPr id="339" name="Group 338"/>
            <p:cNvGrpSpPr/>
            <p:nvPr/>
          </p:nvGrpSpPr>
          <p:grpSpPr>
            <a:xfrm>
              <a:off x="5256711" y="1076938"/>
              <a:ext cx="308533" cy="3017520"/>
              <a:chOff x="2561930" y="1541226"/>
              <a:chExt cx="308533" cy="3017520"/>
            </a:xfrm>
            <a:solidFill>
              <a:srgbClr val="F05923"/>
            </a:solidFill>
          </p:grpSpPr>
          <p:sp>
            <p:nvSpPr>
              <p:cNvPr id="375" name="Rectangle 37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639249" y="1070433"/>
              <a:ext cx="308533" cy="3017520"/>
              <a:chOff x="3001695" y="1541226"/>
              <a:chExt cx="308533" cy="3017520"/>
            </a:xfrm>
            <a:solidFill>
              <a:srgbClr val="F05923"/>
            </a:solidFill>
          </p:grpSpPr>
          <p:sp>
            <p:nvSpPr>
              <p:cNvPr id="365" name="Rectangle 364"/>
              <p:cNvSpPr/>
              <p:nvPr/>
            </p:nvSpPr>
            <p:spPr>
              <a:xfrm>
                <a:off x="300169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00169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00169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00169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300169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00169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300169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00169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00169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00169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41" name="Rectangle 340"/>
            <p:cNvSpPr/>
            <p:nvPr/>
          </p:nvSpPr>
          <p:spPr>
            <a:xfrm>
              <a:off x="6022988" y="3786500"/>
              <a:ext cx="307989" cy="301609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021401" y="3484891"/>
              <a:ext cx="309576" cy="301609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4874173" y="1076938"/>
              <a:ext cx="308533" cy="3017520"/>
              <a:chOff x="2561930" y="1541226"/>
              <a:chExt cx="308533" cy="3017520"/>
            </a:xfrm>
            <a:solidFill>
              <a:srgbClr val="F05923"/>
            </a:solidFill>
          </p:grpSpPr>
          <p:sp>
            <p:nvSpPr>
              <p:cNvPr id="355" name="Rectangle 35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4489392" y="1076938"/>
              <a:ext cx="308533" cy="3017520"/>
              <a:chOff x="2561930" y="1541226"/>
              <a:chExt cx="308533" cy="3017520"/>
            </a:xfrm>
            <a:solidFill>
              <a:srgbClr val="F05923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85" name="Group 384"/>
          <p:cNvGrpSpPr>
            <a:grpSpLocks/>
          </p:cNvGrpSpPr>
          <p:nvPr/>
        </p:nvGrpSpPr>
        <p:grpSpPr bwMode="auto">
          <a:xfrm>
            <a:off x="6738938" y="1082675"/>
            <a:ext cx="1839912" cy="3024188"/>
            <a:chOff x="6738440" y="1083443"/>
            <a:chExt cx="1840928" cy="3024025"/>
          </a:xfrm>
        </p:grpSpPr>
        <p:grpSp>
          <p:nvGrpSpPr>
            <p:cNvPr id="386" name="Group 385"/>
            <p:cNvGrpSpPr/>
            <p:nvPr/>
          </p:nvGrpSpPr>
          <p:grpSpPr>
            <a:xfrm>
              <a:off x="7505759" y="1089948"/>
              <a:ext cx="308533" cy="3017520"/>
              <a:chOff x="2561930" y="1541226"/>
              <a:chExt cx="308533" cy="3017520"/>
            </a:xfrm>
            <a:solidFill>
              <a:srgbClr val="8BC63F"/>
            </a:solidFill>
          </p:grpSpPr>
          <p:sp>
            <p:nvSpPr>
              <p:cNvPr id="431" name="Rectangle 43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>
              <a:off x="7888297" y="1083443"/>
              <a:ext cx="308533" cy="3017520"/>
              <a:chOff x="3001695" y="1541226"/>
              <a:chExt cx="308533" cy="3017520"/>
            </a:xfrm>
            <a:solidFill>
              <a:srgbClr val="8BC63F"/>
            </a:solidFill>
          </p:grpSpPr>
          <p:sp>
            <p:nvSpPr>
              <p:cNvPr id="421" name="Rectangle 420"/>
              <p:cNvSpPr/>
              <p:nvPr/>
            </p:nvSpPr>
            <p:spPr>
              <a:xfrm>
                <a:off x="300169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300169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300169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00169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300169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00169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300169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300169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300169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300169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88" name="Group 387"/>
            <p:cNvGrpSpPr/>
            <p:nvPr/>
          </p:nvGrpSpPr>
          <p:grpSpPr>
            <a:xfrm>
              <a:off x="7123221" y="1089948"/>
              <a:ext cx="308533" cy="3017520"/>
              <a:chOff x="2561930" y="1541226"/>
              <a:chExt cx="308533" cy="3017520"/>
            </a:xfrm>
            <a:solidFill>
              <a:srgbClr val="8BC63F"/>
            </a:solidFill>
          </p:grpSpPr>
          <p:sp>
            <p:nvSpPr>
              <p:cNvPr id="411" name="Rectangle 41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6738440" y="1089948"/>
              <a:ext cx="308533" cy="3017520"/>
              <a:chOff x="2561930" y="1541226"/>
              <a:chExt cx="308533" cy="3017520"/>
            </a:xfrm>
            <a:solidFill>
              <a:srgbClr val="8BC63F"/>
            </a:solidFill>
          </p:grpSpPr>
          <p:sp>
            <p:nvSpPr>
              <p:cNvPr id="401" name="Rectangle 40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>
              <a:off x="8270835" y="1083443"/>
              <a:ext cx="308533" cy="3017520"/>
              <a:chOff x="3001695" y="1541226"/>
              <a:chExt cx="308533" cy="3017520"/>
            </a:xfrm>
            <a:solidFill>
              <a:srgbClr val="8BC63F"/>
            </a:solidFill>
          </p:grpSpPr>
          <p:sp>
            <p:nvSpPr>
              <p:cNvPr id="391" name="Rectangle 390"/>
              <p:cNvSpPr/>
              <p:nvPr/>
            </p:nvSpPr>
            <p:spPr>
              <a:xfrm>
                <a:off x="300169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300169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300169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00169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00169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00169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00169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300169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00169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00169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441" name="Group 440"/>
          <p:cNvGrpSpPr>
            <a:grpSpLocks/>
          </p:cNvGrpSpPr>
          <p:nvPr/>
        </p:nvGrpSpPr>
        <p:grpSpPr bwMode="auto">
          <a:xfrm>
            <a:off x="2438400" y="1069975"/>
            <a:ext cx="1457325" cy="3024188"/>
            <a:chOff x="2438154" y="1070433"/>
            <a:chExt cx="1456804" cy="3024025"/>
          </a:xfrm>
        </p:grpSpPr>
        <p:grpSp>
          <p:nvGrpSpPr>
            <p:cNvPr id="442" name="Group 441"/>
            <p:cNvGrpSpPr/>
            <p:nvPr/>
          </p:nvGrpSpPr>
          <p:grpSpPr>
            <a:xfrm>
              <a:off x="2820692" y="1076938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471" name="Rectangle 47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43" name="Group 442"/>
            <p:cNvGrpSpPr/>
            <p:nvPr/>
          </p:nvGrpSpPr>
          <p:grpSpPr>
            <a:xfrm>
              <a:off x="3203230" y="1070433"/>
              <a:ext cx="308533" cy="3017520"/>
              <a:chOff x="3001695" y="1541226"/>
              <a:chExt cx="308533" cy="3017520"/>
            </a:xfrm>
            <a:solidFill>
              <a:srgbClr val="FECA07"/>
            </a:solidFill>
          </p:grpSpPr>
          <p:sp>
            <p:nvSpPr>
              <p:cNvPr id="461" name="Rectangle 460"/>
              <p:cNvSpPr/>
              <p:nvPr/>
            </p:nvSpPr>
            <p:spPr>
              <a:xfrm>
                <a:off x="300169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300169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00169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00169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300169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00169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300169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300169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300169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300169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4" name="Rectangle 443"/>
            <p:cNvSpPr/>
            <p:nvPr/>
          </p:nvSpPr>
          <p:spPr>
            <a:xfrm>
              <a:off x="3587093" y="3786500"/>
              <a:ext cx="307865" cy="301609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3585507" y="3484891"/>
              <a:ext cx="309451" cy="301609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3585507" y="3183282"/>
              <a:ext cx="309451" cy="301609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47" name="Group 446"/>
            <p:cNvGrpSpPr/>
            <p:nvPr/>
          </p:nvGrpSpPr>
          <p:grpSpPr>
            <a:xfrm>
              <a:off x="2438154" y="1076938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451" name="Rectangle 45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8" name="Rectangle 447"/>
            <p:cNvSpPr/>
            <p:nvPr/>
          </p:nvSpPr>
          <p:spPr>
            <a:xfrm>
              <a:off x="3587093" y="2873736"/>
              <a:ext cx="307865" cy="303197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3585507" y="2572127"/>
              <a:ext cx="309451" cy="301609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585507" y="2270518"/>
              <a:ext cx="309451" cy="301609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9" name="Rounded Rectangle 298"/>
          <p:cNvSpPr/>
          <p:nvPr/>
        </p:nvSpPr>
        <p:spPr>
          <a:xfrm>
            <a:off x="328613" y="4310063"/>
            <a:ext cx="1917700" cy="1739900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98905" y="1083443"/>
            <a:ext cx="308533" cy="3017520"/>
            <a:chOff x="550250" y="1541226"/>
            <a:chExt cx="308533" cy="3017520"/>
          </a:xfrm>
          <a:solidFill>
            <a:srgbClr val="6DD0F6"/>
          </a:solidFill>
        </p:grpSpPr>
        <p:sp>
          <p:nvSpPr>
            <p:cNvPr id="88" name="Rectangle 87"/>
            <p:cNvSpPr/>
            <p:nvPr/>
          </p:nvSpPr>
          <p:spPr>
            <a:xfrm>
              <a:off x="55025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025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25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5025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025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025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5025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25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5025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025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1122" y="1089948"/>
            <a:ext cx="308533" cy="3017520"/>
            <a:chOff x="990015" y="1541226"/>
            <a:chExt cx="308533" cy="3017520"/>
          </a:xfrm>
          <a:solidFill>
            <a:srgbClr val="6DD0F6"/>
          </a:solidFill>
        </p:grpSpPr>
        <p:sp>
          <p:nvSpPr>
            <p:cNvPr id="108" name="Rectangle 107"/>
            <p:cNvSpPr/>
            <p:nvPr/>
          </p:nvSpPr>
          <p:spPr>
            <a:xfrm>
              <a:off x="990015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990015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90015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015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90015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990015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90015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90015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90015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990015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374775" y="3798888"/>
            <a:ext cx="307975" cy="301625"/>
          </a:xfrm>
          <a:prstGeom prst="rect">
            <a:avLst/>
          </a:prstGeom>
          <a:solidFill>
            <a:srgbClr val="6DD0F6"/>
          </a:solidFill>
          <a:ln w="28575"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373188" y="3497263"/>
            <a:ext cx="309562" cy="301625"/>
          </a:xfrm>
          <a:prstGeom prst="rect">
            <a:avLst/>
          </a:prstGeom>
          <a:solidFill>
            <a:srgbClr val="6DD0F6"/>
          </a:solidFill>
          <a:ln w="28575"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373188" y="3195638"/>
            <a:ext cx="309562" cy="301625"/>
          </a:xfrm>
          <a:prstGeom prst="rect">
            <a:avLst/>
          </a:prstGeom>
          <a:solidFill>
            <a:srgbClr val="6DD0F6"/>
          </a:solidFill>
          <a:ln w="28575"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0692" y="1076938"/>
            <a:ext cx="308533" cy="3017520"/>
            <a:chOff x="2561930" y="1541226"/>
            <a:chExt cx="308533" cy="3017520"/>
          </a:xfrm>
          <a:solidFill>
            <a:srgbClr val="FECA07"/>
          </a:solidFill>
        </p:grpSpPr>
        <p:sp>
          <p:nvSpPr>
            <p:cNvPr id="149" name="Rectangle 148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3230" y="1070433"/>
            <a:ext cx="308533" cy="3017520"/>
            <a:chOff x="3001695" y="1541226"/>
            <a:chExt cx="308533" cy="3017520"/>
          </a:xfrm>
          <a:solidFill>
            <a:srgbClr val="FECA07"/>
          </a:solidFill>
        </p:grpSpPr>
        <p:sp>
          <p:nvSpPr>
            <p:cNvPr id="159" name="Rectangle 158"/>
            <p:cNvSpPr/>
            <p:nvPr/>
          </p:nvSpPr>
          <p:spPr>
            <a:xfrm>
              <a:off x="3001695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01695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001695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001695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01695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01695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001695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01695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01695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01695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3586163" y="3786188"/>
            <a:ext cx="309562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586163" y="3484563"/>
            <a:ext cx="307975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586163" y="3182938"/>
            <a:ext cx="307975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2438154" y="1076938"/>
            <a:ext cx="308533" cy="3017520"/>
            <a:chOff x="2561930" y="1541226"/>
            <a:chExt cx="308533" cy="3017520"/>
          </a:xfrm>
          <a:solidFill>
            <a:srgbClr val="FECA07"/>
          </a:solidFill>
        </p:grpSpPr>
        <p:sp>
          <p:nvSpPr>
            <p:cNvPr id="173" name="Rectangle 172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256711" y="1076938"/>
            <a:ext cx="308533" cy="3017520"/>
            <a:chOff x="2561930" y="1541226"/>
            <a:chExt cx="308533" cy="3017520"/>
          </a:xfrm>
          <a:solidFill>
            <a:srgbClr val="F05923"/>
          </a:solidFill>
        </p:grpSpPr>
        <p:sp>
          <p:nvSpPr>
            <p:cNvPr id="184" name="Rectangle 183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639249" y="1070433"/>
            <a:ext cx="308533" cy="3017520"/>
            <a:chOff x="3001695" y="1541226"/>
            <a:chExt cx="308533" cy="3017520"/>
          </a:xfrm>
          <a:solidFill>
            <a:srgbClr val="F05923"/>
          </a:solidFill>
        </p:grpSpPr>
        <p:sp>
          <p:nvSpPr>
            <p:cNvPr id="195" name="Rectangle 194"/>
            <p:cNvSpPr/>
            <p:nvPr/>
          </p:nvSpPr>
          <p:spPr>
            <a:xfrm>
              <a:off x="3001695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01695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001695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001695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001695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001695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001695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001695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001695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01695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6022975" y="3786188"/>
            <a:ext cx="307975" cy="301625"/>
          </a:xfrm>
          <a:prstGeom prst="rect">
            <a:avLst/>
          </a:prstGeom>
          <a:solidFill>
            <a:srgbClr val="F05923"/>
          </a:solidFill>
          <a:ln w="28575">
            <a:solidFill>
              <a:srgbClr val="C21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021388" y="3484563"/>
            <a:ext cx="309562" cy="301625"/>
          </a:xfrm>
          <a:prstGeom prst="rect">
            <a:avLst/>
          </a:prstGeom>
          <a:solidFill>
            <a:srgbClr val="F05923"/>
          </a:solidFill>
          <a:ln w="28575">
            <a:solidFill>
              <a:srgbClr val="C21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9" name="Group 208"/>
          <p:cNvGrpSpPr/>
          <p:nvPr/>
        </p:nvGrpSpPr>
        <p:grpSpPr>
          <a:xfrm>
            <a:off x="4874173" y="1076938"/>
            <a:ext cx="308533" cy="3017520"/>
            <a:chOff x="2561930" y="1541226"/>
            <a:chExt cx="308533" cy="3017520"/>
          </a:xfrm>
          <a:solidFill>
            <a:srgbClr val="F05923"/>
          </a:solidFill>
        </p:grpSpPr>
        <p:sp>
          <p:nvSpPr>
            <p:cNvPr id="210" name="Rectangle 209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489392" y="1076938"/>
            <a:ext cx="308533" cy="3017520"/>
            <a:chOff x="2561930" y="1541226"/>
            <a:chExt cx="308533" cy="3017520"/>
          </a:xfrm>
          <a:solidFill>
            <a:srgbClr val="F05923"/>
          </a:solidFill>
        </p:grpSpPr>
        <p:sp>
          <p:nvSpPr>
            <p:cNvPr id="221" name="Rectangle 220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7505759" y="1089948"/>
            <a:ext cx="308533" cy="3017520"/>
            <a:chOff x="2561930" y="1541226"/>
            <a:chExt cx="308533" cy="3017520"/>
          </a:xfrm>
          <a:solidFill>
            <a:srgbClr val="8BC63F"/>
          </a:solidFill>
        </p:grpSpPr>
        <p:sp>
          <p:nvSpPr>
            <p:cNvPr id="232" name="Rectangle 231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888297" y="1083443"/>
            <a:ext cx="308533" cy="3017520"/>
            <a:chOff x="3001695" y="1541226"/>
            <a:chExt cx="308533" cy="3017520"/>
          </a:xfrm>
          <a:solidFill>
            <a:srgbClr val="8BC63F"/>
          </a:solidFill>
        </p:grpSpPr>
        <p:sp>
          <p:nvSpPr>
            <p:cNvPr id="243" name="Rectangle 242"/>
            <p:cNvSpPr/>
            <p:nvPr/>
          </p:nvSpPr>
          <p:spPr>
            <a:xfrm>
              <a:off x="3001695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01695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001695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01695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001695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001695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001695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001695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001695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001695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7123221" y="1089948"/>
            <a:ext cx="308533" cy="3017520"/>
            <a:chOff x="2561930" y="1541226"/>
            <a:chExt cx="308533" cy="3017520"/>
          </a:xfrm>
          <a:solidFill>
            <a:srgbClr val="8BC63F"/>
          </a:solidFill>
        </p:grpSpPr>
        <p:sp>
          <p:nvSpPr>
            <p:cNvPr id="254" name="Rectangle 253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738440" y="1089948"/>
            <a:ext cx="308533" cy="3017520"/>
            <a:chOff x="2561930" y="1541226"/>
            <a:chExt cx="308533" cy="3017520"/>
          </a:xfrm>
          <a:solidFill>
            <a:srgbClr val="8BC63F"/>
          </a:solidFill>
        </p:grpSpPr>
        <p:sp>
          <p:nvSpPr>
            <p:cNvPr id="265" name="Rectangle 264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8270835" y="1083443"/>
            <a:ext cx="308533" cy="3017520"/>
            <a:chOff x="3001695" y="1541226"/>
            <a:chExt cx="308533" cy="3017520"/>
          </a:xfrm>
          <a:solidFill>
            <a:srgbClr val="8BC63F"/>
          </a:solidFill>
        </p:grpSpPr>
        <p:sp>
          <p:nvSpPr>
            <p:cNvPr id="276" name="Rectangle 275"/>
            <p:cNvSpPr/>
            <p:nvPr/>
          </p:nvSpPr>
          <p:spPr>
            <a:xfrm>
              <a:off x="3001695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001695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001695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001695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001695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001695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001695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001695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001695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001695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659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7" name="Rectangle 286"/>
          <p:cNvSpPr/>
          <p:nvPr/>
        </p:nvSpPr>
        <p:spPr>
          <a:xfrm>
            <a:off x="3586163" y="2874963"/>
            <a:ext cx="309562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586163" y="2573338"/>
            <a:ext cx="307975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586163" y="2271713"/>
            <a:ext cx="307975" cy="301625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2" name="Rounded Rectangle 291"/>
          <p:cNvSpPr/>
          <p:nvPr/>
        </p:nvSpPr>
        <p:spPr>
          <a:xfrm>
            <a:off x="6738938" y="4259263"/>
            <a:ext cx="1917700" cy="1790700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4663" y="4313238"/>
            <a:ext cx="1568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2 chục </a:t>
            </a:r>
            <a:r>
              <a:rPr lang="en-US" sz="2400">
                <a:solidFill>
                  <a:srgbClr val="00B0F0"/>
                </a:solidFill>
              </a:rPr>
              <a:t>và</a:t>
            </a:r>
          </a:p>
        </p:txBody>
      </p:sp>
      <p:sp>
        <p:nvSpPr>
          <p:cNvPr id="294" name="TextBox 293"/>
          <p:cNvSpPr txBox="1">
            <a:spLocks noChangeArrowheads="1"/>
          </p:cNvSpPr>
          <p:nvPr/>
        </p:nvSpPr>
        <p:spPr bwMode="auto">
          <a:xfrm>
            <a:off x="533400" y="4703763"/>
            <a:ext cx="1377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3 đơn vị</a:t>
            </a:r>
          </a:p>
        </p:txBody>
      </p:sp>
      <p:sp>
        <p:nvSpPr>
          <p:cNvPr id="295" name="TextBox 294"/>
          <p:cNvSpPr txBox="1">
            <a:spLocks noChangeArrowheads="1"/>
          </p:cNvSpPr>
          <p:nvPr/>
        </p:nvSpPr>
        <p:spPr bwMode="auto">
          <a:xfrm>
            <a:off x="908050" y="509905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23</a:t>
            </a:r>
          </a:p>
        </p:txBody>
      </p:sp>
      <p:sp>
        <p:nvSpPr>
          <p:cNvPr id="296" name="TextBox 295"/>
          <p:cNvSpPr txBox="1">
            <a:spLocks noChangeArrowheads="1"/>
          </p:cNvSpPr>
          <p:nvPr/>
        </p:nvSpPr>
        <p:spPr bwMode="auto">
          <a:xfrm>
            <a:off x="377825" y="5494338"/>
            <a:ext cx="1843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hai mươi ba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16438" y="4302125"/>
            <a:ext cx="1968500" cy="1747838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>
            <a:off x="2398713" y="4302125"/>
            <a:ext cx="1917700" cy="1747838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2584450" y="4313238"/>
            <a:ext cx="1570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3 chục </a:t>
            </a:r>
            <a:r>
              <a:rPr lang="en-US" sz="2400">
                <a:solidFill>
                  <a:schemeClr val="accent2"/>
                </a:solidFill>
              </a:rPr>
              <a:t>và</a:t>
            </a:r>
          </a:p>
        </p:txBody>
      </p:sp>
      <p:sp>
        <p:nvSpPr>
          <p:cNvPr id="301" name="TextBox 300"/>
          <p:cNvSpPr txBox="1">
            <a:spLocks noChangeArrowheads="1"/>
          </p:cNvSpPr>
          <p:nvPr/>
        </p:nvSpPr>
        <p:spPr bwMode="auto">
          <a:xfrm>
            <a:off x="2644775" y="4703763"/>
            <a:ext cx="137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6 đơn vị</a:t>
            </a:r>
          </a:p>
        </p:txBody>
      </p:sp>
      <p:sp>
        <p:nvSpPr>
          <p:cNvPr id="302" name="TextBox 301"/>
          <p:cNvSpPr txBox="1">
            <a:spLocks noChangeArrowheads="1"/>
          </p:cNvSpPr>
          <p:nvPr/>
        </p:nvSpPr>
        <p:spPr bwMode="auto">
          <a:xfrm>
            <a:off x="3017838" y="5099050"/>
            <a:ext cx="64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36</a:t>
            </a:r>
          </a:p>
        </p:txBody>
      </p:sp>
      <p:sp>
        <p:nvSpPr>
          <p:cNvPr id="303" name="TextBox 302"/>
          <p:cNvSpPr txBox="1">
            <a:spLocks noChangeArrowheads="1"/>
          </p:cNvSpPr>
          <p:nvPr/>
        </p:nvSpPr>
        <p:spPr bwMode="auto">
          <a:xfrm>
            <a:off x="2409825" y="5494338"/>
            <a:ext cx="1928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ba mươi sáu</a:t>
            </a:r>
          </a:p>
        </p:txBody>
      </p:sp>
      <p:sp>
        <p:nvSpPr>
          <p:cNvPr id="304" name="TextBox 303"/>
          <p:cNvSpPr txBox="1">
            <a:spLocks noChangeArrowheads="1"/>
          </p:cNvSpPr>
          <p:nvPr/>
        </p:nvSpPr>
        <p:spPr bwMode="auto">
          <a:xfrm>
            <a:off x="4665663" y="4313238"/>
            <a:ext cx="1570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05923"/>
                </a:solidFill>
              </a:rPr>
              <a:t>4 chục </a:t>
            </a:r>
            <a:r>
              <a:rPr lang="en-US" sz="2400">
                <a:solidFill>
                  <a:srgbClr val="F05923"/>
                </a:solidFill>
              </a:rPr>
              <a:t>và</a:t>
            </a:r>
          </a:p>
        </p:txBody>
      </p:sp>
      <p:sp>
        <p:nvSpPr>
          <p:cNvPr id="305" name="TextBox 304"/>
          <p:cNvSpPr txBox="1">
            <a:spLocks noChangeArrowheads="1"/>
          </p:cNvSpPr>
          <p:nvPr/>
        </p:nvSpPr>
        <p:spPr bwMode="auto">
          <a:xfrm>
            <a:off x="4724400" y="4703763"/>
            <a:ext cx="1377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05923"/>
                </a:solidFill>
              </a:rPr>
              <a:t>2 đơn vị</a:t>
            </a:r>
          </a:p>
        </p:txBody>
      </p:sp>
      <p:sp>
        <p:nvSpPr>
          <p:cNvPr id="306" name="TextBox 305"/>
          <p:cNvSpPr txBox="1">
            <a:spLocks noChangeArrowheads="1"/>
          </p:cNvSpPr>
          <p:nvPr/>
        </p:nvSpPr>
        <p:spPr bwMode="auto">
          <a:xfrm>
            <a:off x="5099050" y="509905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42</a:t>
            </a:r>
          </a:p>
        </p:txBody>
      </p:sp>
      <p:sp>
        <p:nvSpPr>
          <p:cNvPr id="307" name="TextBox 306"/>
          <p:cNvSpPr txBox="1">
            <a:spLocks noChangeArrowheads="1"/>
          </p:cNvSpPr>
          <p:nvPr/>
        </p:nvSpPr>
        <p:spPr bwMode="auto">
          <a:xfrm>
            <a:off x="4491038" y="5494338"/>
            <a:ext cx="2014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bốn mươi hai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6954838" y="4313238"/>
            <a:ext cx="15700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chục </a:t>
            </a:r>
            <a:r>
              <a:rPr lang="en-US"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7043738" y="4703763"/>
            <a:ext cx="1376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TextBox 309"/>
          <p:cNvSpPr txBox="1">
            <a:spLocks noChangeArrowheads="1"/>
          </p:cNvSpPr>
          <p:nvPr/>
        </p:nvSpPr>
        <p:spPr bwMode="auto">
          <a:xfrm>
            <a:off x="7312025" y="509905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50</a:t>
            </a:r>
          </a:p>
        </p:txBody>
      </p:sp>
      <p:sp>
        <p:nvSpPr>
          <p:cNvPr id="311" name="TextBox 310"/>
          <p:cNvSpPr txBox="1">
            <a:spLocks noChangeArrowheads="1"/>
          </p:cNvSpPr>
          <p:nvPr/>
        </p:nvSpPr>
        <p:spPr bwMode="auto">
          <a:xfrm>
            <a:off x="6940550" y="5473700"/>
            <a:ext cx="1603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năm mươi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145" grpId="0" animBg="1"/>
      <p:bldP spid="146" grpId="0" animBg="1"/>
      <p:bldP spid="147" grpId="0" animBg="1"/>
      <p:bldP spid="169" grpId="0" animBg="1"/>
      <p:bldP spid="170" grpId="0" animBg="1"/>
      <p:bldP spid="171" grpId="0" animBg="1"/>
      <p:bldP spid="206" grpId="0" animBg="1"/>
      <p:bldP spid="207" grpId="0" animBg="1"/>
      <p:bldP spid="287" grpId="0" animBg="1"/>
      <p:bldP spid="288" grpId="0" animBg="1"/>
      <p:bldP spid="289" grpId="0" animBg="1"/>
      <p:bldP spid="292" grpId="0" animBg="1"/>
      <p:bldP spid="20" grpId="0"/>
      <p:bldP spid="294" grpId="0"/>
      <p:bldP spid="295" grpId="0"/>
      <p:bldP spid="296" grpId="0"/>
      <p:bldP spid="297" grpId="0" animBg="1"/>
      <p:bldP spid="298" grpId="0" animBg="1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819150" y="1069975"/>
            <a:ext cx="1084263" cy="3022600"/>
            <a:chOff x="598905" y="1083443"/>
            <a:chExt cx="1083945" cy="3024025"/>
          </a:xfrm>
        </p:grpSpPr>
        <p:grpSp>
          <p:nvGrpSpPr>
            <p:cNvPr id="10" name="Group 9"/>
            <p:cNvGrpSpPr/>
            <p:nvPr/>
          </p:nvGrpSpPr>
          <p:grpSpPr>
            <a:xfrm>
              <a:off x="598905" y="1083443"/>
              <a:ext cx="308533" cy="3017520"/>
              <a:chOff x="550250" y="1541226"/>
              <a:chExt cx="308533" cy="3017520"/>
            </a:xfrm>
            <a:solidFill>
              <a:srgbClr val="6DD0F6"/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55025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5025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5025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5025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5025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5025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5025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5025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5025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5025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91122" y="1089948"/>
              <a:ext cx="308533" cy="3017520"/>
              <a:chOff x="990015" y="1541226"/>
              <a:chExt cx="308533" cy="3017520"/>
            </a:xfrm>
            <a:solidFill>
              <a:srgbClr val="6DD0F6"/>
            </a:solidFill>
          </p:grpSpPr>
          <p:sp>
            <p:nvSpPr>
              <p:cNvPr id="108" name="Rectangle 107"/>
              <p:cNvSpPr/>
              <p:nvPr/>
            </p:nvSpPr>
            <p:spPr>
              <a:xfrm>
                <a:off x="99001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9001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99001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9001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9001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9001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9001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9001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9001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9001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0094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1374965" y="3799348"/>
              <a:ext cx="307885" cy="301767"/>
            </a:xfrm>
            <a:prstGeom prst="rect">
              <a:avLst/>
            </a:prstGeom>
            <a:solidFill>
              <a:srgbClr val="6DD0F6"/>
            </a:solidFill>
            <a:ln w="28575">
              <a:solidFill>
                <a:srgbClr val="009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7177088" y="1076325"/>
            <a:ext cx="1076325" cy="3016250"/>
            <a:chOff x="6738440" y="1089948"/>
            <a:chExt cx="1075852" cy="3017520"/>
          </a:xfrm>
        </p:grpSpPr>
        <p:grpSp>
          <p:nvGrpSpPr>
            <p:cNvPr id="231" name="Group 230"/>
            <p:cNvGrpSpPr/>
            <p:nvPr/>
          </p:nvGrpSpPr>
          <p:grpSpPr>
            <a:xfrm>
              <a:off x="7505759" y="2598708"/>
              <a:ext cx="308533" cy="1508760"/>
              <a:chOff x="2561930" y="3049986"/>
              <a:chExt cx="308533" cy="1508760"/>
            </a:xfrm>
            <a:solidFill>
              <a:srgbClr val="8BC63F"/>
            </a:solidFill>
          </p:grpSpPr>
          <p:sp>
            <p:nvSpPr>
              <p:cNvPr id="232" name="Rectangle 231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7123221" y="1089948"/>
              <a:ext cx="308533" cy="3017520"/>
              <a:chOff x="2561930" y="1541226"/>
              <a:chExt cx="308533" cy="3017520"/>
            </a:xfrm>
            <a:solidFill>
              <a:srgbClr val="8BC63F"/>
            </a:solidFill>
          </p:grpSpPr>
          <p:sp>
            <p:nvSpPr>
              <p:cNvPr id="254" name="Rectangle 25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6738440" y="1089948"/>
              <a:ext cx="308533" cy="3017520"/>
              <a:chOff x="2561930" y="1541226"/>
              <a:chExt cx="308533" cy="3017520"/>
            </a:xfrm>
            <a:solidFill>
              <a:srgbClr val="8BC63F"/>
            </a:solidFill>
          </p:grpSpPr>
          <p:sp>
            <p:nvSpPr>
              <p:cNvPr id="265" name="Rectangle 26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6593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2900363" y="1068388"/>
            <a:ext cx="1074737" cy="3017837"/>
            <a:chOff x="3169553" y="1432839"/>
            <a:chExt cx="1074266" cy="3018635"/>
          </a:xfrm>
        </p:grpSpPr>
        <p:sp>
          <p:nvSpPr>
            <p:cNvPr id="149" name="Rectangle 148"/>
            <p:cNvSpPr/>
            <p:nvPr/>
          </p:nvSpPr>
          <p:spPr>
            <a:xfrm>
              <a:off x="3169553" y="4148182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169553" y="3846477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169553" y="3544772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169553" y="3243068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69553" y="2941363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69553" y="2639658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169553" y="2337953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169553" y="2036249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69553" y="1734544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169553" y="1432839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551972" y="4149769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551972" y="3848064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551972" y="3546360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551972" y="3244655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551972" y="2942950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551972" y="2641245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51972" y="2339541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551972" y="2037836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51972" y="1736131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51972" y="1434426"/>
              <a:ext cx="309427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935979" y="4141830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34393" y="3840125"/>
              <a:ext cx="309426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34393" y="3538421"/>
              <a:ext cx="309426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935979" y="3230364"/>
              <a:ext cx="307840" cy="301705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5178425" y="1050925"/>
            <a:ext cx="692150" cy="3017838"/>
            <a:chOff x="5639249" y="1070433"/>
            <a:chExt cx="691728" cy="3017520"/>
          </a:xfrm>
        </p:grpSpPr>
        <p:grpSp>
          <p:nvGrpSpPr>
            <p:cNvPr id="194" name="Group 193"/>
            <p:cNvGrpSpPr/>
            <p:nvPr/>
          </p:nvGrpSpPr>
          <p:grpSpPr>
            <a:xfrm>
              <a:off x="5639249" y="1070433"/>
              <a:ext cx="308533" cy="3017520"/>
              <a:chOff x="3001695" y="1541226"/>
              <a:chExt cx="308533" cy="3017520"/>
            </a:xfrm>
            <a:solidFill>
              <a:srgbClr val="F05923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3001695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001695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001695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001695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001695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001695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001695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001695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001695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001695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21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6" name="Rectangle 205"/>
            <p:cNvSpPr/>
            <p:nvPr/>
          </p:nvSpPr>
          <p:spPr>
            <a:xfrm>
              <a:off x="6023190" y="3786360"/>
              <a:ext cx="307787" cy="301593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021604" y="3484767"/>
              <a:ext cx="309373" cy="301593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023190" y="3173649"/>
              <a:ext cx="307787" cy="301593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021604" y="2872056"/>
              <a:ext cx="309373" cy="301593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6021604" y="2560939"/>
              <a:ext cx="309373" cy="301593"/>
            </a:xfrm>
            <a:prstGeom prst="rect">
              <a:avLst/>
            </a:prstGeom>
            <a:solidFill>
              <a:srgbClr val="F05923"/>
            </a:solidFill>
            <a:ln w="28575">
              <a:solidFill>
                <a:srgbClr val="C21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1" name="Rounded Rectangle 290"/>
          <p:cNvSpPr/>
          <p:nvPr/>
        </p:nvSpPr>
        <p:spPr>
          <a:xfrm>
            <a:off x="328613" y="4310063"/>
            <a:ext cx="1917700" cy="1739900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93" name="Rounded Rectangle 292"/>
          <p:cNvSpPr/>
          <p:nvPr/>
        </p:nvSpPr>
        <p:spPr>
          <a:xfrm>
            <a:off x="6738938" y="4259263"/>
            <a:ext cx="1917700" cy="1790700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12" name="TextBox 311"/>
          <p:cNvSpPr txBox="1">
            <a:spLocks noChangeArrowheads="1"/>
          </p:cNvSpPr>
          <p:nvPr/>
        </p:nvSpPr>
        <p:spPr bwMode="auto">
          <a:xfrm>
            <a:off x="474663" y="4313238"/>
            <a:ext cx="1457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B0F0"/>
                </a:solidFill>
              </a:rPr>
              <a:t>2 chục </a:t>
            </a:r>
            <a:r>
              <a:rPr lang="en-US" sz="2200">
                <a:solidFill>
                  <a:srgbClr val="00B0F0"/>
                </a:solidFill>
              </a:rPr>
              <a:t>và</a:t>
            </a:r>
          </a:p>
        </p:txBody>
      </p:sp>
      <p:sp>
        <p:nvSpPr>
          <p:cNvPr id="313" name="TextBox 312"/>
          <p:cNvSpPr txBox="1">
            <a:spLocks noChangeArrowheads="1"/>
          </p:cNvSpPr>
          <p:nvPr/>
        </p:nvSpPr>
        <p:spPr bwMode="auto">
          <a:xfrm>
            <a:off x="533400" y="4703763"/>
            <a:ext cx="12811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B0F0"/>
                </a:solidFill>
              </a:rPr>
              <a:t>1 đơn vị</a:t>
            </a:r>
          </a:p>
        </p:txBody>
      </p:sp>
      <p:sp>
        <p:nvSpPr>
          <p:cNvPr id="314" name="TextBox 313"/>
          <p:cNvSpPr txBox="1">
            <a:spLocks noChangeArrowheads="1"/>
          </p:cNvSpPr>
          <p:nvPr/>
        </p:nvSpPr>
        <p:spPr bwMode="auto">
          <a:xfrm>
            <a:off x="908050" y="50990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21</a:t>
            </a:r>
          </a:p>
        </p:txBody>
      </p:sp>
      <p:sp>
        <p:nvSpPr>
          <p:cNvPr id="315" name="TextBox 314"/>
          <p:cNvSpPr txBox="1">
            <a:spLocks noChangeArrowheads="1"/>
          </p:cNvSpPr>
          <p:nvPr/>
        </p:nvSpPr>
        <p:spPr bwMode="auto">
          <a:xfrm>
            <a:off x="377825" y="5494338"/>
            <a:ext cx="1862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hai mươi mốt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4516438" y="4302125"/>
            <a:ext cx="1968500" cy="1747838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17" name="Rounded Rectangle 316"/>
          <p:cNvSpPr/>
          <p:nvPr/>
        </p:nvSpPr>
        <p:spPr>
          <a:xfrm>
            <a:off x="2398713" y="4302125"/>
            <a:ext cx="1917700" cy="1747838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18" name="TextBox 317"/>
          <p:cNvSpPr txBox="1">
            <a:spLocks noChangeArrowheads="1"/>
          </p:cNvSpPr>
          <p:nvPr/>
        </p:nvSpPr>
        <p:spPr bwMode="auto">
          <a:xfrm>
            <a:off x="2622550" y="4313238"/>
            <a:ext cx="1457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accent2"/>
                </a:solidFill>
              </a:rPr>
              <a:t>2 chục </a:t>
            </a:r>
            <a:r>
              <a:rPr lang="en-US" sz="2200">
                <a:solidFill>
                  <a:schemeClr val="accent2"/>
                </a:solidFill>
              </a:rPr>
              <a:t>và</a:t>
            </a: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2682875" y="4703763"/>
            <a:ext cx="12811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accent2"/>
                </a:solidFill>
              </a:rPr>
              <a:t>4 đơn vị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3017838" y="5099050"/>
            <a:ext cx="528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24</a:t>
            </a:r>
          </a:p>
        </p:txBody>
      </p:sp>
      <p:sp>
        <p:nvSpPr>
          <p:cNvPr id="321" name="TextBox 320"/>
          <p:cNvSpPr txBox="1">
            <a:spLocks noChangeArrowheads="1"/>
          </p:cNvSpPr>
          <p:nvPr/>
        </p:nvSpPr>
        <p:spPr bwMode="auto">
          <a:xfrm>
            <a:off x="2520950" y="5494338"/>
            <a:ext cx="16589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hai mươi tư</a:t>
            </a:r>
          </a:p>
        </p:txBody>
      </p:sp>
      <p:sp>
        <p:nvSpPr>
          <p:cNvPr id="322" name="TextBox 321"/>
          <p:cNvSpPr txBox="1">
            <a:spLocks noChangeArrowheads="1"/>
          </p:cNvSpPr>
          <p:nvPr/>
        </p:nvSpPr>
        <p:spPr bwMode="auto">
          <a:xfrm>
            <a:off x="4703763" y="4313238"/>
            <a:ext cx="1457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05923"/>
                </a:solidFill>
              </a:rPr>
              <a:t>1 chục </a:t>
            </a:r>
            <a:r>
              <a:rPr lang="en-US" sz="2200">
                <a:solidFill>
                  <a:srgbClr val="F05923"/>
                </a:solidFill>
              </a:rPr>
              <a:t>và</a:t>
            </a:r>
          </a:p>
        </p:txBody>
      </p:sp>
      <p:sp>
        <p:nvSpPr>
          <p:cNvPr id="323" name="TextBox 322"/>
          <p:cNvSpPr txBox="1">
            <a:spLocks noChangeArrowheads="1"/>
          </p:cNvSpPr>
          <p:nvPr/>
        </p:nvSpPr>
        <p:spPr bwMode="auto">
          <a:xfrm>
            <a:off x="4762500" y="4703763"/>
            <a:ext cx="12811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05923"/>
                </a:solidFill>
              </a:rPr>
              <a:t>5 đơn vị</a:t>
            </a:r>
          </a:p>
        </p:txBody>
      </p:sp>
      <p:sp>
        <p:nvSpPr>
          <p:cNvPr id="324" name="TextBox 323"/>
          <p:cNvSpPr txBox="1">
            <a:spLocks noChangeArrowheads="1"/>
          </p:cNvSpPr>
          <p:nvPr/>
        </p:nvSpPr>
        <p:spPr bwMode="auto">
          <a:xfrm>
            <a:off x="5099050" y="50990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15</a:t>
            </a:r>
          </a:p>
        </p:txBody>
      </p:sp>
      <p:sp>
        <p:nvSpPr>
          <p:cNvPr id="325" name="TextBox 324"/>
          <p:cNvSpPr txBox="1">
            <a:spLocks noChangeArrowheads="1"/>
          </p:cNvSpPr>
          <p:nvPr/>
        </p:nvSpPr>
        <p:spPr bwMode="auto">
          <a:xfrm>
            <a:off x="4795838" y="5499100"/>
            <a:ext cx="1390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mười lăm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6954838" y="4313238"/>
            <a:ext cx="14573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chục </a:t>
            </a:r>
            <a:r>
              <a:rPr lang="en-US"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2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043738" y="4703763"/>
            <a:ext cx="128111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đơn vị</a:t>
            </a:r>
            <a:endParaRPr lang="en-US" sz="22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TextBox 327"/>
          <p:cNvSpPr txBox="1">
            <a:spLocks noChangeArrowheads="1"/>
          </p:cNvSpPr>
          <p:nvPr/>
        </p:nvSpPr>
        <p:spPr bwMode="auto">
          <a:xfrm>
            <a:off x="7312025" y="50990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25</a:t>
            </a:r>
          </a:p>
        </p:txBody>
      </p:sp>
      <p:sp>
        <p:nvSpPr>
          <p:cNvPr id="329" name="TextBox 328"/>
          <p:cNvSpPr txBox="1">
            <a:spLocks noChangeArrowheads="1"/>
          </p:cNvSpPr>
          <p:nvPr/>
        </p:nvSpPr>
        <p:spPr bwMode="auto">
          <a:xfrm>
            <a:off x="6772275" y="5473700"/>
            <a:ext cx="1844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hai mươi lăm</a:t>
            </a:r>
          </a:p>
        </p:txBody>
      </p:sp>
      <p:sp>
        <p:nvSpPr>
          <p:cNvPr id="330" name="TextBox 329"/>
          <p:cNvSpPr txBox="1">
            <a:spLocks noChangeArrowheads="1"/>
          </p:cNvSpPr>
          <p:nvPr/>
        </p:nvSpPr>
        <p:spPr bwMode="auto">
          <a:xfrm>
            <a:off x="1741488" y="419100"/>
            <a:ext cx="5661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NHỮNG SỐ CÓ CÁCH ĐỌC ĐẶC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3" grpId="0" animBg="1"/>
      <p:bldP spid="312" grpId="0"/>
      <p:bldP spid="313" grpId="0"/>
      <p:bldP spid="314" grpId="0"/>
      <p:bldP spid="315" grpId="0"/>
      <p:bldP spid="316" grpId="0" animBg="1"/>
      <p:bldP spid="317" grpId="0" animBg="1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41488" y="419100"/>
            <a:ext cx="5661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NHỮNG SỐ CÓ CÁCH ĐỌC ĐẶC BIỆT</a:t>
            </a:r>
          </a:p>
        </p:txBody>
      </p:sp>
      <p:sp>
        <p:nvSpPr>
          <p:cNvPr id="4" name="Oval 3"/>
          <p:cNvSpPr/>
          <p:nvPr/>
        </p:nvSpPr>
        <p:spPr>
          <a:xfrm>
            <a:off x="2246313" y="2343150"/>
            <a:ext cx="166687" cy="1651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82875" y="2193925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Đọc 21 là</a:t>
            </a:r>
          </a:p>
        </p:txBody>
      </p:sp>
      <p:sp>
        <p:nvSpPr>
          <p:cNvPr id="121" name="Oval 120"/>
          <p:cNvSpPr/>
          <p:nvPr/>
        </p:nvSpPr>
        <p:spPr>
          <a:xfrm>
            <a:off x="2246313" y="3030538"/>
            <a:ext cx="166687" cy="1651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682875" y="2882900"/>
            <a:ext cx="2630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Thường đọc 24 là</a:t>
            </a:r>
          </a:p>
        </p:txBody>
      </p:sp>
      <p:sp>
        <p:nvSpPr>
          <p:cNvPr id="123" name="Oval 122"/>
          <p:cNvSpPr/>
          <p:nvPr/>
        </p:nvSpPr>
        <p:spPr>
          <a:xfrm>
            <a:off x="2246313" y="3805238"/>
            <a:ext cx="166687" cy="16510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2682875" y="3657600"/>
            <a:ext cx="1485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Đọc 15 là</a:t>
            </a:r>
          </a:p>
        </p:txBody>
      </p:sp>
      <p:sp>
        <p:nvSpPr>
          <p:cNvPr id="125" name="Oval 124"/>
          <p:cNvSpPr/>
          <p:nvPr/>
        </p:nvSpPr>
        <p:spPr>
          <a:xfrm>
            <a:off x="2246313" y="4492625"/>
            <a:ext cx="166687" cy="1651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2682875" y="4344988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Đọc 25 là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4108450" y="2193925"/>
            <a:ext cx="201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hai mươi mốt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226050" y="2882900"/>
            <a:ext cx="1792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hai mươi tư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098925" y="3657600"/>
            <a:ext cx="1500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mười lăm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098925" y="4344988"/>
            <a:ext cx="199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hai mươi lăm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14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/>
      <p:bldP spid="128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7"/>
          <p:cNvGrpSpPr>
            <a:grpSpLocks/>
          </p:cNvGrpSpPr>
          <p:nvPr/>
        </p:nvGrpSpPr>
        <p:grpSpPr bwMode="auto">
          <a:xfrm>
            <a:off x="6426200" y="1568450"/>
            <a:ext cx="1476375" cy="3017838"/>
            <a:chOff x="6426819" y="1568085"/>
            <a:chExt cx="1476430" cy="3017520"/>
          </a:xfrm>
        </p:grpSpPr>
        <p:grpSp>
          <p:nvGrpSpPr>
            <p:cNvPr id="25793" name="Group 228"/>
            <p:cNvGrpSpPr>
              <a:grpSpLocks/>
            </p:cNvGrpSpPr>
            <p:nvPr/>
          </p:nvGrpSpPr>
          <p:grpSpPr bwMode="auto">
            <a:xfrm>
              <a:off x="7210029" y="1568085"/>
              <a:ext cx="693220" cy="3017520"/>
              <a:chOff x="955897" y="1166758"/>
              <a:chExt cx="693220" cy="301752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955354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955354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955354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955354" y="297790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955354" y="26763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955354" y="2373131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55354" y="207153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955354" y="176994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55354" y="146835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55354" y="116675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347481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1347481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347481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94" name="Group 229"/>
            <p:cNvGrpSpPr>
              <a:grpSpLocks/>
            </p:cNvGrpSpPr>
            <p:nvPr/>
          </p:nvGrpSpPr>
          <p:grpSpPr bwMode="auto">
            <a:xfrm>
              <a:off x="6426819" y="1568085"/>
              <a:ext cx="301615" cy="3017520"/>
              <a:chOff x="2868597" y="1168660"/>
              <a:chExt cx="301615" cy="301752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868597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2868597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2868597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868597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868597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868597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2868597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868597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2868597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868597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95" name="Group 230"/>
            <p:cNvGrpSpPr>
              <a:grpSpLocks/>
            </p:cNvGrpSpPr>
            <p:nvPr/>
          </p:nvGrpSpPr>
          <p:grpSpPr bwMode="auto">
            <a:xfrm>
              <a:off x="6818424" y="1568085"/>
              <a:ext cx="301615" cy="3017520"/>
              <a:chOff x="3298502" y="1168660"/>
              <a:chExt cx="301615" cy="301752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299025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299025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99025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299025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299025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299025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299025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99025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299025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299025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92" name="Group 191"/>
          <p:cNvGrpSpPr>
            <a:grpSpLocks/>
          </p:cNvGrpSpPr>
          <p:nvPr/>
        </p:nvGrpSpPr>
        <p:grpSpPr bwMode="auto">
          <a:xfrm>
            <a:off x="3789363" y="1563688"/>
            <a:ext cx="1470025" cy="3017837"/>
            <a:chOff x="3788790" y="1568085"/>
            <a:chExt cx="1469821" cy="3017520"/>
          </a:xfrm>
        </p:grpSpPr>
        <p:grpSp>
          <p:nvGrpSpPr>
            <p:cNvPr id="25758" name="Group 192"/>
            <p:cNvGrpSpPr>
              <a:grpSpLocks/>
            </p:cNvGrpSpPr>
            <p:nvPr/>
          </p:nvGrpSpPr>
          <p:grpSpPr bwMode="auto">
            <a:xfrm>
              <a:off x="4572000" y="1568085"/>
              <a:ext cx="686611" cy="3017520"/>
              <a:chOff x="955897" y="1166758"/>
              <a:chExt cx="686611" cy="301752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95521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955215" y="358109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955215" y="327949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955215" y="297790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955215" y="267631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955215" y="2373131"/>
                <a:ext cx="301583" cy="303180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955215" y="207153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955215" y="176994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955215" y="146835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955215" y="116675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34092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340925" y="358109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59" name="Group 193"/>
            <p:cNvGrpSpPr>
              <a:grpSpLocks/>
            </p:cNvGrpSpPr>
            <p:nvPr/>
          </p:nvGrpSpPr>
          <p:grpSpPr bwMode="auto">
            <a:xfrm>
              <a:off x="3788790" y="1568085"/>
              <a:ext cx="301615" cy="3017520"/>
              <a:chOff x="2868597" y="1168660"/>
              <a:chExt cx="301615" cy="301752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868597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868597" y="358299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868597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868597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868597" y="267821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68597" y="2375033"/>
                <a:ext cx="301583" cy="303180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868597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868597" y="177184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868597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868597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60" name="Group 194"/>
            <p:cNvGrpSpPr>
              <a:grpSpLocks/>
            </p:cNvGrpSpPr>
            <p:nvPr/>
          </p:nvGrpSpPr>
          <p:grpSpPr bwMode="auto">
            <a:xfrm>
              <a:off x="4180395" y="1568085"/>
              <a:ext cx="301615" cy="3017520"/>
              <a:chOff x="3298502" y="1168660"/>
              <a:chExt cx="301615" cy="301752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298955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298955" y="358299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298955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298955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98955" y="267821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98955" y="2375033"/>
                <a:ext cx="301583" cy="303180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298955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98955" y="177184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298955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298955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4575" y="387350"/>
            <a:ext cx="611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Đếm số chục và số đơn vị rồi nêu số.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03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49425" y="1568450"/>
            <a:ext cx="301625" cy="3017838"/>
            <a:chOff x="1749996" y="1568085"/>
            <a:chExt cx="301615" cy="3017520"/>
          </a:xfrm>
        </p:grpSpPr>
        <p:sp>
          <p:nvSpPr>
            <p:cNvPr id="44" name="Rectangle 43"/>
            <p:cNvSpPr/>
            <p:nvPr/>
          </p:nvSpPr>
          <p:spPr>
            <a:xfrm>
              <a:off x="1749996" y="4284012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49996" y="3982419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49996" y="3680825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49996" y="3379232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49996" y="3077639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49996" y="2774458"/>
              <a:ext cx="301615" cy="303181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49996" y="2472865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49996" y="2171271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49996" y="1869678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49996" y="1568085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2141538" y="4283075"/>
            <a:ext cx="301625" cy="303213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966788" y="1568450"/>
            <a:ext cx="301625" cy="3017838"/>
            <a:chOff x="2868597" y="1168660"/>
            <a:chExt cx="301615" cy="3017520"/>
          </a:xfrm>
        </p:grpSpPr>
        <p:sp>
          <p:nvSpPr>
            <p:cNvPr id="56" name="Rectangle 55"/>
            <p:cNvSpPr/>
            <p:nvPr/>
          </p:nvSpPr>
          <p:spPr>
            <a:xfrm>
              <a:off x="2868597" y="3884587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68597" y="3582994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68597" y="328140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68597" y="2979807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68597" y="2678214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68597" y="2375033"/>
              <a:ext cx="301615" cy="303181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68597" y="207344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68597" y="1771846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68597" y="1470253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68597" y="116866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358900" y="1568450"/>
            <a:ext cx="301625" cy="3017838"/>
            <a:chOff x="3298502" y="1168660"/>
            <a:chExt cx="301615" cy="3017520"/>
          </a:xfrm>
        </p:grpSpPr>
        <p:sp>
          <p:nvSpPr>
            <p:cNvPr id="67" name="Rectangle 66"/>
            <p:cNvSpPr/>
            <p:nvPr/>
          </p:nvSpPr>
          <p:spPr>
            <a:xfrm>
              <a:off x="3298502" y="3884587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98502" y="3582994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98502" y="328140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98502" y="2979807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98502" y="2678214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8502" y="2375033"/>
              <a:ext cx="301615" cy="303181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98502" y="207344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98502" y="1771846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98502" y="1470253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98502" y="1168660"/>
              <a:ext cx="301615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789363" y="1568450"/>
            <a:ext cx="1470025" cy="3017838"/>
            <a:chOff x="3788790" y="1568085"/>
            <a:chExt cx="1469821" cy="3017520"/>
          </a:xfrm>
        </p:grpSpPr>
        <p:grpSp>
          <p:nvGrpSpPr>
            <p:cNvPr id="25693" name="Group 76"/>
            <p:cNvGrpSpPr>
              <a:grpSpLocks/>
            </p:cNvGrpSpPr>
            <p:nvPr/>
          </p:nvGrpSpPr>
          <p:grpSpPr bwMode="auto">
            <a:xfrm>
              <a:off x="4572000" y="1568085"/>
              <a:ext cx="686611" cy="3017520"/>
              <a:chOff x="955897" y="1166758"/>
              <a:chExt cx="686611" cy="301752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5521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55215" y="358109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5215" y="327949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55215" y="297790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55215" y="267631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55215" y="2373131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55215" y="207153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55215" y="176994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215" y="146835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55215" y="116675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34092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340925" y="358109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94" name="Group 87"/>
            <p:cNvGrpSpPr>
              <a:grpSpLocks/>
            </p:cNvGrpSpPr>
            <p:nvPr/>
          </p:nvGrpSpPr>
          <p:grpSpPr bwMode="auto">
            <a:xfrm>
              <a:off x="3788790" y="1568085"/>
              <a:ext cx="301615" cy="3017520"/>
              <a:chOff x="2868597" y="1168660"/>
              <a:chExt cx="301615" cy="301752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68597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68597" y="358299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868597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68597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868597" y="267821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68597" y="2375033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868597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868597" y="1771846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868597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68597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95" name="Group 98"/>
            <p:cNvGrpSpPr>
              <a:grpSpLocks/>
            </p:cNvGrpSpPr>
            <p:nvPr/>
          </p:nvGrpSpPr>
          <p:grpSpPr bwMode="auto">
            <a:xfrm>
              <a:off x="4180395" y="1568085"/>
              <a:ext cx="301615" cy="3017520"/>
              <a:chOff x="3298502" y="1168660"/>
              <a:chExt cx="301615" cy="30175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98955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98955" y="358299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298955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298955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298955" y="267821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298955" y="2375033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98955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98955" y="1771846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298955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98955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426200" y="1568450"/>
            <a:ext cx="1476375" cy="3017838"/>
            <a:chOff x="6426819" y="1568085"/>
            <a:chExt cx="1476430" cy="3017520"/>
          </a:xfrm>
        </p:grpSpPr>
        <p:grpSp>
          <p:nvGrpSpPr>
            <p:cNvPr id="25657" name="Group 109"/>
            <p:cNvGrpSpPr>
              <a:grpSpLocks/>
            </p:cNvGrpSpPr>
            <p:nvPr/>
          </p:nvGrpSpPr>
          <p:grpSpPr bwMode="auto">
            <a:xfrm>
              <a:off x="7210029" y="1568085"/>
              <a:ext cx="693220" cy="3017520"/>
              <a:chOff x="955897" y="1166758"/>
              <a:chExt cx="693220" cy="301752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955354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55354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55354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55354" y="297790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55354" y="26763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55354" y="2373131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55354" y="207153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55354" y="176994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55354" y="146835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55354" y="116675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347481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347481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347481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58" name="Group 120"/>
            <p:cNvGrpSpPr>
              <a:grpSpLocks/>
            </p:cNvGrpSpPr>
            <p:nvPr/>
          </p:nvGrpSpPr>
          <p:grpSpPr bwMode="auto">
            <a:xfrm>
              <a:off x="6426819" y="1568085"/>
              <a:ext cx="301615" cy="3017520"/>
              <a:chOff x="2868597" y="1168660"/>
              <a:chExt cx="301615" cy="301752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868597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868597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868597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868597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68597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868597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868597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868597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868597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868597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59" name="Group 131"/>
            <p:cNvGrpSpPr>
              <a:grpSpLocks/>
            </p:cNvGrpSpPr>
            <p:nvPr/>
          </p:nvGrpSpPr>
          <p:grpSpPr bwMode="auto">
            <a:xfrm>
              <a:off x="6818424" y="1568085"/>
              <a:ext cx="301615" cy="3017520"/>
              <a:chOff x="3298502" y="1168660"/>
              <a:chExt cx="301615" cy="301752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299025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99025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299025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99025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299025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99025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299025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299025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299025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99025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187450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81100" y="5216525"/>
            <a:ext cx="641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31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1304925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194175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4311650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832600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950075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4191000" y="5216525"/>
            <a:ext cx="639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32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6842125" y="5233988"/>
            <a:ext cx="641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23925" y="4611688"/>
            <a:ext cx="1090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3 chục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2014538" y="461168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 đơn vị</a:t>
            </a: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966788" y="1568450"/>
            <a:ext cx="1476375" cy="3017838"/>
            <a:chOff x="966786" y="1568085"/>
            <a:chExt cx="1476430" cy="3017520"/>
          </a:xfrm>
        </p:grpSpPr>
        <p:grpSp>
          <p:nvGrpSpPr>
            <p:cNvPr id="25623" name="Group 157"/>
            <p:cNvGrpSpPr>
              <a:grpSpLocks/>
            </p:cNvGrpSpPr>
            <p:nvPr/>
          </p:nvGrpSpPr>
          <p:grpSpPr bwMode="auto">
            <a:xfrm>
              <a:off x="1749996" y="1568085"/>
              <a:ext cx="301615" cy="3017520"/>
              <a:chOff x="1749996" y="1568085"/>
              <a:chExt cx="301615" cy="3017520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749452" y="42840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749452" y="3982419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749452" y="368082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749452" y="337923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49452" y="3077639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749452" y="2774458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49452" y="247286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749452" y="217127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749452" y="186967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749452" y="15680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9" name="Rectangle 158"/>
            <p:cNvSpPr/>
            <p:nvPr/>
          </p:nvSpPr>
          <p:spPr>
            <a:xfrm>
              <a:off x="2141580" y="4284012"/>
              <a:ext cx="301636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5625" name="Group 159"/>
            <p:cNvGrpSpPr>
              <a:grpSpLocks/>
            </p:cNvGrpSpPr>
            <p:nvPr/>
          </p:nvGrpSpPr>
          <p:grpSpPr bwMode="auto">
            <a:xfrm>
              <a:off x="966786" y="1568085"/>
              <a:ext cx="301615" cy="3017520"/>
              <a:chOff x="2868597" y="1168660"/>
              <a:chExt cx="301615" cy="301752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2868597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68597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868597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868597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68597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68597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2868597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868597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868597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68597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26" name="Group 160"/>
            <p:cNvGrpSpPr>
              <a:grpSpLocks/>
            </p:cNvGrpSpPr>
            <p:nvPr/>
          </p:nvGrpSpPr>
          <p:grpSpPr bwMode="auto">
            <a:xfrm>
              <a:off x="1358391" y="1568085"/>
              <a:ext cx="301615" cy="3017520"/>
              <a:chOff x="3298502" y="1168660"/>
              <a:chExt cx="301615" cy="301752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299024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299024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299024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299024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99024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299024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99024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299024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99024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99024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" grpId="0" animBg="1"/>
      <p:bldP spid="20" grpId="0" animBg="1"/>
      <p:bldP spid="21" grpId="0"/>
      <p:bldP spid="149" grpId="0"/>
      <p:bldP spid="149" grpId="1"/>
      <p:bldP spid="150" grpId="0" animBg="1"/>
      <p:bldP spid="151" grpId="0"/>
      <p:bldP spid="151" grpId="1"/>
      <p:bldP spid="152" grpId="0" animBg="1"/>
      <p:bldP spid="153" grpId="0"/>
      <p:bldP spid="153" grpId="1"/>
      <p:bldP spid="154" grpId="0"/>
      <p:bldP spid="155" grpId="0"/>
      <p:bldP spid="23" grpId="0"/>
      <p:bldP spid="23" grpId="1"/>
      <p:bldP spid="156" grpId="0"/>
      <p:bldP spid="1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87450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1304925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grpSp>
        <p:nvGrpSpPr>
          <p:cNvPr id="26627" name="Group 23"/>
          <p:cNvGrpSpPr>
            <a:grpSpLocks/>
          </p:cNvGrpSpPr>
          <p:nvPr/>
        </p:nvGrpSpPr>
        <p:grpSpPr bwMode="auto">
          <a:xfrm>
            <a:off x="3789363" y="1568450"/>
            <a:ext cx="1470025" cy="3017838"/>
            <a:chOff x="3788790" y="1568085"/>
            <a:chExt cx="1469821" cy="3017520"/>
          </a:xfrm>
        </p:grpSpPr>
        <p:grpSp>
          <p:nvGrpSpPr>
            <p:cNvPr id="26718" name="Group 76"/>
            <p:cNvGrpSpPr>
              <a:grpSpLocks/>
            </p:cNvGrpSpPr>
            <p:nvPr/>
          </p:nvGrpSpPr>
          <p:grpSpPr bwMode="auto">
            <a:xfrm>
              <a:off x="4572000" y="1568085"/>
              <a:ext cx="686611" cy="3017520"/>
              <a:chOff x="955897" y="1166758"/>
              <a:chExt cx="686611" cy="301752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5521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55215" y="358109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5215" y="327949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55215" y="297790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55215" y="267631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55215" y="2373131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55215" y="207153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55215" y="176994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215" y="146835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55215" y="1166758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340925" y="3882685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340925" y="3581092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340925" y="3277911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340925" y="297631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1340925" y="267472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719" name="Group 87"/>
            <p:cNvGrpSpPr>
              <a:grpSpLocks/>
            </p:cNvGrpSpPr>
            <p:nvPr/>
          </p:nvGrpSpPr>
          <p:grpSpPr bwMode="auto">
            <a:xfrm>
              <a:off x="3788790" y="1568085"/>
              <a:ext cx="301615" cy="3017520"/>
              <a:chOff x="2868597" y="1168660"/>
              <a:chExt cx="301615" cy="301752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68597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68597" y="358299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868597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68597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868597" y="267821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68597" y="2375033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868597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868597" y="1771846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868597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68597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720" name="Group 98"/>
            <p:cNvGrpSpPr>
              <a:grpSpLocks/>
            </p:cNvGrpSpPr>
            <p:nvPr/>
          </p:nvGrpSpPr>
          <p:grpSpPr bwMode="auto">
            <a:xfrm>
              <a:off x="4180395" y="1568085"/>
              <a:ext cx="301615" cy="3017520"/>
              <a:chOff x="3298502" y="1168660"/>
              <a:chExt cx="301615" cy="30175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98955" y="388458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98955" y="358299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298955" y="328140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298955" y="2979807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298955" y="2678214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298955" y="2375033"/>
                <a:ext cx="301583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98955" y="207344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98955" y="1771846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298955" y="1470253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98955" y="1168660"/>
                <a:ext cx="301583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6628" name="Group 156"/>
          <p:cNvGrpSpPr>
            <a:grpSpLocks/>
          </p:cNvGrpSpPr>
          <p:nvPr/>
        </p:nvGrpSpPr>
        <p:grpSpPr bwMode="auto">
          <a:xfrm>
            <a:off x="796925" y="1568450"/>
            <a:ext cx="1476375" cy="3017838"/>
            <a:chOff x="966786" y="1568085"/>
            <a:chExt cx="1476430" cy="3017520"/>
          </a:xfrm>
        </p:grpSpPr>
        <p:grpSp>
          <p:nvGrpSpPr>
            <p:cNvPr id="26681" name="Group 157"/>
            <p:cNvGrpSpPr>
              <a:grpSpLocks/>
            </p:cNvGrpSpPr>
            <p:nvPr/>
          </p:nvGrpSpPr>
          <p:grpSpPr bwMode="auto">
            <a:xfrm>
              <a:off x="1749996" y="1568085"/>
              <a:ext cx="301615" cy="3017520"/>
              <a:chOff x="1749996" y="1568085"/>
              <a:chExt cx="301615" cy="3017520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749453" y="42840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749453" y="3982419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749453" y="368082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749453" y="337923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49453" y="3077639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749453" y="2774458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49453" y="247286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749453" y="217127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749453" y="186967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749453" y="15680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9" name="Rectangle 158"/>
            <p:cNvSpPr/>
            <p:nvPr/>
          </p:nvSpPr>
          <p:spPr>
            <a:xfrm>
              <a:off x="2141580" y="4284012"/>
              <a:ext cx="301636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6683" name="Group 159"/>
            <p:cNvGrpSpPr>
              <a:grpSpLocks/>
            </p:cNvGrpSpPr>
            <p:nvPr/>
          </p:nvGrpSpPr>
          <p:grpSpPr bwMode="auto">
            <a:xfrm>
              <a:off x="966786" y="1568085"/>
              <a:ext cx="301615" cy="3017520"/>
              <a:chOff x="2868597" y="1168660"/>
              <a:chExt cx="301615" cy="301752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2868597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68597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868597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868597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68597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68597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2868597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868597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868597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68597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684" name="Group 160"/>
            <p:cNvGrpSpPr>
              <a:grpSpLocks/>
            </p:cNvGrpSpPr>
            <p:nvPr/>
          </p:nvGrpSpPr>
          <p:grpSpPr bwMode="auto">
            <a:xfrm>
              <a:off x="1358391" y="1568085"/>
              <a:ext cx="301615" cy="3017520"/>
              <a:chOff x="3298502" y="1168660"/>
              <a:chExt cx="301615" cy="301752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299025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299025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299025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299025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99025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299025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99025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299025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99025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99025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65" name="Rectangle 264"/>
            <p:cNvSpPr/>
            <p:nvPr/>
          </p:nvSpPr>
          <p:spPr>
            <a:xfrm>
              <a:off x="2141580" y="3980831"/>
              <a:ext cx="301636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141580" y="3680825"/>
              <a:ext cx="301636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141580" y="3377644"/>
              <a:ext cx="301636" cy="301593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29" name="Group 227"/>
          <p:cNvGrpSpPr>
            <a:grpSpLocks/>
          </p:cNvGrpSpPr>
          <p:nvPr/>
        </p:nvGrpSpPr>
        <p:grpSpPr bwMode="auto">
          <a:xfrm>
            <a:off x="6426200" y="1568450"/>
            <a:ext cx="1476375" cy="3017838"/>
            <a:chOff x="6426819" y="1568085"/>
            <a:chExt cx="1476430" cy="3017520"/>
          </a:xfrm>
        </p:grpSpPr>
        <p:grpSp>
          <p:nvGrpSpPr>
            <p:cNvPr id="26639" name="Group 228"/>
            <p:cNvGrpSpPr>
              <a:grpSpLocks/>
            </p:cNvGrpSpPr>
            <p:nvPr/>
          </p:nvGrpSpPr>
          <p:grpSpPr bwMode="auto">
            <a:xfrm>
              <a:off x="7210029" y="1568085"/>
              <a:ext cx="693220" cy="3017520"/>
              <a:chOff x="955897" y="1166758"/>
              <a:chExt cx="693220" cy="301752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955354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955354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955354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955354" y="297790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955354" y="26763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955354" y="2373131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55354" y="207153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955354" y="176994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55354" y="146835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55354" y="116675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347481" y="388268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1347481" y="358109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347481" y="327949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347481" y="2977905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347481" y="2676312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347481" y="2373131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347481" y="2071538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347481" y="176994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347481" y="1468351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640" name="Group 229"/>
            <p:cNvGrpSpPr>
              <a:grpSpLocks/>
            </p:cNvGrpSpPr>
            <p:nvPr/>
          </p:nvGrpSpPr>
          <p:grpSpPr bwMode="auto">
            <a:xfrm>
              <a:off x="6426819" y="1568085"/>
              <a:ext cx="301615" cy="3017520"/>
              <a:chOff x="2868597" y="1168660"/>
              <a:chExt cx="301615" cy="301752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868597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2868597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2868597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868597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868597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868597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2868597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868597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2868597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868597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641" name="Group 230"/>
            <p:cNvGrpSpPr>
              <a:grpSpLocks/>
            </p:cNvGrpSpPr>
            <p:nvPr/>
          </p:nvGrpSpPr>
          <p:grpSpPr bwMode="auto">
            <a:xfrm>
              <a:off x="6818424" y="1568085"/>
              <a:ext cx="301615" cy="3017520"/>
              <a:chOff x="3298502" y="1168660"/>
              <a:chExt cx="301615" cy="301752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299025" y="388458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299025" y="358299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99025" y="328140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299025" y="2979807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299025" y="2678214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299025" y="2375033"/>
                <a:ext cx="301636" cy="303181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299025" y="207344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99025" y="1771846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299025" y="1470253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299025" y="1168660"/>
                <a:ext cx="301636" cy="301593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044575" y="387350"/>
            <a:ext cx="611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Đếm số chục và số đơn vị rồi nêu số.</a:t>
            </a:r>
          </a:p>
        </p:txBody>
      </p:sp>
      <p:pic>
        <p:nvPicPr>
          <p:cNvPr id="26631" name="Picture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03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81100" y="5216525"/>
            <a:ext cx="641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194175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4311650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832600" y="5181600"/>
            <a:ext cx="644525" cy="644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950075" y="5240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4191000" y="5216525"/>
            <a:ext cx="639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6842125" y="5233988"/>
            <a:ext cx="641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1" grpId="0"/>
      <p:bldP spid="151" grpId="0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238</Words>
  <Application>Microsoft Office PowerPoint</Application>
  <PresentationFormat>On-screen Show (4:3)</PresentationFormat>
  <Paragraphs>132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964</cp:revision>
  <dcterms:created xsi:type="dcterms:W3CDTF">2018-11-09T03:14:06Z</dcterms:created>
  <dcterms:modified xsi:type="dcterms:W3CDTF">2025-02-26T06:45:57Z</dcterms:modified>
</cp:coreProperties>
</file>