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9" r:id="rId2"/>
    <p:sldId id="257" r:id="rId3"/>
    <p:sldId id="288" r:id="rId4"/>
    <p:sldId id="332" r:id="rId5"/>
    <p:sldId id="331" r:id="rId6"/>
    <p:sldId id="259" r:id="rId7"/>
    <p:sldId id="310" r:id="rId8"/>
    <p:sldId id="311" r:id="rId9"/>
    <p:sldId id="312" r:id="rId10"/>
    <p:sldId id="313" r:id="rId11"/>
    <p:sldId id="324" r:id="rId12"/>
    <p:sldId id="323" r:id="rId13"/>
    <p:sldId id="326" r:id="rId14"/>
    <p:sldId id="320" r:id="rId15"/>
    <p:sldId id="321" r:id="rId16"/>
    <p:sldId id="322" r:id="rId17"/>
    <p:sldId id="314" r:id="rId18"/>
    <p:sldId id="316" r:id="rId19"/>
    <p:sldId id="330" r:id="rId20"/>
    <p:sldId id="329" r:id="rId21"/>
    <p:sldId id="317" r:id="rId22"/>
    <p:sldId id="318" r:id="rId23"/>
    <p:sldId id="30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1BD"/>
    <a:srgbClr val="F36C14"/>
    <a:srgbClr val="3CA2E0"/>
    <a:srgbClr val="52ACE4"/>
    <a:srgbClr val="524FA2"/>
    <a:srgbClr val="FFFFFF"/>
    <a:srgbClr val="00A4DE"/>
    <a:srgbClr val="F7A3AD"/>
    <a:srgbClr val="F8B2BA"/>
    <a:srgbClr val="C5D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1EFC0-2E0F-401F-B127-D65CE5A3DAF9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7D586-1E27-4FFC-9AD6-4B0FBEC8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7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Ôn tập chung sau chương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0AE5-FB37-4CE5-989B-537DDC9AC4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Ôn tập chung sau chương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0AE5-FB37-4CE5-989B-537DDC9AC4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5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5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8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7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6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3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1E4E-F2FD-4F21-B21D-02F29AAA2B5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632FA4-A362-443C-8461-97A1A41AEE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003091-AE67-4825-9372-AE9F4F161C36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37B8B-D70A-426B-A94E-4FB4A1B9C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20D3492-CAAE-4DD1-966F-942582076853}"/>
              </a:ext>
            </a:extLst>
          </p:cNvPr>
          <p:cNvSpPr/>
          <p:nvPr/>
        </p:nvSpPr>
        <p:spPr>
          <a:xfrm>
            <a:off x="1459345" y="1551708"/>
            <a:ext cx="6298761" cy="190500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E590A-A2D5-4FB8-BFC9-E643474E67CE}"/>
              </a:ext>
            </a:extLst>
          </p:cNvPr>
          <p:cNvSpPr txBox="1"/>
          <p:nvPr/>
        </p:nvSpPr>
        <p:spPr>
          <a:xfrm>
            <a:off x="1045028" y="914404"/>
            <a:ext cx="516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120D3-EB79-4CB8-A21E-41D1AEC6E52A}"/>
              </a:ext>
            </a:extLst>
          </p:cNvPr>
          <p:cNvSpPr txBox="1"/>
          <p:nvPr/>
        </p:nvSpPr>
        <p:spPr>
          <a:xfrm>
            <a:off x="554180" y="1551708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FCE4F-BD22-403B-97BB-B8EB26757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88" y="1421741"/>
            <a:ext cx="2233881" cy="2095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A38874-14F0-42D7-8903-2DE717795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21" y="1390168"/>
            <a:ext cx="2346491" cy="2194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090425-CE6D-42E2-890D-624CBA437539}"/>
              </a:ext>
            </a:extLst>
          </p:cNvPr>
          <p:cNvSpPr txBox="1"/>
          <p:nvPr/>
        </p:nvSpPr>
        <p:spPr>
          <a:xfrm>
            <a:off x="554180" y="402705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29EFA8-145D-4EBA-8D74-6637AF5836C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15" y="4300136"/>
            <a:ext cx="2895746" cy="1645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A13494-1376-4A9A-BC9F-AE6C02C8E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49" y="4300136"/>
            <a:ext cx="2858377" cy="13716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91FABE5-337B-4E4C-A4EC-C77E6F2037D2}"/>
              </a:ext>
            </a:extLst>
          </p:cNvPr>
          <p:cNvGrpSpPr/>
          <p:nvPr/>
        </p:nvGrpSpPr>
        <p:grpSpPr>
          <a:xfrm>
            <a:off x="3342229" y="3226626"/>
            <a:ext cx="2542032" cy="475866"/>
            <a:chOff x="3477543" y="3618719"/>
            <a:chExt cx="2542032" cy="47586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818C52-67E7-4587-B1A1-49F0311F1353}"/>
                </a:ext>
              </a:extLst>
            </p:cNvPr>
            <p:cNvSpPr/>
            <p:nvPr/>
          </p:nvSpPr>
          <p:spPr>
            <a:xfrm>
              <a:off x="3477543" y="3618719"/>
              <a:ext cx="2542032" cy="475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0F3B07D-C027-4252-8B64-3559D5F0E4BF}"/>
                </a:ext>
              </a:extLst>
            </p:cNvPr>
            <p:cNvGrpSpPr/>
            <p:nvPr/>
          </p:nvGrpSpPr>
          <p:grpSpPr>
            <a:xfrm>
              <a:off x="3479465" y="3623529"/>
              <a:ext cx="2538188" cy="471056"/>
              <a:chOff x="2798621" y="3251199"/>
              <a:chExt cx="2538188" cy="471056"/>
            </a:xfrm>
            <a:solidFill>
              <a:schemeClr val="bg1"/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23C7128-3DFF-428E-9BB4-14383D74C4C0}"/>
                  </a:ext>
                </a:extLst>
              </p:cNvPr>
              <p:cNvSpPr/>
              <p:nvPr/>
            </p:nvSpPr>
            <p:spPr>
              <a:xfrm>
                <a:off x="2798621" y="3251200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18D35EC-7FEA-44C2-A179-542A8F2927DB}"/>
                  </a:ext>
                </a:extLst>
              </p:cNvPr>
              <p:cNvSpPr/>
              <p:nvPr/>
            </p:nvSpPr>
            <p:spPr>
              <a:xfrm>
                <a:off x="4008747" y="3251199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2378894-4DBC-4104-AC07-251F152A718F}"/>
                  </a:ext>
                </a:extLst>
              </p:cNvPr>
              <p:cNvSpPr/>
              <p:nvPr/>
            </p:nvSpPr>
            <p:spPr>
              <a:xfrm>
                <a:off x="4865755" y="3251199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1329AA-BFCC-4022-9803-18195F7E0A4B}"/>
                  </a:ext>
                </a:extLst>
              </p:cNvPr>
              <p:cNvSpPr/>
              <p:nvPr/>
            </p:nvSpPr>
            <p:spPr>
              <a:xfrm>
                <a:off x="3421640" y="3251199"/>
                <a:ext cx="471054" cy="47105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58B5AA-2CFD-45BB-9B52-FE23B5C80CAF}"/>
                  </a:ext>
                </a:extLst>
              </p:cNvPr>
              <p:cNvSpPr txBox="1"/>
              <p:nvPr/>
            </p:nvSpPr>
            <p:spPr>
              <a:xfrm>
                <a:off x="4489313" y="3262680"/>
                <a:ext cx="349776" cy="43088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F7CC571-4605-4FD3-A0B2-0D7B39DFEE71}"/>
              </a:ext>
            </a:extLst>
          </p:cNvPr>
          <p:cNvSpPr/>
          <p:nvPr/>
        </p:nvSpPr>
        <p:spPr>
          <a:xfrm>
            <a:off x="1452901" y="4121915"/>
            <a:ext cx="6298761" cy="190500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92DFB2-744B-4562-AC16-D175F5DD03D6}"/>
              </a:ext>
            </a:extLst>
          </p:cNvPr>
          <p:cNvGrpSpPr/>
          <p:nvPr/>
        </p:nvGrpSpPr>
        <p:grpSpPr>
          <a:xfrm>
            <a:off x="3335785" y="5796833"/>
            <a:ext cx="2542032" cy="475866"/>
            <a:chOff x="3477543" y="3618719"/>
            <a:chExt cx="2542032" cy="47586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6B111F-D729-4E5E-B483-5EFE40DA849B}"/>
                </a:ext>
              </a:extLst>
            </p:cNvPr>
            <p:cNvSpPr/>
            <p:nvPr/>
          </p:nvSpPr>
          <p:spPr>
            <a:xfrm>
              <a:off x="3477543" y="3618719"/>
              <a:ext cx="2542032" cy="475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F96AD19-D298-48C9-B2E0-D6BBE80B224F}"/>
                </a:ext>
              </a:extLst>
            </p:cNvPr>
            <p:cNvGrpSpPr/>
            <p:nvPr/>
          </p:nvGrpSpPr>
          <p:grpSpPr>
            <a:xfrm>
              <a:off x="3479465" y="3623529"/>
              <a:ext cx="2538188" cy="471056"/>
              <a:chOff x="2798621" y="3251199"/>
              <a:chExt cx="2538188" cy="471056"/>
            </a:xfrm>
            <a:solidFill>
              <a:schemeClr val="bg1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0E5814E-9DFB-413E-9CAB-DBF382B7E139}"/>
                  </a:ext>
                </a:extLst>
              </p:cNvPr>
              <p:cNvSpPr/>
              <p:nvPr/>
            </p:nvSpPr>
            <p:spPr>
              <a:xfrm>
                <a:off x="2798621" y="3251200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996FB1C-40A8-4226-945A-40331283FC18}"/>
                  </a:ext>
                </a:extLst>
              </p:cNvPr>
              <p:cNvSpPr/>
              <p:nvPr/>
            </p:nvSpPr>
            <p:spPr>
              <a:xfrm>
                <a:off x="4008747" y="3251199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23256EB-214E-44C2-B8D0-9C4DF62AC76E}"/>
                  </a:ext>
                </a:extLst>
              </p:cNvPr>
              <p:cNvSpPr/>
              <p:nvPr/>
            </p:nvSpPr>
            <p:spPr>
              <a:xfrm>
                <a:off x="4865755" y="3251199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FC5DBF6-B2F0-4B6C-8AE5-500666C6DD7F}"/>
                  </a:ext>
                </a:extLst>
              </p:cNvPr>
              <p:cNvSpPr/>
              <p:nvPr/>
            </p:nvSpPr>
            <p:spPr>
              <a:xfrm>
                <a:off x="3421640" y="3251199"/>
                <a:ext cx="471054" cy="47105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0DE1C47-1F44-46F8-9B44-6FA850274D8F}"/>
                  </a:ext>
                </a:extLst>
              </p:cNvPr>
              <p:cNvSpPr txBox="1"/>
              <p:nvPr/>
            </p:nvSpPr>
            <p:spPr>
              <a:xfrm>
                <a:off x="4489313" y="3262680"/>
                <a:ext cx="349776" cy="43088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0C39506-6440-406A-898B-AA672D170015}"/>
              </a:ext>
            </a:extLst>
          </p:cNvPr>
          <p:cNvSpPr txBox="1"/>
          <p:nvPr/>
        </p:nvSpPr>
        <p:spPr>
          <a:xfrm>
            <a:off x="3333476" y="3256679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3A205C-AF14-4F1C-BE45-707B318D59F4}"/>
              </a:ext>
            </a:extLst>
          </p:cNvPr>
          <p:cNvSpPr txBox="1"/>
          <p:nvPr/>
        </p:nvSpPr>
        <p:spPr>
          <a:xfrm>
            <a:off x="4621535" y="325151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D65C19-E63C-4B63-9128-D39132035C90}"/>
              </a:ext>
            </a:extLst>
          </p:cNvPr>
          <p:cNvSpPr txBox="1"/>
          <p:nvPr/>
        </p:nvSpPr>
        <p:spPr>
          <a:xfrm>
            <a:off x="4036829" y="326183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6754DF-5D58-4E05-BD80-6D494BB9373F}"/>
              </a:ext>
            </a:extLst>
          </p:cNvPr>
          <p:cNvSpPr txBox="1"/>
          <p:nvPr/>
        </p:nvSpPr>
        <p:spPr>
          <a:xfrm>
            <a:off x="5475162" y="325008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7935D7-71A3-42BC-B7D3-D9747CBAB664}"/>
              </a:ext>
            </a:extLst>
          </p:cNvPr>
          <p:cNvSpPr txBox="1"/>
          <p:nvPr/>
        </p:nvSpPr>
        <p:spPr>
          <a:xfrm>
            <a:off x="3408798" y="581913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AC4078-EC4A-4262-9405-464C96B77E76}"/>
              </a:ext>
            </a:extLst>
          </p:cNvPr>
          <p:cNvSpPr txBox="1"/>
          <p:nvPr/>
        </p:nvSpPr>
        <p:spPr>
          <a:xfrm>
            <a:off x="4036829" y="581913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8836E0-F0FC-4BDA-874B-AD8AA59C3D55}"/>
              </a:ext>
            </a:extLst>
          </p:cNvPr>
          <p:cNvSpPr txBox="1"/>
          <p:nvPr/>
        </p:nvSpPr>
        <p:spPr>
          <a:xfrm>
            <a:off x="4618924" y="581312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AB0D4F-E69A-47A2-9496-E9144871B38B}"/>
              </a:ext>
            </a:extLst>
          </p:cNvPr>
          <p:cNvSpPr txBox="1"/>
          <p:nvPr/>
        </p:nvSpPr>
        <p:spPr>
          <a:xfrm>
            <a:off x="5469488" y="581913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00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4" grpId="0"/>
      <p:bldP spid="5" grpId="0"/>
      <p:bldP spid="10" grpId="0"/>
      <p:bldP spid="30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B7DEF6-DFB4-4056-AE31-D134C7EEBF7C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B9E92-AFAB-417E-95C3-392618D10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4BB6AF-1574-4EB8-A2B0-78D2BF4670F5}"/>
              </a:ext>
            </a:extLst>
          </p:cNvPr>
          <p:cNvSpPr/>
          <p:nvPr/>
        </p:nvSpPr>
        <p:spPr>
          <a:xfrm>
            <a:off x="1459345" y="1551708"/>
            <a:ext cx="6298761" cy="190500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AD06F-C93D-41DB-94AC-F1E840891EF1}"/>
              </a:ext>
            </a:extLst>
          </p:cNvPr>
          <p:cNvSpPr txBox="1"/>
          <p:nvPr/>
        </p:nvSpPr>
        <p:spPr>
          <a:xfrm>
            <a:off x="1045028" y="914404"/>
            <a:ext cx="516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DBA4A-1AB5-4767-977F-22515117D418}"/>
              </a:ext>
            </a:extLst>
          </p:cNvPr>
          <p:cNvSpPr txBox="1"/>
          <p:nvPr/>
        </p:nvSpPr>
        <p:spPr>
          <a:xfrm>
            <a:off x="554180" y="1551708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EF327-3DE3-40CC-B433-AD2882BE5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88" y="1421741"/>
            <a:ext cx="2233881" cy="2095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9D95E4-6054-4A7F-937B-76DBA76A6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21" y="1390168"/>
            <a:ext cx="2346491" cy="21945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8B2615D-E6CB-43D0-B8F9-DB6F0194CCB9}"/>
              </a:ext>
            </a:extLst>
          </p:cNvPr>
          <p:cNvGrpSpPr/>
          <p:nvPr/>
        </p:nvGrpSpPr>
        <p:grpSpPr>
          <a:xfrm>
            <a:off x="3342229" y="3226626"/>
            <a:ext cx="2542032" cy="475866"/>
            <a:chOff x="3477543" y="3618719"/>
            <a:chExt cx="2542032" cy="47586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7ACA90-C49E-4B83-A5C1-7D4FB8FF20E1}"/>
                </a:ext>
              </a:extLst>
            </p:cNvPr>
            <p:cNvSpPr/>
            <p:nvPr/>
          </p:nvSpPr>
          <p:spPr>
            <a:xfrm>
              <a:off x="3477543" y="3618719"/>
              <a:ext cx="2542032" cy="475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C68DE53-F945-4C12-9E2F-97F5F7936626}"/>
                </a:ext>
              </a:extLst>
            </p:cNvPr>
            <p:cNvGrpSpPr/>
            <p:nvPr/>
          </p:nvGrpSpPr>
          <p:grpSpPr>
            <a:xfrm>
              <a:off x="3479465" y="3623529"/>
              <a:ext cx="2538188" cy="471056"/>
              <a:chOff x="2798621" y="3251199"/>
              <a:chExt cx="2538188" cy="471056"/>
            </a:xfrm>
            <a:solidFill>
              <a:schemeClr val="bg1"/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EAC6AE8-BE67-4707-B651-B0D62E745CA7}"/>
                  </a:ext>
                </a:extLst>
              </p:cNvPr>
              <p:cNvSpPr/>
              <p:nvPr/>
            </p:nvSpPr>
            <p:spPr>
              <a:xfrm>
                <a:off x="2798621" y="3251200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63CEC5-E3B8-44FF-9778-EC1085EDE83D}"/>
                  </a:ext>
                </a:extLst>
              </p:cNvPr>
              <p:cNvSpPr/>
              <p:nvPr/>
            </p:nvSpPr>
            <p:spPr>
              <a:xfrm>
                <a:off x="4008747" y="3251199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06E2FD-4E1C-4BE7-88FF-04FE2642317A}"/>
                  </a:ext>
                </a:extLst>
              </p:cNvPr>
              <p:cNvSpPr/>
              <p:nvPr/>
            </p:nvSpPr>
            <p:spPr>
              <a:xfrm>
                <a:off x="4865755" y="3251199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59CE411-CEA9-47BF-BA64-C683705EBA42}"/>
                  </a:ext>
                </a:extLst>
              </p:cNvPr>
              <p:cNvSpPr/>
              <p:nvPr/>
            </p:nvSpPr>
            <p:spPr>
              <a:xfrm>
                <a:off x="3421640" y="3251199"/>
                <a:ext cx="471054" cy="47105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31414B-8467-4CBD-87A3-5356266BD47F}"/>
                  </a:ext>
                </a:extLst>
              </p:cNvPr>
              <p:cNvSpPr txBox="1"/>
              <p:nvPr/>
            </p:nvSpPr>
            <p:spPr>
              <a:xfrm>
                <a:off x="4489313" y="3262680"/>
                <a:ext cx="349776" cy="43088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120B286-F5FA-4093-8736-12EB2234AB21}"/>
              </a:ext>
            </a:extLst>
          </p:cNvPr>
          <p:cNvSpPr txBox="1"/>
          <p:nvPr/>
        </p:nvSpPr>
        <p:spPr>
          <a:xfrm>
            <a:off x="3315004" y="32566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D505A3-ACE8-4159-959C-82E2F5C692F7}"/>
              </a:ext>
            </a:extLst>
          </p:cNvPr>
          <p:cNvSpPr txBox="1"/>
          <p:nvPr/>
        </p:nvSpPr>
        <p:spPr>
          <a:xfrm>
            <a:off x="4621535" y="32515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286C98-8DB8-48AB-88F5-0B30D49CA88D}"/>
              </a:ext>
            </a:extLst>
          </p:cNvPr>
          <p:cNvSpPr txBox="1"/>
          <p:nvPr/>
        </p:nvSpPr>
        <p:spPr>
          <a:xfrm>
            <a:off x="4036829" y="326183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54584E-5DAD-4B32-B643-F3C06079C18A}"/>
              </a:ext>
            </a:extLst>
          </p:cNvPr>
          <p:cNvSpPr txBox="1"/>
          <p:nvPr/>
        </p:nvSpPr>
        <p:spPr>
          <a:xfrm>
            <a:off x="5475162" y="325008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FC26EE-D244-4602-880F-CCBC8CC1E385}"/>
              </a:ext>
            </a:extLst>
          </p:cNvPr>
          <p:cNvSpPr txBox="1"/>
          <p:nvPr/>
        </p:nvSpPr>
        <p:spPr>
          <a:xfrm>
            <a:off x="4037566" y="3250650"/>
            <a:ext cx="349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4A7D33-2089-4B9E-933A-4E53AD930154}"/>
              </a:ext>
            </a:extLst>
          </p:cNvPr>
          <p:cNvSpPr txBox="1"/>
          <p:nvPr/>
        </p:nvSpPr>
        <p:spPr>
          <a:xfrm>
            <a:off x="5366677" y="3256678"/>
            <a:ext cx="63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7A1F58-DC75-490F-A222-1EF36AE9102C}"/>
              </a:ext>
            </a:extLst>
          </p:cNvPr>
          <p:cNvSpPr txBox="1"/>
          <p:nvPr/>
        </p:nvSpPr>
        <p:spPr>
          <a:xfrm>
            <a:off x="3869156" y="4100478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96B4EF-D2CC-4C0A-B051-1B3762B69280}"/>
              </a:ext>
            </a:extLst>
          </p:cNvPr>
          <p:cNvSpPr txBox="1"/>
          <p:nvPr/>
        </p:nvSpPr>
        <p:spPr>
          <a:xfrm>
            <a:off x="4940117" y="4090964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0424E7-8EDA-4A15-9488-DD7F40723874}"/>
              </a:ext>
            </a:extLst>
          </p:cNvPr>
          <p:cNvSpPr txBox="1"/>
          <p:nvPr/>
        </p:nvSpPr>
        <p:spPr>
          <a:xfrm>
            <a:off x="3315148" y="327199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CA22D1-1BEF-44C0-AA51-85430E733BEA}"/>
              </a:ext>
            </a:extLst>
          </p:cNvPr>
          <p:cNvSpPr txBox="1"/>
          <p:nvPr/>
        </p:nvSpPr>
        <p:spPr>
          <a:xfrm>
            <a:off x="4619227" y="325622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BF8CE1-554F-49A0-8688-F5DB35EF3CD1}"/>
              </a:ext>
            </a:extLst>
          </p:cNvPr>
          <p:cNvSpPr txBox="1"/>
          <p:nvPr/>
        </p:nvSpPr>
        <p:spPr>
          <a:xfrm>
            <a:off x="2536827" y="4105746"/>
            <a:ext cx="407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40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6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0.00556 L -0.00434 0.1236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-0.00555 L -0.01892 0.1245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7" grpId="1"/>
      <p:bldP spid="18" grpId="0"/>
      <p:bldP spid="18" grpId="1"/>
      <p:bldP spid="19" grpId="0"/>
      <p:bldP spid="20" grpId="0"/>
      <p:bldP spid="21" grpId="0"/>
      <p:bldP spid="22" grpId="0"/>
      <p:bldP spid="24" grpId="0"/>
      <p:bldP spid="24" grpId="1"/>
      <p:bldP spid="26" grpId="0"/>
      <p:bldP spid="26" grpId="1"/>
      <p:bldP spid="27" grpId="0"/>
      <p:bldP spid="27" grpId="1"/>
      <p:bldP spid="27" grpId="2"/>
      <p:bldP spid="27" grpId="3"/>
      <p:bldP spid="28" grpId="0"/>
      <p:bldP spid="28" grpId="1"/>
      <p:bldP spid="28" grpId="2"/>
      <p:bldP spid="28" grpId="3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003091-AE67-4825-9372-AE9F4F161C36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37B8B-D70A-426B-A94E-4FB4A1B9C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6E590A-A2D5-4FB8-BFC9-E643474E67CE}"/>
              </a:ext>
            </a:extLst>
          </p:cNvPr>
          <p:cNvSpPr txBox="1"/>
          <p:nvPr/>
        </p:nvSpPr>
        <p:spPr>
          <a:xfrm>
            <a:off x="1045028" y="914404"/>
            <a:ext cx="516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90425-CE6D-42E2-890D-624CBA437539}"/>
              </a:ext>
            </a:extLst>
          </p:cNvPr>
          <p:cNvSpPr txBox="1"/>
          <p:nvPr/>
        </p:nvSpPr>
        <p:spPr>
          <a:xfrm>
            <a:off x="554180" y="15701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29EFA8-145D-4EBA-8D74-6637AF5836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15" y="1843264"/>
            <a:ext cx="2895746" cy="1645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A13494-1376-4A9A-BC9F-AE6C02C8E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49" y="1843264"/>
            <a:ext cx="2858377" cy="13716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F7CC571-4605-4FD3-A0B2-0D7B39DFEE71}"/>
              </a:ext>
            </a:extLst>
          </p:cNvPr>
          <p:cNvSpPr/>
          <p:nvPr/>
        </p:nvSpPr>
        <p:spPr>
          <a:xfrm>
            <a:off x="1452901" y="1665043"/>
            <a:ext cx="6298761" cy="190500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92DFB2-744B-4562-AC16-D175F5DD03D6}"/>
              </a:ext>
            </a:extLst>
          </p:cNvPr>
          <p:cNvGrpSpPr/>
          <p:nvPr/>
        </p:nvGrpSpPr>
        <p:grpSpPr>
          <a:xfrm>
            <a:off x="3335785" y="3339961"/>
            <a:ext cx="2542032" cy="475866"/>
            <a:chOff x="3477543" y="3618719"/>
            <a:chExt cx="2542032" cy="47586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6B111F-D729-4E5E-B483-5EFE40DA849B}"/>
                </a:ext>
              </a:extLst>
            </p:cNvPr>
            <p:cNvSpPr/>
            <p:nvPr/>
          </p:nvSpPr>
          <p:spPr>
            <a:xfrm>
              <a:off x="3477543" y="3618719"/>
              <a:ext cx="2542032" cy="475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F96AD19-D298-48C9-B2E0-D6BBE80B224F}"/>
                </a:ext>
              </a:extLst>
            </p:cNvPr>
            <p:cNvGrpSpPr/>
            <p:nvPr/>
          </p:nvGrpSpPr>
          <p:grpSpPr>
            <a:xfrm>
              <a:off x="3479465" y="3623529"/>
              <a:ext cx="2538188" cy="471056"/>
              <a:chOff x="2798621" y="3251199"/>
              <a:chExt cx="2538188" cy="471056"/>
            </a:xfrm>
            <a:solidFill>
              <a:schemeClr val="bg1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0E5814E-9DFB-413E-9CAB-DBF382B7E139}"/>
                  </a:ext>
                </a:extLst>
              </p:cNvPr>
              <p:cNvSpPr/>
              <p:nvPr/>
            </p:nvSpPr>
            <p:spPr>
              <a:xfrm>
                <a:off x="2798621" y="3251200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996FB1C-40A8-4226-945A-40331283FC18}"/>
                  </a:ext>
                </a:extLst>
              </p:cNvPr>
              <p:cNvSpPr/>
              <p:nvPr/>
            </p:nvSpPr>
            <p:spPr>
              <a:xfrm>
                <a:off x="4008747" y="3251199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23256EB-214E-44C2-B8D0-9C4DF62AC76E}"/>
                  </a:ext>
                </a:extLst>
              </p:cNvPr>
              <p:cNvSpPr/>
              <p:nvPr/>
            </p:nvSpPr>
            <p:spPr>
              <a:xfrm>
                <a:off x="4865755" y="3251199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FC5DBF6-B2F0-4B6C-8AE5-500666C6DD7F}"/>
                  </a:ext>
                </a:extLst>
              </p:cNvPr>
              <p:cNvSpPr/>
              <p:nvPr/>
            </p:nvSpPr>
            <p:spPr>
              <a:xfrm>
                <a:off x="3421640" y="3251199"/>
                <a:ext cx="471054" cy="47105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0DE1C47-1F44-46F8-9B44-6FA850274D8F}"/>
                  </a:ext>
                </a:extLst>
              </p:cNvPr>
              <p:cNvSpPr txBox="1"/>
              <p:nvPr/>
            </p:nvSpPr>
            <p:spPr>
              <a:xfrm>
                <a:off x="4489313" y="3262680"/>
                <a:ext cx="349776" cy="43088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87935D7-71A3-42BC-B7D3-D9747CBAB664}"/>
              </a:ext>
            </a:extLst>
          </p:cNvPr>
          <p:cNvSpPr txBox="1"/>
          <p:nvPr/>
        </p:nvSpPr>
        <p:spPr>
          <a:xfrm>
            <a:off x="3408798" y="336226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AC4078-EC4A-4262-9405-464C96B77E76}"/>
              </a:ext>
            </a:extLst>
          </p:cNvPr>
          <p:cNvSpPr txBox="1"/>
          <p:nvPr/>
        </p:nvSpPr>
        <p:spPr>
          <a:xfrm>
            <a:off x="4036829" y="336226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8836E0-F0FC-4BDA-874B-AD8AA59C3D55}"/>
              </a:ext>
            </a:extLst>
          </p:cNvPr>
          <p:cNvSpPr txBox="1"/>
          <p:nvPr/>
        </p:nvSpPr>
        <p:spPr>
          <a:xfrm>
            <a:off x="4618924" y="335625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AB0D4F-E69A-47A2-9496-E9144871B38B}"/>
              </a:ext>
            </a:extLst>
          </p:cNvPr>
          <p:cNvSpPr txBox="1"/>
          <p:nvPr/>
        </p:nvSpPr>
        <p:spPr>
          <a:xfrm>
            <a:off x="5469488" y="336226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668EBB-810D-4A01-B965-4011A6911BDD}"/>
              </a:ext>
            </a:extLst>
          </p:cNvPr>
          <p:cNvSpPr txBox="1"/>
          <p:nvPr/>
        </p:nvSpPr>
        <p:spPr>
          <a:xfrm>
            <a:off x="3309066" y="3366610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29B366-D59A-4E68-82FD-ECC327DD8894}"/>
              </a:ext>
            </a:extLst>
          </p:cNvPr>
          <p:cNvSpPr txBox="1"/>
          <p:nvPr/>
        </p:nvSpPr>
        <p:spPr>
          <a:xfrm>
            <a:off x="4039476" y="3376418"/>
            <a:ext cx="349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D45BC6-6686-40EF-8F8F-EB716534821E}"/>
              </a:ext>
            </a:extLst>
          </p:cNvPr>
          <p:cNvSpPr txBox="1"/>
          <p:nvPr/>
        </p:nvSpPr>
        <p:spPr>
          <a:xfrm>
            <a:off x="4620420" y="3357873"/>
            <a:ext cx="349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11FC57-6B6F-46AE-B91F-331DD87CF174}"/>
              </a:ext>
            </a:extLst>
          </p:cNvPr>
          <p:cNvSpPr txBox="1"/>
          <p:nvPr/>
        </p:nvSpPr>
        <p:spPr>
          <a:xfrm>
            <a:off x="5385150" y="3372089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551C53-5D15-4EE1-9F9D-E12E01371A52}"/>
              </a:ext>
            </a:extLst>
          </p:cNvPr>
          <p:cNvSpPr txBox="1"/>
          <p:nvPr/>
        </p:nvSpPr>
        <p:spPr>
          <a:xfrm>
            <a:off x="2536828" y="4318081"/>
            <a:ext cx="407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736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50" grpId="0"/>
      <p:bldP spid="51" grpId="0"/>
      <p:bldP spid="52" grpId="0"/>
      <p:bldP spid="53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48C7CA1F-F8F8-4027-8092-0A0E286E2BD1}"/>
              </a:ext>
            </a:extLst>
          </p:cNvPr>
          <p:cNvSpPr txBox="1"/>
          <p:nvPr/>
        </p:nvSpPr>
        <p:spPr>
          <a:xfrm>
            <a:off x="6234546" y="2522564"/>
            <a:ext cx="347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1F1873-0B5D-41E0-9C46-A79B977F3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B7E80FD-6381-4D5A-9D26-F2036BAA66B1}"/>
              </a:ext>
            </a:extLst>
          </p:cNvPr>
          <p:cNvGrpSpPr/>
          <p:nvPr/>
        </p:nvGrpSpPr>
        <p:grpSpPr>
          <a:xfrm>
            <a:off x="1939637" y="603541"/>
            <a:ext cx="5791200" cy="1097280"/>
            <a:chOff x="2050473" y="1674959"/>
            <a:chExt cx="5791200" cy="10972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1909DB-93E1-4A4F-8B0D-07AF7305F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99" y="1720375"/>
              <a:ext cx="1050030" cy="10058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D511E9-5474-4EB2-AE83-29D83E3A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340" y="1711903"/>
              <a:ext cx="1072407" cy="100584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2C8377E-A2B5-4EEA-AC37-F25CED0EC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2630" y="1674959"/>
              <a:ext cx="791611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21D1A8-8F16-47DD-B3CA-482D955BC152}"/>
                </a:ext>
              </a:extLst>
            </p:cNvPr>
            <p:cNvSpPr txBox="1"/>
            <p:nvPr/>
          </p:nvSpPr>
          <p:spPr>
            <a:xfrm>
              <a:off x="2152073" y="2007851"/>
              <a:ext cx="4988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29BD3F-9A21-4249-9BA4-45BFEF06C84A}"/>
                </a:ext>
              </a:extLst>
            </p:cNvPr>
            <p:cNvSpPr txBox="1"/>
            <p:nvPr/>
          </p:nvSpPr>
          <p:spPr>
            <a:xfrm>
              <a:off x="4254431" y="1999378"/>
              <a:ext cx="4988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23CDC6-A7A2-4EEB-AB78-1B148A03B201}"/>
                </a:ext>
              </a:extLst>
            </p:cNvPr>
            <p:cNvSpPr txBox="1"/>
            <p:nvPr/>
          </p:nvSpPr>
          <p:spPr>
            <a:xfrm>
              <a:off x="6395303" y="1999377"/>
              <a:ext cx="4988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5A7930-A9C8-4D0F-BB5D-07B1DFBD2CAB}"/>
                </a:ext>
              </a:extLst>
            </p:cNvPr>
            <p:cNvSpPr/>
            <p:nvPr/>
          </p:nvSpPr>
          <p:spPr>
            <a:xfrm>
              <a:off x="2050473" y="1711903"/>
              <a:ext cx="5791200" cy="1014312"/>
            </a:xfrm>
            <a:prstGeom prst="rect">
              <a:avLst/>
            </a:prstGeom>
            <a:noFill/>
            <a:ln w="19050">
              <a:solidFill>
                <a:srgbClr val="F7A3AD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AB64BCA-B39F-4A57-B962-62CB1B010ADF}"/>
              </a:ext>
            </a:extLst>
          </p:cNvPr>
          <p:cNvSpPr txBox="1"/>
          <p:nvPr/>
        </p:nvSpPr>
        <p:spPr>
          <a:xfrm>
            <a:off x="1210927" y="927958"/>
            <a:ext cx="655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98FF31-D533-47F3-ABA1-039492984D10}"/>
              </a:ext>
            </a:extLst>
          </p:cNvPr>
          <p:cNvSpPr txBox="1"/>
          <p:nvPr/>
        </p:nvSpPr>
        <p:spPr>
          <a:xfrm>
            <a:off x="603549" y="1828800"/>
            <a:ext cx="2526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&lt;.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88BC0D-A6D1-4862-8AD3-9F26290205C5}"/>
              </a:ext>
            </a:extLst>
          </p:cNvPr>
          <p:cNvSpPr txBox="1"/>
          <p:nvPr/>
        </p:nvSpPr>
        <p:spPr>
          <a:xfrm>
            <a:off x="603549" y="3327727"/>
            <a:ext cx="4689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2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200" b="1" i="1" dirty="0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02C3D4-F089-4230-BED2-209ACB5FF40F}"/>
              </a:ext>
            </a:extLst>
          </p:cNvPr>
          <p:cNvGrpSpPr/>
          <p:nvPr/>
        </p:nvGrpSpPr>
        <p:grpSpPr>
          <a:xfrm>
            <a:off x="2210409" y="3932616"/>
            <a:ext cx="1484037" cy="1005840"/>
            <a:chOff x="2210409" y="3932616"/>
            <a:chExt cx="1484037" cy="100584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5F51407-1942-46A5-A44A-2ADDE7F97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416" y="3932616"/>
              <a:ext cx="1050030" cy="100584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E5E7722-A52F-4FA7-AA1F-8D4BBAA43A19}"/>
                </a:ext>
              </a:extLst>
            </p:cNvPr>
            <p:cNvSpPr txBox="1"/>
            <p:nvPr/>
          </p:nvSpPr>
          <p:spPr>
            <a:xfrm>
              <a:off x="2210409" y="4220092"/>
              <a:ext cx="5453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41E51D-854D-4825-83CB-0BFD2ADC0E14}"/>
              </a:ext>
            </a:extLst>
          </p:cNvPr>
          <p:cNvGrpSpPr/>
          <p:nvPr/>
        </p:nvGrpSpPr>
        <p:grpSpPr>
          <a:xfrm>
            <a:off x="2210409" y="5221041"/>
            <a:ext cx="1327320" cy="1097280"/>
            <a:chOff x="2210409" y="5221041"/>
            <a:chExt cx="1327320" cy="109728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E4A9335-90FC-409E-A443-06424CED5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118" y="5221041"/>
              <a:ext cx="791611" cy="109728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CC7EE0-9A45-4222-BF4A-FCA3190E1C12}"/>
                </a:ext>
              </a:extLst>
            </p:cNvPr>
            <p:cNvSpPr txBox="1"/>
            <p:nvPr/>
          </p:nvSpPr>
          <p:spPr>
            <a:xfrm>
              <a:off x="2210409" y="5554237"/>
              <a:ext cx="5453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BE4CC72-5BAD-4DC7-88B4-C57E8AD24D6C}"/>
              </a:ext>
            </a:extLst>
          </p:cNvPr>
          <p:cNvGrpSpPr/>
          <p:nvPr/>
        </p:nvGrpSpPr>
        <p:grpSpPr>
          <a:xfrm>
            <a:off x="5556050" y="3973441"/>
            <a:ext cx="1456833" cy="1005840"/>
            <a:chOff x="5215508" y="3932617"/>
            <a:chExt cx="1456833" cy="100584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6798DA1-D46B-47DD-8E02-492155FB6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934" y="3932617"/>
              <a:ext cx="1072407" cy="100584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6F107A1-A9FA-44F4-9AA9-8E3499678A99}"/>
                </a:ext>
              </a:extLst>
            </p:cNvPr>
            <p:cNvSpPr txBox="1"/>
            <p:nvPr/>
          </p:nvSpPr>
          <p:spPr>
            <a:xfrm>
              <a:off x="5215508" y="4220091"/>
              <a:ext cx="5148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EE4BFB4-6C24-4B30-A094-91A23184A629}"/>
              </a:ext>
            </a:extLst>
          </p:cNvPr>
          <p:cNvGrpSpPr/>
          <p:nvPr/>
        </p:nvGrpSpPr>
        <p:grpSpPr>
          <a:xfrm>
            <a:off x="5556050" y="5266760"/>
            <a:ext cx="1456833" cy="1005840"/>
            <a:chOff x="5215508" y="3932617"/>
            <a:chExt cx="1456833" cy="100584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21B1765-1D65-4842-B6F0-3C48D39F5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934" y="3932617"/>
              <a:ext cx="1072407" cy="100584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6E63158-7E2F-45E6-B37B-F7CEEABA4511}"/>
                </a:ext>
              </a:extLst>
            </p:cNvPr>
            <p:cNvSpPr txBox="1"/>
            <p:nvPr/>
          </p:nvSpPr>
          <p:spPr>
            <a:xfrm>
              <a:off x="5215508" y="4220091"/>
              <a:ext cx="5148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4A12C6B-252B-4931-94D2-7FD71101D983}"/>
              </a:ext>
            </a:extLst>
          </p:cNvPr>
          <p:cNvGrpSpPr/>
          <p:nvPr/>
        </p:nvGrpSpPr>
        <p:grpSpPr>
          <a:xfrm>
            <a:off x="4308329" y="4115872"/>
            <a:ext cx="522392" cy="553580"/>
            <a:chOff x="4308329" y="4115872"/>
            <a:chExt cx="522392" cy="55358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93A16A9-8CCE-4040-B067-77CAE3BB8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8329" y="4115872"/>
              <a:ext cx="522392" cy="55358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5CCB8E4-622B-4318-8023-A520ED355C52}"/>
                </a:ext>
              </a:extLst>
            </p:cNvPr>
            <p:cNvSpPr txBox="1"/>
            <p:nvPr/>
          </p:nvSpPr>
          <p:spPr>
            <a:xfrm>
              <a:off x="4393104" y="4164191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A835989-3465-48B3-B1BC-8F19273C205B}"/>
              </a:ext>
            </a:extLst>
          </p:cNvPr>
          <p:cNvGrpSpPr/>
          <p:nvPr/>
        </p:nvGrpSpPr>
        <p:grpSpPr>
          <a:xfrm>
            <a:off x="4344308" y="5492887"/>
            <a:ext cx="522392" cy="553580"/>
            <a:chOff x="4308329" y="4115872"/>
            <a:chExt cx="522392" cy="55358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0ABFE67-4DAF-44BB-9636-54B8C5003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8329" y="4115872"/>
              <a:ext cx="522392" cy="55358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F2D038-F1C9-4A2E-874D-50EE530392C0}"/>
                </a:ext>
              </a:extLst>
            </p:cNvPr>
            <p:cNvSpPr txBox="1"/>
            <p:nvPr/>
          </p:nvSpPr>
          <p:spPr>
            <a:xfrm>
              <a:off x="4393104" y="4164191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4C41F1D-3929-4E1B-83C1-4E21A4F55C1C}"/>
              </a:ext>
            </a:extLst>
          </p:cNvPr>
          <p:cNvGrpSpPr/>
          <p:nvPr/>
        </p:nvGrpSpPr>
        <p:grpSpPr>
          <a:xfrm>
            <a:off x="3717976" y="5516447"/>
            <a:ext cx="1757362" cy="604150"/>
            <a:chOff x="5677911" y="3327728"/>
            <a:chExt cx="1757362" cy="604150"/>
          </a:xfrm>
        </p:grpSpPr>
        <p:sp>
          <p:nvSpPr>
            <p:cNvPr id="55" name="Speech Bubble: Rectangle with Corners Rounded 54">
              <a:extLst>
                <a:ext uri="{FF2B5EF4-FFF2-40B4-BE49-F238E27FC236}">
                  <a16:creationId xmlns:a16="http://schemas.microsoft.com/office/drawing/2014/main" id="{E4CD9917-8F44-4B3B-89D1-132ABFEB3390}"/>
                </a:ext>
              </a:extLst>
            </p:cNvPr>
            <p:cNvSpPr/>
            <p:nvPr/>
          </p:nvSpPr>
          <p:spPr>
            <a:xfrm>
              <a:off x="5677911" y="3327728"/>
              <a:ext cx="1757362" cy="604150"/>
            </a:xfrm>
            <a:custGeom>
              <a:avLst/>
              <a:gdLst>
                <a:gd name="connsiteX0" fmla="*/ 0 w 1757362"/>
                <a:gd name="connsiteY0" fmla="*/ 82664 h 495973"/>
                <a:gd name="connsiteX1" fmla="*/ 82664 w 1757362"/>
                <a:gd name="connsiteY1" fmla="*/ 0 h 495973"/>
                <a:gd name="connsiteX2" fmla="*/ 292894 w 1757362"/>
                <a:gd name="connsiteY2" fmla="*/ 0 h 495973"/>
                <a:gd name="connsiteX3" fmla="*/ 292894 w 1757362"/>
                <a:gd name="connsiteY3" fmla="*/ 0 h 495973"/>
                <a:gd name="connsiteX4" fmla="*/ 732234 w 1757362"/>
                <a:gd name="connsiteY4" fmla="*/ 0 h 495973"/>
                <a:gd name="connsiteX5" fmla="*/ 1674698 w 1757362"/>
                <a:gd name="connsiteY5" fmla="*/ 0 h 495973"/>
                <a:gd name="connsiteX6" fmla="*/ 1757362 w 1757362"/>
                <a:gd name="connsiteY6" fmla="*/ 82664 h 495973"/>
                <a:gd name="connsiteX7" fmla="*/ 1757362 w 1757362"/>
                <a:gd name="connsiteY7" fmla="*/ 289318 h 495973"/>
                <a:gd name="connsiteX8" fmla="*/ 1757362 w 1757362"/>
                <a:gd name="connsiteY8" fmla="*/ 289318 h 495973"/>
                <a:gd name="connsiteX9" fmla="*/ 1757362 w 1757362"/>
                <a:gd name="connsiteY9" fmla="*/ 413311 h 495973"/>
                <a:gd name="connsiteX10" fmla="*/ 1757362 w 1757362"/>
                <a:gd name="connsiteY10" fmla="*/ 413309 h 495973"/>
                <a:gd name="connsiteX11" fmla="*/ 1674698 w 1757362"/>
                <a:gd name="connsiteY11" fmla="*/ 495973 h 495973"/>
                <a:gd name="connsiteX12" fmla="*/ 732234 w 1757362"/>
                <a:gd name="connsiteY12" fmla="*/ 495973 h 495973"/>
                <a:gd name="connsiteX13" fmla="*/ 189303 w 1757362"/>
                <a:gd name="connsiteY13" fmla="*/ 604150 h 495973"/>
                <a:gd name="connsiteX14" fmla="*/ 292894 w 1757362"/>
                <a:gd name="connsiteY14" fmla="*/ 495973 h 495973"/>
                <a:gd name="connsiteX15" fmla="*/ 82664 w 1757362"/>
                <a:gd name="connsiteY15" fmla="*/ 495973 h 495973"/>
                <a:gd name="connsiteX16" fmla="*/ 0 w 1757362"/>
                <a:gd name="connsiteY16" fmla="*/ 413309 h 495973"/>
                <a:gd name="connsiteX17" fmla="*/ 0 w 1757362"/>
                <a:gd name="connsiteY17" fmla="*/ 413311 h 495973"/>
                <a:gd name="connsiteX18" fmla="*/ 0 w 1757362"/>
                <a:gd name="connsiteY18" fmla="*/ 289318 h 495973"/>
                <a:gd name="connsiteX19" fmla="*/ 0 w 1757362"/>
                <a:gd name="connsiteY19" fmla="*/ 289318 h 495973"/>
                <a:gd name="connsiteX20" fmla="*/ 0 w 1757362"/>
                <a:gd name="connsiteY20" fmla="*/ 82664 h 495973"/>
                <a:gd name="connsiteX0" fmla="*/ 0 w 1757362"/>
                <a:gd name="connsiteY0" fmla="*/ 82664 h 604150"/>
                <a:gd name="connsiteX1" fmla="*/ 82664 w 1757362"/>
                <a:gd name="connsiteY1" fmla="*/ 0 h 604150"/>
                <a:gd name="connsiteX2" fmla="*/ 292894 w 1757362"/>
                <a:gd name="connsiteY2" fmla="*/ 0 h 604150"/>
                <a:gd name="connsiteX3" fmla="*/ 292894 w 1757362"/>
                <a:gd name="connsiteY3" fmla="*/ 0 h 604150"/>
                <a:gd name="connsiteX4" fmla="*/ 732234 w 1757362"/>
                <a:gd name="connsiteY4" fmla="*/ 0 h 604150"/>
                <a:gd name="connsiteX5" fmla="*/ 1674698 w 1757362"/>
                <a:gd name="connsiteY5" fmla="*/ 0 h 604150"/>
                <a:gd name="connsiteX6" fmla="*/ 1757362 w 1757362"/>
                <a:gd name="connsiteY6" fmla="*/ 82664 h 604150"/>
                <a:gd name="connsiteX7" fmla="*/ 1757362 w 1757362"/>
                <a:gd name="connsiteY7" fmla="*/ 289318 h 604150"/>
                <a:gd name="connsiteX8" fmla="*/ 1757362 w 1757362"/>
                <a:gd name="connsiteY8" fmla="*/ 289318 h 604150"/>
                <a:gd name="connsiteX9" fmla="*/ 1757362 w 1757362"/>
                <a:gd name="connsiteY9" fmla="*/ 413311 h 604150"/>
                <a:gd name="connsiteX10" fmla="*/ 1757362 w 1757362"/>
                <a:gd name="connsiteY10" fmla="*/ 413309 h 604150"/>
                <a:gd name="connsiteX11" fmla="*/ 1674698 w 1757362"/>
                <a:gd name="connsiteY11" fmla="*/ 495973 h 604150"/>
                <a:gd name="connsiteX12" fmla="*/ 427434 w 1757362"/>
                <a:gd name="connsiteY12" fmla="*/ 486736 h 604150"/>
                <a:gd name="connsiteX13" fmla="*/ 189303 w 1757362"/>
                <a:gd name="connsiteY13" fmla="*/ 604150 h 604150"/>
                <a:gd name="connsiteX14" fmla="*/ 292894 w 1757362"/>
                <a:gd name="connsiteY14" fmla="*/ 495973 h 604150"/>
                <a:gd name="connsiteX15" fmla="*/ 82664 w 1757362"/>
                <a:gd name="connsiteY15" fmla="*/ 495973 h 604150"/>
                <a:gd name="connsiteX16" fmla="*/ 0 w 1757362"/>
                <a:gd name="connsiteY16" fmla="*/ 413309 h 604150"/>
                <a:gd name="connsiteX17" fmla="*/ 0 w 1757362"/>
                <a:gd name="connsiteY17" fmla="*/ 413311 h 604150"/>
                <a:gd name="connsiteX18" fmla="*/ 0 w 1757362"/>
                <a:gd name="connsiteY18" fmla="*/ 289318 h 604150"/>
                <a:gd name="connsiteX19" fmla="*/ 0 w 1757362"/>
                <a:gd name="connsiteY19" fmla="*/ 289318 h 604150"/>
                <a:gd name="connsiteX20" fmla="*/ 0 w 1757362"/>
                <a:gd name="connsiteY20" fmla="*/ 82664 h 60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57362" h="604150">
                  <a:moveTo>
                    <a:pt x="0" y="82664"/>
                  </a:moveTo>
                  <a:cubicBezTo>
                    <a:pt x="0" y="37010"/>
                    <a:pt x="37010" y="0"/>
                    <a:pt x="82664" y="0"/>
                  </a:cubicBezTo>
                  <a:lnTo>
                    <a:pt x="292894" y="0"/>
                  </a:lnTo>
                  <a:lnTo>
                    <a:pt x="292894" y="0"/>
                  </a:lnTo>
                  <a:lnTo>
                    <a:pt x="732234" y="0"/>
                  </a:lnTo>
                  <a:lnTo>
                    <a:pt x="1674698" y="0"/>
                  </a:lnTo>
                  <a:cubicBezTo>
                    <a:pt x="1720352" y="0"/>
                    <a:pt x="1757362" y="37010"/>
                    <a:pt x="1757362" y="82664"/>
                  </a:cubicBezTo>
                  <a:lnTo>
                    <a:pt x="1757362" y="289318"/>
                  </a:lnTo>
                  <a:lnTo>
                    <a:pt x="1757362" y="289318"/>
                  </a:lnTo>
                  <a:lnTo>
                    <a:pt x="1757362" y="413311"/>
                  </a:lnTo>
                  <a:lnTo>
                    <a:pt x="1757362" y="413309"/>
                  </a:lnTo>
                  <a:cubicBezTo>
                    <a:pt x="1757362" y="458963"/>
                    <a:pt x="1720352" y="495973"/>
                    <a:pt x="1674698" y="495973"/>
                  </a:cubicBezTo>
                  <a:lnTo>
                    <a:pt x="427434" y="486736"/>
                  </a:lnTo>
                  <a:lnTo>
                    <a:pt x="189303" y="604150"/>
                  </a:lnTo>
                  <a:lnTo>
                    <a:pt x="292894" y="495973"/>
                  </a:lnTo>
                  <a:lnTo>
                    <a:pt x="82664" y="495973"/>
                  </a:lnTo>
                  <a:cubicBezTo>
                    <a:pt x="37010" y="495973"/>
                    <a:pt x="0" y="458963"/>
                    <a:pt x="0" y="413309"/>
                  </a:cubicBezTo>
                  <a:lnTo>
                    <a:pt x="0" y="413311"/>
                  </a:lnTo>
                  <a:lnTo>
                    <a:pt x="0" y="289318"/>
                  </a:lnTo>
                  <a:lnTo>
                    <a:pt x="0" y="289318"/>
                  </a:lnTo>
                  <a:lnTo>
                    <a:pt x="0" y="8266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DFE8E0E-CA89-42BF-B392-ED30933699A9}"/>
                </a:ext>
              </a:extLst>
            </p:cNvPr>
            <p:cNvSpPr txBox="1"/>
            <p:nvPr/>
          </p:nvSpPr>
          <p:spPr>
            <a:xfrm>
              <a:off x="5830271" y="3364232"/>
              <a:ext cx="14526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err="1">
                  <a:solidFill>
                    <a:srgbClr val="00A4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200" i="1" dirty="0">
                  <a:solidFill>
                    <a:srgbClr val="00A4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solidFill>
                    <a:srgbClr val="00A4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endParaRPr lang="en-US" sz="2200" i="1" dirty="0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BCD1D8-B539-4583-B4A1-00DBE2924279}"/>
              </a:ext>
            </a:extLst>
          </p:cNvPr>
          <p:cNvGrpSpPr/>
          <p:nvPr/>
        </p:nvGrpSpPr>
        <p:grpSpPr>
          <a:xfrm>
            <a:off x="3995748" y="4216584"/>
            <a:ext cx="1168486" cy="604150"/>
            <a:chOff x="5830270" y="3327728"/>
            <a:chExt cx="1168486" cy="604150"/>
          </a:xfrm>
        </p:grpSpPr>
        <p:sp>
          <p:nvSpPr>
            <p:cNvPr id="59" name="Speech Bubble: Rectangle with Corners Rounded 54">
              <a:extLst>
                <a:ext uri="{FF2B5EF4-FFF2-40B4-BE49-F238E27FC236}">
                  <a16:creationId xmlns:a16="http://schemas.microsoft.com/office/drawing/2014/main" id="{2272FA2B-6977-462A-A47C-E067B343F8EB}"/>
                </a:ext>
              </a:extLst>
            </p:cNvPr>
            <p:cNvSpPr/>
            <p:nvPr/>
          </p:nvSpPr>
          <p:spPr>
            <a:xfrm>
              <a:off x="5830270" y="3327728"/>
              <a:ext cx="1168486" cy="604150"/>
            </a:xfrm>
            <a:custGeom>
              <a:avLst/>
              <a:gdLst>
                <a:gd name="connsiteX0" fmla="*/ 0 w 1757362"/>
                <a:gd name="connsiteY0" fmla="*/ 82664 h 495973"/>
                <a:gd name="connsiteX1" fmla="*/ 82664 w 1757362"/>
                <a:gd name="connsiteY1" fmla="*/ 0 h 495973"/>
                <a:gd name="connsiteX2" fmla="*/ 292894 w 1757362"/>
                <a:gd name="connsiteY2" fmla="*/ 0 h 495973"/>
                <a:gd name="connsiteX3" fmla="*/ 292894 w 1757362"/>
                <a:gd name="connsiteY3" fmla="*/ 0 h 495973"/>
                <a:gd name="connsiteX4" fmla="*/ 732234 w 1757362"/>
                <a:gd name="connsiteY4" fmla="*/ 0 h 495973"/>
                <a:gd name="connsiteX5" fmla="*/ 1674698 w 1757362"/>
                <a:gd name="connsiteY5" fmla="*/ 0 h 495973"/>
                <a:gd name="connsiteX6" fmla="*/ 1757362 w 1757362"/>
                <a:gd name="connsiteY6" fmla="*/ 82664 h 495973"/>
                <a:gd name="connsiteX7" fmla="*/ 1757362 w 1757362"/>
                <a:gd name="connsiteY7" fmla="*/ 289318 h 495973"/>
                <a:gd name="connsiteX8" fmla="*/ 1757362 w 1757362"/>
                <a:gd name="connsiteY8" fmla="*/ 289318 h 495973"/>
                <a:gd name="connsiteX9" fmla="*/ 1757362 w 1757362"/>
                <a:gd name="connsiteY9" fmla="*/ 413311 h 495973"/>
                <a:gd name="connsiteX10" fmla="*/ 1757362 w 1757362"/>
                <a:gd name="connsiteY10" fmla="*/ 413309 h 495973"/>
                <a:gd name="connsiteX11" fmla="*/ 1674698 w 1757362"/>
                <a:gd name="connsiteY11" fmla="*/ 495973 h 495973"/>
                <a:gd name="connsiteX12" fmla="*/ 732234 w 1757362"/>
                <a:gd name="connsiteY12" fmla="*/ 495973 h 495973"/>
                <a:gd name="connsiteX13" fmla="*/ 189303 w 1757362"/>
                <a:gd name="connsiteY13" fmla="*/ 604150 h 495973"/>
                <a:gd name="connsiteX14" fmla="*/ 292894 w 1757362"/>
                <a:gd name="connsiteY14" fmla="*/ 495973 h 495973"/>
                <a:gd name="connsiteX15" fmla="*/ 82664 w 1757362"/>
                <a:gd name="connsiteY15" fmla="*/ 495973 h 495973"/>
                <a:gd name="connsiteX16" fmla="*/ 0 w 1757362"/>
                <a:gd name="connsiteY16" fmla="*/ 413309 h 495973"/>
                <a:gd name="connsiteX17" fmla="*/ 0 w 1757362"/>
                <a:gd name="connsiteY17" fmla="*/ 413311 h 495973"/>
                <a:gd name="connsiteX18" fmla="*/ 0 w 1757362"/>
                <a:gd name="connsiteY18" fmla="*/ 289318 h 495973"/>
                <a:gd name="connsiteX19" fmla="*/ 0 w 1757362"/>
                <a:gd name="connsiteY19" fmla="*/ 289318 h 495973"/>
                <a:gd name="connsiteX20" fmla="*/ 0 w 1757362"/>
                <a:gd name="connsiteY20" fmla="*/ 82664 h 495973"/>
                <a:gd name="connsiteX0" fmla="*/ 0 w 1757362"/>
                <a:gd name="connsiteY0" fmla="*/ 82664 h 604150"/>
                <a:gd name="connsiteX1" fmla="*/ 82664 w 1757362"/>
                <a:gd name="connsiteY1" fmla="*/ 0 h 604150"/>
                <a:gd name="connsiteX2" fmla="*/ 292894 w 1757362"/>
                <a:gd name="connsiteY2" fmla="*/ 0 h 604150"/>
                <a:gd name="connsiteX3" fmla="*/ 292894 w 1757362"/>
                <a:gd name="connsiteY3" fmla="*/ 0 h 604150"/>
                <a:gd name="connsiteX4" fmla="*/ 732234 w 1757362"/>
                <a:gd name="connsiteY4" fmla="*/ 0 h 604150"/>
                <a:gd name="connsiteX5" fmla="*/ 1674698 w 1757362"/>
                <a:gd name="connsiteY5" fmla="*/ 0 h 604150"/>
                <a:gd name="connsiteX6" fmla="*/ 1757362 w 1757362"/>
                <a:gd name="connsiteY6" fmla="*/ 82664 h 604150"/>
                <a:gd name="connsiteX7" fmla="*/ 1757362 w 1757362"/>
                <a:gd name="connsiteY7" fmla="*/ 289318 h 604150"/>
                <a:gd name="connsiteX8" fmla="*/ 1757362 w 1757362"/>
                <a:gd name="connsiteY8" fmla="*/ 289318 h 604150"/>
                <a:gd name="connsiteX9" fmla="*/ 1757362 w 1757362"/>
                <a:gd name="connsiteY9" fmla="*/ 413311 h 604150"/>
                <a:gd name="connsiteX10" fmla="*/ 1757362 w 1757362"/>
                <a:gd name="connsiteY10" fmla="*/ 413309 h 604150"/>
                <a:gd name="connsiteX11" fmla="*/ 1674698 w 1757362"/>
                <a:gd name="connsiteY11" fmla="*/ 495973 h 604150"/>
                <a:gd name="connsiteX12" fmla="*/ 427434 w 1757362"/>
                <a:gd name="connsiteY12" fmla="*/ 486736 h 604150"/>
                <a:gd name="connsiteX13" fmla="*/ 189303 w 1757362"/>
                <a:gd name="connsiteY13" fmla="*/ 604150 h 604150"/>
                <a:gd name="connsiteX14" fmla="*/ 292894 w 1757362"/>
                <a:gd name="connsiteY14" fmla="*/ 495973 h 604150"/>
                <a:gd name="connsiteX15" fmla="*/ 82664 w 1757362"/>
                <a:gd name="connsiteY15" fmla="*/ 495973 h 604150"/>
                <a:gd name="connsiteX16" fmla="*/ 0 w 1757362"/>
                <a:gd name="connsiteY16" fmla="*/ 413309 h 604150"/>
                <a:gd name="connsiteX17" fmla="*/ 0 w 1757362"/>
                <a:gd name="connsiteY17" fmla="*/ 413311 h 604150"/>
                <a:gd name="connsiteX18" fmla="*/ 0 w 1757362"/>
                <a:gd name="connsiteY18" fmla="*/ 289318 h 604150"/>
                <a:gd name="connsiteX19" fmla="*/ 0 w 1757362"/>
                <a:gd name="connsiteY19" fmla="*/ 289318 h 604150"/>
                <a:gd name="connsiteX20" fmla="*/ 0 w 1757362"/>
                <a:gd name="connsiteY20" fmla="*/ 82664 h 60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57362" h="604150">
                  <a:moveTo>
                    <a:pt x="0" y="82664"/>
                  </a:moveTo>
                  <a:cubicBezTo>
                    <a:pt x="0" y="37010"/>
                    <a:pt x="37010" y="0"/>
                    <a:pt x="82664" y="0"/>
                  </a:cubicBezTo>
                  <a:lnTo>
                    <a:pt x="292894" y="0"/>
                  </a:lnTo>
                  <a:lnTo>
                    <a:pt x="292894" y="0"/>
                  </a:lnTo>
                  <a:lnTo>
                    <a:pt x="732234" y="0"/>
                  </a:lnTo>
                  <a:lnTo>
                    <a:pt x="1674698" y="0"/>
                  </a:lnTo>
                  <a:cubicBezTo>
                    <a:pt x="1720352" y="0"/>
                    <a:pt x="1757362" y="37010"/>
                    <a:pt x="1757362" y="82664"/>
                  </a:cubicBezTo>
                  <a:lnTo>
                    <a:pt x="1757362" y="289318"/>
                  </a:lnTo>
                  <a:lnTo>
                    <a:pt x="1757362" y="289318"/>
                  </a:lnTo>
                  <a:lnTo>
                    <a:pt x="1757362" y="413311"/>
                  </a:lnTo>
                  <a:lnTo>
                    <a:pt x="1757362" y="413309"/>
                  </a:lnTo>
                  <a:cubicBezTo>
                    <a:pt x="1757362" y="458963"/>
                    <a:pt x="1720352" y="495973"/>
                    <a:pt x="1674698" y="495973"/>
                  </a:cubicBezTo>
                  <a:lnTo>
                    <a:pt x="427434" y="486736"/>
                  </a:lnTo>
                  <a:lnTo>
                    <a:pt x="189303" y="604150"/>
                  </a:lnTo>
                  <a:lnTo>
                    <a:pt x="292894" y="495973"/>
                  </a:lnTo>
                  <a:lnTo>
                    <a:pt x="82664" y="495973"/>
                  </a:lnTo>
                  <a:cubicBezTo>
                    <a:pt x="37010" y="495973"/>
                    <a:pt x="0" y="458963"/>
                    <a:pt x="0" y="413309"/>
                  </a:cubicBezTo>
                  <a:lnTo>
                    <a:pt x="0" y="413311"/>
                  </a:lnTo>
                  <a:lnTo>
                    <a:pt x="0" y="289318"/>
                  </a:lnTo>
                  <a:lnTo>
                    <a:pt x="0" y="289318"/>
                  </a:lnTo>
                  <a:lnTo>
                    <a:pt x="0" y="8266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4D297AC-4DEE-4D1D-8228-7A2F7CF3DC9E}"/>
                </a:ext>
              </a:extLst>
            </p:cNvPr>
            <p:cNvSpPr txBox="1"/>
            <p:nvPr/>
          </p:nvSpPr>
          <p:spPr>
            <a:xfrm>
              <a:off x="5986986" y="3339460"/>
              <a:ext cx="9044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err="1">
                  <a:solidFill>
                    <a:srgbClr val="00A4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200" i="1" dirty="0">
                  <a:solidFill>
                    <a:srgbClr val="00A4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solidFill>
                    <a:srgbClr val="00A4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endParaRPr lang="en-US" sz="2200" i="1" dirty="0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AE599EBF-0F51-4C62-82DE-71F2988D631C}"/>
              </a:ext>
            </a:extLst>
          </p:cNvPr>
          <p:cNvSpPr/>
          <p:nvPr/>
        </p:nvSpPr>
        <p:spPr>
          <a:xfrm>
            <a:off x="2512384" y="2494114"/>
            <a:ext cx="467468" cy="4710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F722FF-8E04-498D-972F-95BCCCE9C5EC}"/>
              </a:ext>
            </a:extLst>
          </p:cNvPr>
          <p:cNvSpPr/>
          <p:nvPr/>
        </p:nvSpPr>
        <p:spPr>
          <a:xfrm>
            <a:off x="6164150" y="2494114"/>
            <a:ext cx="467468" cy="4710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E64DDB8-330B-4757-9455-74DDEC40BFCB}"/>
              </a:ext>
            </a:extLst>
          </p:cNvPr>
          <p:cNvSpPr txBox="1"/>
          <p:nvPr/>
        </p:nvSpPr>
        <p:spPr>
          <a:xfrm>
            <a:off x="1809247" y="249411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DEF1D05-4B25-4ECB-BB44-604A2B9F4B73}"/>
              </a:ext>
            </a:extLst>
          </p:cNvPr>
          <p:cNvSpPr txBox="1"/>
          <p:nvPr/>
        </p:nvSpPr>
        <p:spPr>
          <a:xfrm>
            <a:off x="3028346" y="251285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E64DCEE-7D10-46AD-8348-7C008900328B}"/>
              </a:ext>
            </a:extLst>
          </p:cNvPr>
          <p:cNvSpPr txBox="1"/>
          <p:nvPr/>
        </p:nvSpPr>
        <p:spPr>
          <a:xfrm>
            <a:off x="5505660" y="253428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0D22E2-B41B-410C-81DE-1D3175DFDA74}"/>
              </a:ext>
            </a:extLst>
          </p:cNvPr>
          <p:cNvSpPr txBox="1"/>
          <p:nvPr/>
        </p:nvSpPr>
        <p:spPr>
          <a:xfrm>
            <a:off x="6704691" y="253428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A6C9805-A1D3-4879-B4D4-2D0DD578AC4B}"/>
              </a:ext>
            </a:extLst>
          </p:cNvPr>
          <p:cNvSpPr txBox="1"/>
          <p:nvPr/>
        </p:nvSpPr>
        <p:spPr>
          <a:xfrm>
            <a:off x="6206502" y="242633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8EBD763-3357-4EC9-8EB3-D646FE34565B}"/>
              </a:ext>
            </a:extLst>
          </p:cNvPr>
          <p:cNvSpPr txBox="1"/>
          <p:nvPr/>
        </p:nvSpPr>
        <p:spPr>
          <a:xfrm>
            <a:off x="2514084" y="243096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A54AB6C-505A-403D-BD9A-504409665938}"/>
              </a:ext>
            </a:extLst>
          </p:cNvPr>
          <p:cNvSpPr txBox="1"/>
          <p:nvPr/>
        </p:nvSpPr>
        <p:spPr>
          <a:xfrm>
            <a:off x="2582780" y="2513328"/>
            <a:ext cx="347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84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1" grpId="0"/>
      <p:bldP spid="72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A56CA0-A8B8-4A12-AE08-98F285846535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E837D-7C47-4726-983C-804CC1018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D448A6-67ED-4B97-8521-D1394F9EF802}"/>
              </a:ext>
            </a:extLst>
          </p:cNvPr>
          <p:cNvSpPr txBox="1"/>
          <p:nvPr/>
        </p:nvSpPr>
        <p:spPr>
          <a:xfrm>
            <a:off x="809768" y="1228004"/>
            <a:ext cx="267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CE7FA-565B-4F6E-B00B-6D765164D0FB}"/>
              </a:ext>
            </a:extLst>
          </p:cNvPr>
          <p:cNvSpPr txBox="1"/>
          <p:nvPr/>
        </p:nvSpPr>
        <p:spPr>
          <a:xfrm>
            <a:off x="5144576" y="1261727"/>
            <a:ext cx="269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407210-2744-4759-869A-C967570D4F2D}"/>
              </a:ext>
            </a:extLst>
          </p:cNvPr>
          <p:cNvCxnSpPr/>
          <p:nvPr/>
        </p:nvCxnSpPr>
        <p:spPr>
          <a:xfrm>
            <a:off x="4572000" y="1320800"/>
            <a:ext cx="0" cy="3740727"/>
          </a:xfrm>
          <a:prstGeom prst="line">
            <a:avLst/>
          </a:prstGeom>
          <a:ln w="19050">
            <a:solidFill>
              <a:srgbClr val="524FA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F2F7901-4A9A-4EB6-BAB5-52C5F1CD3F9E}"/>
              </a:ext>
            </a:extLst>
          </p:cNvPr>
          <p:cNvSpPr txBox="1"/>
          <p:nvPr/>
        </p:nvSpPr>
        <p:spPr>
          <a:xfrm>
            <a:off x="1239734" y="1841258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10, 14, 19, 9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6C098-CF74-4610-8358-397E92376C4F}"/>
              </a:ext>
            </a:extLst>
          </p:cNvPr>
          <p:cNvSpPr txBox="1"/>
          <p:nvPr/>
        </p:nvSpPr>
        <p:spPr>
          <a:xfrm>
            <a:off x="5591012" y="184125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4, 7, 20, 15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BF2082-B729-4A2F-ADA9-23C2EEABCB01}"/>
              </a:ext>
            </a:extLst>
          </p:cNvPr>
          <p:cNvSpPr/>
          <p:nvPr/>
        </p:nvSpPr>
        <p:spPr>
          <a:xfrm>
            <a:off x="1045028" y="2556616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483EDC-B869-4B25-B22F-33F862F7F60E}"/>
              </a:ext>
            </a:extLst>
          </p:cNvPr>
          <p:cNvSpPr/>
          <p:nvPr/>
        </p:nvSpPr>
        <p:spPr>
          <a:xfrm>
            <a:off x="1866078" y="2556616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DE96A4-8F17-44B0-9EE7-DF997B87A5FB}"/>
              </a:ext>
            </a:extLst>
          </p:cNvPr>
          <p:cNvSpPr/>
          <p:nvPr/>
        </p:nvSpPr>
        <p:spPr>
          <a:xfrm>
            <a:off x="2687128" y="2556616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73C0340-0CE9-486D-A4A7-691DA54D5926}"/>
              </a:ext>
            </a:extLst>
          </p:cNvPr>
          <p:cNvSpPr/>
          <p:nvPr/>
        </p:nvSpPr>
        <p:spPr>
          <a:xfrm>
            <a:off x="1560945" y="2706224"/>
            <a:ext cx="304800" cy="144613"/>
          </a:xfrm>
          <a:custGeom>
            <a:avLst/>
            <a:gdLst>
              <a:gd name="connsiteX0" fmla="*/ 0 w 304800"/>
              <a:gd name="connsiteY0" fmla="*/ 110866 h 144613"/>
              <a:gd name="connsiteX1" fmla="*/ 55419 w 304800"/>
              <a:gd name="connsiteY1" fmla="*/ 30 h 144613"/>
              <a:gd name="connsiteX2" fmla="*/ 83128 w 304800"/>
              <a:gd name="connsiteY2" fmla="*/ 120103 h 144613"/>
              <a:gd name="connsiteX3" fmla="*/ 147782 w 304800"/>
              <a:gd name="connsiteY3" fmla="*/ 27739 h 144613"/>
              <a:gd name="connsiteX4" fmla="*/ 212437 w 304800"/>
              <a:gd name="connsiteY4" fmla="*/ 138575 h 144613"/>
              <a:gd name="connsiteX5" fmla="*/ 304800 w 304800"/>
              <a:gd name="connsiteY5" fmla="*/ 120103 h 14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144613">
                <a:moveTo>
                  <a:pt x="0" y="110866"/>
                </a:moveTo>
                <a:cubicBezTo>
                  <a:pt x="20782" y="54678"/>
                  <a:pt x="41564" y="-1509"/>
                  <a:pt x="55419" y="30"/>
                </a:cubicBezTo>
                <a:cubicBezTo>
                  <a:pt x="69274" y="1569"/>
                  <a:pt x="67734" y="115485"/>
                  <a:pt x="83128" y="120103"/>
                </a:cubicBezTo>
                <a:cubicBezTo>
                  <a:pt x="98522" y="124721"/>
                  <a:pt x="126231" y="24660"/>
                  <a:pt x="147782" y="27739"/>
                </a:cubicBezTo>
                <a:cubicBezTo>
                  <a:pt x="169333" y="30818"/>
                  <a:pt x="186267" y="123181"/>
                  <a:pt x="212437" y="138575"/>
                </a:cubicBezTo>
                <a:cubicBezTo>
                  <a:pt x="238607" y="153969"/>
                  <a:pt x="271703" y="137036"/>
                  <a:pt x="304800" y="1201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3FA2EAB-5BAC-4F2C-9476-222C5EF16AB9}"/>
              </a:ext>
            </a:extLst>
          </p:cNvPr>
          <p:cNvSpPr/>
          <p:nvPr/>
        </p:nvSpPr>
        <p:spPr>
          <a:xfrm>
            <a:off x="2383807" y="2706224"/>
            <a:ext cx="304800" cy="144613"/>
          </a:xfrm>
          <a:custGeom>
            <a:avLst/>
            <a:gdLst>
              <a:gd name="connsiteX0" fmla="*/ 0 w 304800"/>
              <a:gd name="connsiteY0" fmla="*/ 110866 h 144613"/>
              <a:gd name="connsiteX1" fmla="*/ 55419 w 304800"/>
              <a:gd name="connsiteY1" fmla="*/ 30 h 144613"/>
              <a:gd name="connsiteX2" fmla="*/ 83128 w 304800"/>
              <a:gd name="connsiteY2" fmla="*/ 120103 h 144613"/>
              <a:gd name="connsiteX3" fmla="*/ 147782 w 304800"/>
              <a:gd name="connsiteY3" fmla="*/ 27739 h 144613"/>
              <a:gd name="connsiteX4" fmla="*/ 212437 w 304800"/>
              <a:gd name="connsiteY4" fmla="*/ 138575 h 144613"/>
              <a:gd name="connsiteX5" fmla="*/ 304800 w 304800"/>
              <a:gd name="connsiteY5" fmla="*/ 120103 h 14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144613">
                <a:moveTo>
                  <a:pt x="0" y="110866"/>
                </a:moveTo>
                <a:cubicBezTo>
                  <a:pt x="20782" y="54678"/>
                  <a:pt x="41564" y="-1509"/>
                  <a:pt x="55419" y="30"/>
                </a:cubicBezTo>
                <a:cubicBezTo>
                  <a:pt x="69274" y="1569"/>
                  <a:pt x="67734" y="115485"/>
                  <a:pt x="83128" y="120103"/>
                </a:cubicBezTo>
                <a:cubicBezTo>
                  <a:pt x="98522" y="124721"/>
                  <a:pt x="126231" y="24660"/>
                  <a:pt x="147782" y="27739"/>
                </a:cubicBezTo>
                <a:cubicBezTo>
                  <a:pt x="169333" y="30818"/>
                  <a:pt x="186267" y="123181"/>
                  <a:pt x="212437" y="138575"/>
                </a:cubicBezTo>
                <a:cubicBezTo>
                  <a:pt x="238607" y="153969"/>
                  <a:pt x="271703" y="137036"/>
                  <a:pt x="304800" y="1201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5D6E4F9-5869-483F-9879-5573F29C5AE9}"/>
              </a:ext>
            </a:extLst>
          </p:cNvPr>
          <p:cNvSpPr/>
          <p:nvPr/>
        </p:nvSpPr>
        <p:spPr>
          <a:xfrm>
            <a:off x="3198728" y="2681935"/>
            <a:ext cx="304800" cy="144613"/>
          </a:xfrm>
          <a:custGeom>
            <a:avLst/>
            <a:gdLst>
              <a:gd name="connsiteX0" fmla="*/ 0 w 304800"/>
              <a:gd name="connsiteY0" fmla="*/ 110866 h 144613"/>
              <a:gd name="connsiteX1" fmla="*/ 55419 w 304800"/>
              <a:gd name="connsiteY1" fmla="*/ 30 h 144613"/>
              <a:gd name="connsiteX2" fmla="*/ 83128 w 304800"/>
              <a:gd name="connsiteY2" fmla="*/ 120103 h 144613"/>
              <a:gd name="connsiteX3" fmla="*/ 147782 w 304800"/>
              <a:gd name="connsiteY3" fmla="*/ 27739 h 144613"/>
              <a:gd name="connsiteX4" fmla="*/ 212437 w 304800"/>
              <a:gd name="connsiteY4" fmla="*/ 138575 h 144613"/>
              <a:gd name="connsiteX5" fmla="*/ 304800 w 304800"/>
              <a:gd name="connsiteY5" fmla="*/ 120103 h 14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144613">
                <a:moveTo>
                  <a:pt x="0" y="110866"/>
                </a:moveTo>
                <a:cubicBezTo>
                  <a:pt x="20782" y="54678"/>
                  <a:pt x="41564" y="-1509"/>
                  <a:pt x="55419" y="30"/>
                </a:cubicBezTo>
                <a:cubicBezTo>
                  <a:pt x="69274" y="1569"/>
                  <a:pt x="67734" y="115485"/>
                  <a:pt x="83128" y="120103"/>
                </a:cubicBezTo>
                <a:cubicBezTo>
                  <a:pt x="98522" y="124721"/>
                  <a:pt x="126231" y="24660"/>
                  <a:pt x="147782" y="27739"/>
                </a:cubicBezTo>
                <a:cubicBezTo>
                  <a:pt x="169333" y="30818"/>
                  <a:pt x="186267" y="123181"/>
                  <a:pt x="212437" y="138575"/>
                </a:cubicBezTo>
                <a:cubicBezTo>
                  <a:pt x="238607" y="153969"/>
                  <a:pt x="271703" y="137036"/>
                  <a:pt x="304800" y="1201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D441B7-CF17-4D26-A58D-8CC39DE7E4B7}"/>
              </a:ext>
            </a:extLst>
          </p:cNvPr>
          <p:cNvSpPr txBox="1"/>
          <p:nvPr/>
        </p:nvSpPr>
        <p:spPr>
          <a:xfrm>
            <a:off x="1122623" y="259263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997A38-1AF7-4FA4-BFEB-DDC2325B80C7}"/>
              </a:ext>
            </a:extLst>
          </p:cNvPr>
          <p:cNvSpPr txBox="1"/>
          <p:nvPr/>
        </p:nvSpPr>
        <p:spPr>
          <a:xfrm>
            <a:off x="1937970" y="259263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DBE0A6-A3BC-42F9-B430-E5FD4C419C35}"/>
              </a:ext>
            </a:extLst>
          </p:cNvPr>
          <p:cNvSpPr txBox="1"/>
          <p:nvPr/>
        </p:nvSpPr>
        <p:spPr>
          <a:xfrm>
            <a:off x="2759020" y="259263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1D1AF15-508D-48BB-9D65-FE7FAC86BE8B}"/>
              </a:ext>
            </a:extLst>
          </p:cNvPr>
          <p:cNvGrpSpPr/>
          <p:nvPr/>
        </p:nvGrpSpPr>
        <p:grpSpPr>
          <a:xfrm>
            <a:off x="3508178" y="2556616"/>
            <a:ext cx="502920" cy="502920"/>
            <a:chOff x="3508178" y="2556616"/>
            <a:chExt cx="502920" cy="5029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FED9DE-E467-4D28-A9C7-E50ABF5E62E8}"/>
                </a:ext>
              </a:extLst>
            </p:cNvPr>
            <p:cNvSpPr/>
            <p:nvPr/>
          </p:nvSpPr>
          <p:spPr>
            <a:xfrm>
              <a:off x="3508178" y="2556616"/>
              <a:ext cx="502920" cy="502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23F804-3D09-42B2-8C4A-06675D471536}"/>
                </a:ext>
              </a:extLst>
            </p:cNvPr>
            <p:cNvSpPr txBox="1"/>
            <p:nvPr/>
          </p:nvSpPr>
          <p:spPr>
            <a:xfrm>
              <a:off x="3586803" y="2592632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DDDF3B-5E38-40A5-8CD4-E355DD115895}"/>
              </a:ext>
            </a:extLst>
          </p:cNvPr>
          <p:cNvGrpSpPr/>
          <p:nvPr/>
        </p:nvGrpSpPr>
        <p:grpSpPr>
          <a:xfrm>
            <a:off x="5386119" y="2556616"/>
            <a:ext cx="2966070" cy="502920"/>
            <a:chOff x="1045028" y="2556616"/>
            <a:chExt cx="2966070" cy="50292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282AA11-D05D-46DF-B1D1-A4356C228EF6}"/>
                </a:ext>
              </a:extLst>
            </p:cNvPr>
            <p:cNvSpPr/>
            <p:nvPr/>
          </p:nvSpPr>
          <p:spPr>
            <a:xfrm>
              <a:off x="1045028" y="2556616"/>
              <a:ext cx="502920" cy="502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225E03-ECFA-40C8-99EE-B77F68FDCF1C}"/>
                </a:ext>
              </a:extLst>
            </p:cNvPr>
            <p:cNvSpPr/>
            <p:nvPr/>
          </p:nvSpPr>
          <p:spPr>
            <a:xfrm>
              <a:off x="1866078" y="2556616"/>
              <a:ext cx="502920" cy="502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B24EA41-C330-4E32-823F-E4C081390556}"/>
                </a:ext>
              </a:extLst>
            </p:cNvPr>
            <p:cNvSpPr/>
            <p:nvPr/>
          </p:nvSpPr>
          <p:spPr>
            <a:xfrm>
              <a:off x="2687128" y="2556616"/>
              <a:ext cx="502920" cy="502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5F32F4D-0B90-444F-8490-16B26BA65ED1}"/>
                </a:ext>
              </a:extLst>
            </p:cNvPr>
            <p:cNvSpPr/>
            <p:nvPr/>
          </p:nvSpPr>
          <p:spPr>
            <a:xfrm>
              <a:off x="3508178" y="2556616"/>
              <a:ext cx="502920" cy="502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13A77B-9353-49E7-B123-0B6BC039EFD8}"/>
                </a:ext>
              </a:extLst>
            </p:cNvPr>
            <p:cNvSpPr/>
            <p:nvPr/>
          </p:nvSpPr>
          <p:spPr>
            <a:xfrm>
              <a:off x="1560945" y="2706224"/>
              <a:ext cx="304800" cy="144613"/>
            </a:xfrm>
            <a:custGeom>
              <a:avLst/>
              <a:gdLst>
                <a:gd name="connsiteX0" fmla="*/ 0 w 304800"/>
                <a:gd name="connsiteY0" fmla="*/ 110866 h 144613"/>
                <a:gd name="connsiteX1" fmla="*/ 55419 w 304800"/>
                <a:gd name="connsiteY1" fmla="*/ 30 h 144613"/>
                <a:gd name="connsiteX2" fmla="*/ 83128 w 304800"/>
                <a:gd name="connsiteY2" fmla="*/ 120103 h 144613"/>
                <a:gd name="connsiteX3" fmla="*/ 147782 w 304800"/>
                <a:gd name="connsiteY3" fmla="*/ 27739 h 144613"/>
                <a:gd name="connsiteX4" fmla="*/ 212437 w 304800"/>
                <a:gd name="connsiteY4" fmla="*/ 138575 h 144613"/>
                <a:gd name="connsiteX5" fmla="*/ 304800 w 304800"/>
                <a:gd name="connsiteY5" fmla="*/ 120103 h 14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44613">
                  <a:moveTo>
                    <a:pt x="0" y="110866"/>
                  </a:moveTo>
                  <a:cubicBezTo>
                    <a:pt x="20782" y="54678"/>
                    <a:pt x="41564" y="-1509"/>
                    <a:pt x="55419" y="30"/>
                  </a:cubicBezTo>
                  <a:cubicBezTo>
                    <a:pt x="69274" y="1569"/>
                    <a:pt x="67734" y="115485"/>
                    <a:pt x="83128" y="120103"/>
                  </a:cubicBezTo>
                  <a:cubicBezTo>
                    <a:pt x="98522" y="124721"/>
                    <a:pt x="126231" y="24660"/>
                    <a:pt x="147782" y="27739"/>
                  </a:cubicBezTo>
                  <a:cubicBezTo>
                    <a:pt x="169333" y="30818"/>
                    <a:pt x="186267" y="123181"/>
                    <a:pt x="212437" y="138575"/>
                  </a:cubicBezTo>
                  <a:cubicBezTo>
                    <a:pt x="238607" y="153969"/>
                    <a:pt x="271703" y="137036"/>
                    <a:pt x="304800" y="1201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47DEB13-619F-428A-A7BB-E810E2E329F1}"/>
                </a:ext>
              </a:extLst>
            </p:cNvPr>
            <p:cNvSpPr/>
            <p:nvPr/>
          </p:nvSpPr>
          <p:spPr>
            <a:xfrm>
              <a:off x="2383807" y="2706224"/>
              <a:ext cx="304800" cy="144613"/>
            </a:xfrm>
            <a:custGeom>
              <a:avLst/>
              <a:gdLst>
                <a:gd name="connsiteX0" fmla="*/ 0 w 304800"/>
                <a:gd name="connsiteY0" fmla="*/ 110866 h 144613"/>
                <a:gd name="connsiteX1" fmla="*/ 55419 w 304800"/>
                <a:gd name="connsiteY1" fmla="*/ 30 h 144613"/>
                <a:gd name="connsiteX2" fmla="*/ 83128 w 304800"/>
                <a:gd name="connsiteY2" fmla="*/ 120103 h 144613"/>
                <a:gd name="connsiteX3" fmla="*/ 147782 w 304800"/>
                <a:gd name="connsiteY3" fmla="*/ 27739 h 144613"/>
                <a:gd name="connsiteX4" fmla="*/ 212437 w 304800"/>
                <a:gd name="connsiteY4" fmla="*/ 138575 h 144613"/>
                <a:gd name="connsiteX5" fmla="*/ 304800 w 304800"/>
                <a:gd name="connsiteY5" fmla="*/ 120103 h 14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44613">
                  <a:moveTo>
                    <a:pt x="0" y="110866"/>
                  </a:moveTo>
                  <a:cubicBezTo>
                    <a:pt x="20782" y="54678"/>
                    <a:pt x="41564" y="-1509"/>
                    <a:pt x="55419" y="30"/>
                  </a:cubicBezTo>
                  <a:cubicBezTo>
                    <a:pt x="69274" y="1569"/>
                    <a:pt x="67734" y="115485"/>
                    <a:pt x="83128" y="120103"/>
                  </a:cubicBezTo>
                  <a:cubicBezTo>
                    <a:pt x="98522" y="124721"/>
                    <a:pt x="126231" y="24660"/>
                    <a:pt x="147782" y="27739"/>
                  </a:cubicBezTo>
                  <a:cubicBezTo>
                    <a:pt x="169333" y="30818"/>
                    <a:pt x="186267" y="123181"/>
                    <a:pt x="212437" y="138575"/>
                  </a:cubicBezTo>
                  <a:cubicBezTo>
                    <a:pt x="238607" y="153969"/>
                    <a:pt x="271703" y="137036"/>
                    <a:pt x="304800" y="1201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DF005F7-7DFF-47C6-A10D-64B74F6421C4}"/>
                </a:ext>
              </a:extLst>
            </p:cNvPr>
            <p:cNvSpPr/>
            <p:nvPr/>
          </p:nvSpPr>
          <p:spPr>
            <a:xfrm>
              <a:off x="3198728" y="2681935"/>
              <a:ext cx="304800" cy="144613"/>
            </a:xfrm>
            <a:custGeom>
              <a:avLst/>
              <a:gdLst>
                <a:gd name="connsiteX0" fmla="*/ 0 w 304800"/>
                <a:gd name="connsiteY0" fmla="*/ 110866 h 144613"/>
                <a:gd name="connsiteX1" fmla="*/ 55419 w 304800"/>
                <a:gd name="connsiteY1" fmla="*/ 30 h 144613"/>
                <a:gd name="connsiteX2" fmla="*/ 83128 w 304800"/>
                <a:gd name="connsiteY2" fmla="*/ 120103 h 144613"/>
                <a:gd name="connsiteX3" fmla="*/ 147782 w 304800"/>
                <a:gd name="connsiteY3" fmla="*/ 27739 h 144613"/>
                <a:gd name="connsiteX4" fmla="*/ 212437 w 304800"/>
                <a:gd name="connsiteY4" fmla="*/ 138575 h 144613"/>
                <a:gd name="connsiteX5" fmla="*/ 304800 w 304800"/>
                <a:gd name="connsiteY5" fmla="*/ 120103 h 14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44613">
                  <a:moveTo>
                    <a:pt x="0" y="110866"/>
                  </a:moveTo>
                  <a:cubicBezTo>
                    <a:pt x="20782" y="54678"/>
                    <a:pt x="41564" y="-1509"/>
                    <a:pt x="55419" y="30"/>
                  </a:cubicBezTo>
                  <a:cubicBezTo>
                    <a:pt x="69274" y="1569"/>
                    <a:pt x="67734" y="115485"/>
                    <a:pt x="83128" y="120103"/>
                  </a:cubicBezTo>
                  <a:cubicBezTo>
                    <a:pt x="98522" y="124721"/>
                    <a:pt x="126231" y="24660"/>
                    <a:pt x="147782" y="27739"/>
                  </a:cubicBezTo>
                  <a:cubicBezTo>
                    <a:pt x="169333" y="30818"/>
                    <a:pt x="186267" y="123181"/>
                    <a:pt x="212437" y="138575"/>
                  </a:cubicBezTo>
                  <a:cubicBezTo>
                    <a:pt x="238607" y="153969"/>
                    <a:pt x="271703" y="137036"/>
                    <a:pt x="304800" y="1201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5EE39B8-5472-4757-8219-4F028EBC4C8C}"/>
                </a:ext>
              </a:extLst>
            </p:cNvPr>
            <p:cNvSpPr txBox="1"/>
            <p:nvPr/>
          </p:nvSpPr>
          <p:spPr>
            <a:xfrm>
              <a:off x="1122623" y="2592632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5C2776-9A4C-4680-805A-1F8888F7778E}"/>
                </a:ext>
              </a:extLst>
            </p:cNvPr>
            <p:cNvSpPr txBox="1"/>
            <p:nvPr/>
          </p:nvSpPr>
          <p:spPr>
            <a:xfrm>
              <a:off x="1937970" y="2592632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2E5077-3514-482F-94AB-8EBA04C22CC3}"/>
                </a:ext>
              </a:extLst>
            </p:cNvPr>
            <p:cNvSpPr txBox="1"/>
            <p:nvPr/>
          </p:nvSpPr>
          <p:spPr>
            <a:xfrm>
              <a:off x="2759020" y="2592632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914B989-6279-434A-A72A-C29B7D00E44D}"/>
                </a:ext>
              </a:extLst>
            </p:cNvPr>
            <p:cNvSpPr txBox="1"/>
            <p:nvPr/>
          </p:nvSpPr>
          <p:spPr>
            <a:xfrm>
              <a:off x="3586803" y="2592632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3FAAC3B-C444-4F2D-9D05-9898CD04A462}"/>
              </a:ext>
            </a:extLst>
          </p:cNvPr>
          <p:cNvSpPr txBox="1"/>
          <p:nvPr/>
        </p:nvSpPr>
        <p:spPr>
          <a:xfrm>
            <a:off x="809768" y="3526374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7C881E-43F1-4ACD-AF11-2DCD4857507F}"/>
              </a:ext>
            </a:extLst>
          </p:cNvPr>
          <p:cNvSpPr txBox="1"/>
          <p:nvPr/>
        </p:nvSpPr>
        <p:spPr>
          <a:xfrm>
            <a:off x="809768" y="4391088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ABD47C5-C4F0-4104-B81D-AF82E99F3006}"/>
              </a:ext>
            </a:extLst>
          </p:cNvPr>
          <p:cNvGrpSpPr/>
          <p:nvPr/>
        </p:nvGrpSpPr>
        <p:grpSpPr>
          <a:xfrm>
            <a:off x="2904671" y="3473852"/>
            <a:ext cx="502920" cy="502920"/>
            <a:chOff x="3508178" y="2556616"/>
            <a:chExt cx="502920" cy="5029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3E3FAA8-029A-4714-A0FB-7EC2D2C6DF79}"/>
                </a:ext>
              </a:extLst>
            </p:cNvPr>
            <p:cNvSpPr/>
            <p:nvPr/>
          </p:nvSpPr>
          <p:spPr>
            <a:xfrm>
              <a:off x="3508178" y="2556616"/>
              <a:ext cx="502920" cy="502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5B3280D-098A-4F77-8130-49B238BE9C3F}"/>
                </a:ext>
              </a:extLst>
            </p:cNvPr>
            <p:cNvSpPr txBox="1"/>
            <p:nvPr/>
          </p:nvSpPr>
          <p:spPr>
            <a:xfrm>
              <a:off x="3586803" y="2592632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9C2CC1-DD9E-4128-B372-1B74C9A2DF00}"/>
              </a:ext>
            </a:extLst>
          </p:cNvPr>
          <p:cNvGrpSpPr/>
          <p:nvPr/>
        </p:nvGrpSpPr>
        <p:grpSpPr>
          <a:xfrm>
            <a:off x="2902833" y="4368618"/>
            <a:ext cx="502920" cy="502920"/>
            <a:chOff x="3508178" y="2556616"/>
            <a:chExt cx="502920" cy="50292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57758AA-511D-428C-B6A5-A13AFBE2B57D}"/>
                </a:ext>
              </a:extLst>
            </p:cNvPr>
            <p:cNvSpPr/>
            <p:nvPr/>
          </p:nvSpPr>
          <p:spPr>
            <a:xfrm>
              <a:off x="3508178" y="2556616"/>
              <a:ext cx="502920" cy="502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8E25F5D-9370-40BF-B937-02253F46F12C}"/>
                </a:ext>
              </a:extLst>
            </p:cNvPr>
            <p:cNvSpPr txBox="1"/>
            <p:nvPr/>
          </p:nvSpPr>
          <p:spPr>
            <a:xfrm>
              <a:off x="3586803" y="2592632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8CEDCFC-457B-478E-B480-5E7BAD2260CB}"/>
              </a:ext>
            </a:extLst>
          </p:cNvPr>
          <p:cNvSpPr txBox="1"/>
          <p:nvPr/>
        </p:nvSpPr>
        <p:spPr>
          <a:xfrm>
            <a:off x="5463714" y="3539979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360EAE-31D7-46C8-9FE4-179DA65F661B}"/>
              </a:ext>
            </a:extLst>
          </p:cNvPr>
          <p:cNvSpPr txBox="1"/>
          <p:nvPr/>
        </p:nvSpPr>
        <p:spPr>
          <a:xfrm>
            <a:off x="5463714" y="4404693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1DF3117-E1A1-4950-8F60-D614EF62EB84}"/>
              </a:ext>
            </a:extLst>
          </p:cNvPr>
          <p:cNvGrpSpPr/>
          <p:nvPr/>
        </p:nvGrpSpPr>
        <p:grpSpPr>
          <a:xfrm>
            <a:off x="7558617" y="3487457"/>
            <a:ext cx="502920" cy="502920"/>
            <a:chOff x="3508178" y="2556616"/>
            <a:chExt cx="502920" cy="50292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0B9CE1-F28F-4724-A077-D131B57E8C5D}"/>
                </a:ext>
              </a:extLst>
            </p:cNvPr>
            <p:cNvSpPr/>
            <p:nvPr/>
          </p:nvSpPr>
          <p:spPr>
            <a:xfrm>
              <a:off x="3508178" y="2556616"/>
              <a:ext cx="502920" cy="502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E7061E5-B457-4132-AC05-140D9E775224}"/>
                </a:ext>
              </a:extLst>
            </p:cNvPr>
            <p:cNvSpPr txBox="1"/>
            <p:nvPr/>
          </p:nvSpPr>
          <p:spPr>
            <a:xfrm>
              <a:off x="3586803" y="2592632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2DC8A3D-DF8C-4922-9339-3EF49DC40580}"/>
              </a:ext>
            </a:extLst>
          </p:cNvPr>
          <p:cNvGrpSpPr/>
          <p:nvPr/>
        </p:nvGrpSpPr>
        <p:grpSpPr>
          <a:xfrm>
            <a:off x="7556779" y="4382223"/>
            <a:ext cx="502920" cy="502920"/>
            <a:chOff x="3508178" y="2556616"/>
            <a:chExt cx="502920" cy="50292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C387F94-3055-4E40-857A-646D011EDA77}"/>
                </a:ext>
              </a:extLst>
            </p:cNvPr>
            <p:cNvSpPr/>
            <p:nvPr/>
          </p:nvSpPr>
          <p:spPr>
            <a:xfrm>
              <a:off x="3508178" y="2556616"/>
              <a:ext cx="502920" cy="502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49313CE-5923-4886-B17E-6B135E5BAC1C}"/>
                </a:ext>
              </a:extLst>
            </p:cNvPr>
            <p:cNvSpPr txBox="1"/>
            <p:nvPr/>
          </p:nvSpPr>
          <p:spPr>
            <a:xfrm>
              <a:off x="3586803" y="2592632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1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6" grpId="0" animBg="1"/>
      <p:bldP spid="14" grpId="0" animBg="1"/>
      <p:bldP spid="15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42" grpId="0"/>
      <p:bldP spid="43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1515F-389E-464F-A2EC-4C5C7DC29438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2E1C8-E9AD-4B0D-81DF-F50AA04AD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DBC16F-64AE-4B8A-8F2D-2B08B895A086}"/>
              </a:ext>
            </a:extLst>
          </p:cNvPr>
          <p:cNvSpPr txBox="1"/>
          <p:nvPr/>
        </p:nvSpPr>
        <p:spPr>
          <a:xfrm>
            <a:off x="883656" y="1431199"/>
            <a:ext cx="267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86EAB-2DD7-45E3-90E9-38264FADD148}"/>
              </a:ext>
            </a:extLst>
          </p:cNvPr>
          <p:cNvSpPr/>
          <p:nvPr/>
        </p:nvSpPr>
        <p:spPr>
          <a:xfrm>
            <a:off x="1118916" y="2759811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84F915-87FD-46C8-86BC-32BAEFBD3606}"/>
              </a:ext>
            </a:extLst>
          </p:cNvPr>
          <p:cNvSpPr/>
          <p:nvPr/>
        </p:nvSpPr>
        <p:spPr>
          <a:xfrm>
            <a:off x="1939966" y="2759811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E898B1-1B75-447C-B31B-4CE69D20EE29}"/>
              </a:ext>
            </a:extLst>
          </p:cNvPr>
          <p:cNvSpPr/>
          <p:nvPr/>
        </p:nvSpPr>
        <p:spPr>
          <a:xfrm>
            <a:off x="2761016" y="2759811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375CBC9-4BC5-48AD-91A5-4D88C37FD078}"/>
              </a:ext>
            </a:extLst>
          </p:cNvPr>
          <p:cNvSpPr/>
          <p:nvPr/>
        </p:nvSpPr>
        <p:spPr>
          <a:xfrm>
            <a:off x="1634833" y="2909419"/>
            <a:ext cx="304800" cy="144613"/>
          </a:xfrm>
          <a:custGeom>
            <a:avLst/>
            <a:gdLst>
              <a:gd name="connsiteX0" fmla="*/ 0 w 304800"/>
              <a:gd name="connsiteY0" fmla="*/ 110866 h 144613"/>
              <a:gd name="connsiteX1" fmla="*/ 55419 w 304800"/>
              <a:gd name="connsiteY1" fmla="*/ 30 h 144613"/>
              <a:gd name="connsiteX2" fmla="*/ 83128 w 304800"/>
              <a:gd name="connsiteY2" fmla="*/ 120103 h 144613"/>
              <a:gd name="connsiteX3" fmla="*/ 147782 w 304800"/>
              <a:gd name="connsiteY3" fmla="*/ 27739 h 144613"/>
              <a:gd name="connsiteX4" fmla="*/ 212437 w 304800"/>
              <a:gd name="connsiteY4" fmla="*/ 138575 h 144613"/>
              <a:gd name="connsiteX5" fmla="*/ 304800 w 304800"/>
              <a:gd name="connsiteY5" fmla="*/ 120103 h 14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144613">
                <a:moveTo>
                  <a:pt x="0" y="110866"/>
                </a:moveTo>
                <a:cubicBezTo>
                  <a:pt x="20782" y="54678"/>
                  <a:pt x="41564" y="-1509"/>
                  <a:pt x="55419" y="30"/>
                </a:cubicBezTo>
                <a:cubicBezTo>
                  <a:pt x="69274" y="1569"/>
                  <a:pt x="67734" y="115485"/>
                  <a:pt x="83128" y="120103"/>
                </a:cubicBezTo>
                <a:cubicBezTo>
                  <a:pt x="98522" y="124721"/>
                  <a:pt x="126231" y="24660"/>
                  <a:pt x="147782" y="27739"/>
                </a:cubicBezTo>
                <a:cubicBezTo>
                  <a:pt x="169333" y="30818"/>
                  <a:pt x="186267" y="123181"/>
                  <a:pt x="212437" y="138575"/>
                </a:cubicBezTo>
                <a:cubicBezTo>
                  <a:pt x="238607" y="153969"/>
                  <a:pt x="271703" y="137036"/>
                  <a:pt x="304800" y="1201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78ADB3-C65B-43C1-A638-DAC56C20575D}"/>
              </a:ext>
            </a:extLst>
          </p:cNvPr>
          <p:cNvSpPr/>
          <p:nvPr/>
        </p:nvSpPr>
        <p:spPr>
          <a:xfrm>
            <a:off x="2457695" y="2909419"/>
            <a:ext cx="304800" cy="144613"/>
          </a:xfrm>
          <a:custGeom>
            <a:avLst/>
            <a:gdLst>
              <a:gd name="connsiteX0" fmla="*/ 0 w 304800"/>
              <a:gd name="connsiteY0" fmla="*/ 110866 h 144613"/>
              <a:gd name="connsiteX1" fmla="*/ 55419 w 304800"/>
              <a:gd name="connsiteY1" fmla="*/ 30 h 144613"/>
              <a:gd name="connsiteX2" fmla="*/ 83128 w 304800"/>
              <a:gd name="connsiteY2" fmla="*/ 120103 h 144613"/>
              <a:gd name="connsiteX3" fmla="*/ 147782 w 304800"/>
              <a:gd name="connsiteY3" fmla="*/ 27739 h 144613"/>
              <a:gd name="connsiteX4" fmla="*/ 212437 w 304800"/>
              <a:gd name="connsiteY4" fmla="*/ 138575 h 144613"/>
              <a:gd name="connsiteX5" fmla="*/ 304800 w 304800"/>
              <a:gd name="connsiteY5" fmla="*/ 120103 h 14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144613">
                <a:moveTo>
                  <a:pt x="0" y="110866"/>
                </a:moveTo>
                <a:cubicBezTo>
                  <a:pt x="20782" y="54678"/>
                  <a:pt x="41564" y="-1509"/>
                  <a:pt x="55419" y="30"/>
                </a:cubicBezTo>
                <a:cubicBezTo>
                  <a:pt x="69274" y="1569"/>
                  <a:pt x="67734" y="115485"/>
                  <a:pt x="83128" y="120103"/>
                </a:cubicBezTo>
                <a:cubicBezTo>
                  <a:pt x="98522" y="124721"/>
                  <a:pt x="126231" y="24660"/>
                  <a:pt x="147782" y="27739"/>
                </a:cubicBezTo>
                <a:cubicBezTo>
                  <a:pt x="169333" y="30818"/>
                  <a:pt x="186267" y="123181"/>
                  <a:pt x="212437" y="138575"/>
                </a:cubicBezTo>
                <a:cubicBezTo>
                  <a:pt x="238607" y="153969"/>
                  <a:pt x="271703" y="137036"/>
                  <a:pt x="304800" y="1201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0B98497-D26E-4DE0-A48F-420E062EE84F}"/>
              </a:ext>
            </a:extLst>
          </p:cNvPr>
          <p:cNvSpPr/>
          <p:nvPr/>
        </p:nvSpPr>
        <p:spPr>
          <a:xfrm>
            <a:off x="3272616" y="2885130"/>
            <a:ext cx="304800" cy="144613"/>
          </a:xfrm>
          <a:custGeom>
            <a:avLst/>
            <a:gdLst>
              <a:gd name="connsiteX0" fmla="*/ 0 w 304800"/>
              <a:gd name="connsiteY0" fmla="*/ 110866 h 144613"/>
              <a:gd name="connsiteX1" fmla="*/ 55419 w 304800"/>
              <a:gd name="connsiteY1" fmla="*/ 30 h 144613"/>
              <a:gd name="connsiteX2" fmla="*/ 83128 w 304800"/>
              <a:gd name="connsiteY2" fmla="*/ 120103 h 144613"/>
              <a:gd name="connsiteX3" fmla="*/ 147782 w 304800"/>
              <a:gd name="connsiteY3" fmla="*/ 27739 h 144613"/>
              <a:gd name="connsiteX4" fmla="*/ 212437 w 304800"/>
              <a:gd name="connsiteY4" fmla="*/ 138575 h 144613"/>
              <a:gd name="connsiteX5" fmla="*/ 304800 w 304800"/>
              <a:gd name="connsiteY5" fmla="*/ 120103 h 14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144613">
                <a:moveTo>
                  <a:pt x="0" y="110866"/>
                </a:moveTo>
                <a:cubicBezTo>
                  <a:pt x="20782" y="54678"/>
                  <a:pt x="41564" y="-1509"/>
                  <a:pt x="55419" y="30"/>
                </a:cubicBezTo>
                <a:cubicBezTo>
                  <a:pt x="69274" y="1569"/>
                  <a:pt x="67734" y="115485"/>
                  <a:pt x="83128" y="120103"/>
                </a:cubicBezTo>
                <a:cubicBezTo>
                  <a:pt x="98522" y="124721"/>
                  <a:pt x="126231" y="24660"/>
                  <a:pt x="147782" y="27739"/>
                </a:cubicBezTo>
                <a:cubicBezTo>
                  <a:pt x="169333" y="30818"/>
                  <a:pt x="186267" y="123181"/>
                  <a:pt x="212437" y="138575"/>
                </a:cubicBezTo>
                <a:cubicBezTo>
                  <a:pt x="238607" y="153969"/>
                  <a:pt x="271703" y="137036"/>
                  <a:pt x="304800" y="1201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119324-C5B1-46B1-AE8F-934E7E1D7F93}"/>
              </a:ext>
            </a:extLst>
          </p:cNvPr>
          <p:cNvSpPr txBox="1"/>
          <p:nvPr/>
        </p:nvSpPr>
        <p:spPr>
          <a:xfrm>
            <a:off x="1196511" y="279582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A2B65-5E3C-410F-83E1-5E7BB54FE5E9}"/>
              </a:ext>
            </a:extLst>
          </p:cNvPr>
          <p:cNvSpPr txBox="1"/>
          <p:nvPr/>
        </p:nvSpPr>
        <p:spPr>
          <a:xfrm>
            <a:off x="2011858" y="279582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FE1525-2F59-47AD-B873-6D82EFF4DF31}"/>
              </a:ext>
            </a:extLst>
          </p:cNvPr>
          <p:cNvSpPr txBox="1"/>
          <p:nvPr/>
        </p:nvSpPr>
        <p:spPr>
          <a:xfrm>
            <a:off x="2832908" y="279582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64FAAD-24BE-40AD-A0CF-4957FFA79B44}"/>
              </a:ext>
            </a:extLst>
          </p:cNvPr>
          <p:cNvSpPr/>
          <p:nvPr/>
        </p:nvSpPr>
        <p:spPr>
          <a:xfrm>
            <a:off x="3582066" y="2759811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567D2C-22C1-4B73-937B-B6B0478F961E}"/>
              </a:ext>
            </a:extLst>
          </p:cNvPr>
          <p:cNvSpPr txBox="1"/>
          <p:nvPr/>
        </p:nvSpPr>
        <p:spPr>
          <a:xfrm>
            <a:off x="3660691" y="279582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AA3AB-06BB-4B22-9A1C-91835F3CC6E7}"/>
              </a:ext>
            </a:extLst>
          </p:cNvPr>
          <p:cNvSpPr txBox="1"/>
          <p:nvPr/>
        </p:nvSpPr>
        <p:spPr>
          <a:xfrm>
            <a:off x="5108929" y="1942316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91DCAD-B097-4A0A-9966-10F690E70576}"/>
              </a:ext>
            </a:extLst>
          </p:cNvPr>
          <p:cNvSpPr txBox="1"/>
          <p:nvPr/>
        </p:nvSpPr>
        <p:spPr>
          <a:xfrm>
            <a:off x="5108929" y="2807030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42F6CE-2BBE-4472-A6DD-557BA85C494D}"/>
              </a:ext>
            </a:extLst>
          </p:cNvPr>
          <p:cNvSpPr txBox="1"/>
          <p:nvPr/>
        </p:nvSpPr>
        <p:spPr>
          <a:xfrm>
            <a:off x="1253557" y="2033716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10, 14, 19, 9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EFE2834-F7EB-42D9-B930-B8F8FC0CD335}"/>
              </a:ext>
            </a:extLst>
          </p:cNvPr>
          <p:cNvSpPr/>
          <p:nvPr/>
        </p:nvSpPr>
        <p:spPr>
          <a:xfrm>
            <a:off x="2769183" y="2016745"/>
            <a:ext cx="365760" cy="456166"/>
          </a:xfrm>
          <a:prstGeom prst="ellipse">
            <a:avLst/>
          </a:prstGeom>
          <a:noFill/>
          <a:ln w="19050"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D493DD2-3694-423F-81B2-ED2B45B48A4A}"/>
              </a:ext>
            </a:extLst>
          </p:cNvPr>
          <p:cNvSpPr/>
          <p:nvPr/>
        </p:nvSpPr>
        <p:spPr>
          <a:xfrm>
            <a:off x="1367391" y="2016745"/>
            <a:ext cx="365760" cy="456166"/>
          </a:xfrm>
          <a:prstGeom prst="ellipse">
            <a:avLst/>
          </a:prstGeom>
          <a:noFill/>
          <a:ln w="19050"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089597-5ECA-4656-85F9-06144B963C93}"/>
              </a:ext>
            </a:extLst>
          </p:cNvPr>
          <p:cNvSpPr txBox="1"/>
          <p:nvPr/>
        </p:nvSpPr>
        <p:spPr>
          <a:xfrm>
            <a:off x="1168803" y="27865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D07891-BA77-4070-946D-05A96BD85900}"/>
              </a:ext>
            </a:extLst>
          </p:cNvPr>
          <p:cNvSpPr txBox="1"/>
          <p:nvPr/>
        </p:nvSpPr>
        <p:spPr>
          <a:xfrm>
            <a:off x="1916575" y="278658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BB1463-AF49-4B6A-A8E6-6B8243F559D1}"/>
              </a:ext>
            </a:extLst>
          </p:cNvPr>
          <p:cNvSpPr txBox="1"/>
          <p:nvPr/>
        </p:nvSpPr>
        <p:spPr>
          <a:xfrm>
            <a:off x="2728658" y="278658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7CAB41-E3EF-42F1-950B-7242A3045F97}"/>
              </a:ext>
            </a:extLst>
          </p:cNvPr>
          <p:cNvSpPr txBox="1"/>
          <p:nvPr/>
        </p:nvSpPr>
        <p:spPr>
          <a:xfrm>
            <a:off x="3558388" y="278658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2ABF2EC-54FD-4687-808B-B65C28F6343B}"/>
              </a:ext>
            </a:extLst>
          </p:cNvPr>
          <p:cNvSpPr/>
          <p:nvPr/>
        </p:nvSpPr>
        <p:spPr>
          <a:xfrm>
            <a:off x="1299737" y="1889794"/>
            <a:ext cx="1389849" cy="639567"/>
          </a:xfrm>
          <a:prstGeom prst="roundRect">
            <a:avLst/>
          </a:prstGeom>
          <a:noFill/>
          <a:ln w="19050"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4D7E96-011A-45DA-86CB-40C7E670BEDE}"/>
              </a:ext>
            </a:extLst>
          </p:cNvPr>
          <p:cNvSpPr txBox="1"/>
          <p:nvPr/>
        </p:nvSpPr>
        <p:spPr>
          <a:xfrm>
            <a:off x="6331571" y="2016745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400" b="1" dirty="0">
                <a:solidFill>
                  <a:srgbClr val="F36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8875E7-2E5F-4F59-8FAD-9F23A1DB9576}"/>
              </a:ext>
            </a:extLst>
          </p:cNvPr>
          <p:cNvSpPr txBox="1"/>
          <p:nvPr/>
        </p:nvSpPr>
        <p:spPr>
          <a:xfrm>
            <a:off x="6085337" y="1995977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400" b="1" dirty="0">
                <a:solidFill>
                  <a:srgbClr val="F36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>
                <a:solidFill>
                  <a:srgbClr val="F36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010F8C-8BA7-48FE-A0CA-390C55B48BA5}"/>
              </a:ext>
            </a:extLst>
          </p:cNvPr>
          <p:cNvSpPr txBox="1"/>
          <p:nvPr/>
        </p:nvSpPr>
        <p:spPr>
          <a:xfrm>
            <a:off x="4932215" y="266968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811AEA1-75EA-4CF4-9DE7-63D5B579C3A9}"/>
              </a:ext>
            </a:extLst>
          </p:cNvPr>
          <p:cNvSpPr txBox="1"/>
          <p:nvPr/>
        </p:nvSpPr>
        <p:spPr>
          <a:xfrm>
            <a:off x="5885304" y="265760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400" b="1" dirty="0">
                <a:solidFill>
                  <a:srgbClr val="F36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400" b="1" dirty="0">
                <a:solidFill>
                  <a:srgbClr val="F36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B2D39E1-4006-4D51-8099-AA3F2C6077D1}"/>
              </a:ext>
            </a:extLst>
          </p:cNvPr>
          <p:cNvGrpSpPr/>
          <p:nvPr/>
        </p:nvGrpSpPr>
        <p:grpSpPr>
          <a:xfrm>
            <a:off x="7203832" y="1889794"/>
            <a:ext cx="502920" cy="514187"/>
            <a:chOff x="6953230" y="4064979"/>
            <a:chExt cx="502920" cy="51418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0EDA86-A4A1-4E42-BCB9-966CBA7430DE}"/>
                </a:ext>
              </a:extLst>
            </p:cNvPr>
            <p:cNvSpPr/>
            <p:nvPr/>
          </p:nvSpPr>
          <p:spPr>
            <a:xfrm>
              <a:off x="6953230" y="4064979"/>
              <a:ext cx="502920" cy="502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D08761B-E0A4-4EF8-8E52-84B7EE6DF9C6}"/>
                </a:ext>
              </a:extLst>
            </p:cNvPr>
            <p:cNvSpPr txBox="1"/>
            <p:nvPr/>
          </p:nvSpPr>
          <p:spPr>
            <a:xfrm>
              <a:off x="7031972" y="411750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F25ACC8-C868-426D-AD46-D9A99CED7B71}"/>
              </a:ext>
            </a:extLst>
          </p:cNvPr>
          <p:cNvGrpSpPr/>
          <p:nvPr/>
        </p:nvGrpSpPr>
        <p:grpSpPr>
          <a:xfrm>
            <a:off x="7163974" y="2784560"/>
            <a:ext cx="540940" cy="502920"/>
            <a:chOff x="6913372" y="4959745"/>
            <a:chExt cx="540940" cy="5029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165285-4510-452F-BED7-1525C55B22A4}"/>
                </a:ext>
              </a:extLst>
            </p:cNvPr>
            <p:cNvSpPr/>
            <p:nvPr/>
          </p:nvSpPr>
          <p:spPr>
            <a:xfrm>
              <a:off x="6951392" y="4959745"/>
              <a:ext cx="502920" cy="502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817605A-4766-45B8-B2DE-4DD10FC97DC1}"/>
                </a:ext>
              </a:extLst>
            </p:cNvPr>
            <p:cNvSpPr txBox="1"/>
            <p:nvPr/>
          </p:nvSpPr>
          <p:spPr>
            <a:xfrm>
              <a:off x="6913372" y="499576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088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  <p:bldP spid="19" grpId="0"/>
      <p:bldP spid="36" grpId="0" animBg="1"/>
      <p:bldP spid="36" grpId="1" animBg="1"/>
      <p:bldP spid="37" grpId="0" animBg="1"/>
      <p:bldP spid="37" grpId="1" animBg="1"/>
      <p:bldP spid="40" grpId="0"/>
      <p:bldP spid="41" grpId="0"/>
      <p:bldP spid="42" grpId="0"/>
      <p:bldP spid="43" grpId="0"/>
      <p:bldP spid="44" grpId="0" animBg="1"/>
      <p:bldP spid="44" grpId="1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1515F-389E-464F-A2EC-4C5C7DC29438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2E1C8-E9AD-4B0D-81DF-F50AA04AD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DBC16F-64AE-4B8A-8F2D-2B08B895A086}"/>
              </a:ext>
            </a:extLst>
          </p:cNvPr>
          <p:cNvSpPr txBox="1"/>
          <p:nvPr/>
        </p:nvSpPr>
        <p:spPr>
          <a:xfrm>
            <a:off x="883656" y="1431199"/>
            <a:ext cx="269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86EAB-2DD7-45E3-90E9-38264FADD148}"/>
              </a:ext>
            </a:extLst>
          </p:cNvPr>
          <p:cNvSpPr/>
          <p:nvPr/>
        </p:nvSpPr>
        <p:spPr>
          <a:xfrm>
            <a:off x="1118916" y="2759811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84F915-87FD-46C8-86BC-32BAEFBD3606}"/>
              </a:ext>
            </a:extLst>
          </p:cNvPr>
          <p:cNvSpPr/>
          <p:nvPr/>
        </p:nvSpPr>
        <p:spPr>
          <a:xfrm>
            <a:off x="1939966" y="2759811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E898B1-1B75-447C-B31B-4CE69D20EE29}"/>
              </a:ext>
            </a:extLst>
          </p:cNvPr>
          <p:cNvSpPr/>
          <p:nvPr/>
        </p:nvSpPr>
        <p:spPr>
          <a:xfrm>
            <a:off x="2761016" y="2759811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375CBC9-4BC5-48AD-91A5-4D88C37FD078}"/>
              </a:ext>
            </a:extLst>
          </p:cNvPr>
          <p:cNvSpPr/>
          <p:nvPr/>
        </p:nvSpPr>
        <p:spPr>
          <a:xfrm>
            <a:off x="1634833" y="2909419"/>
            <a:ext cx="304800" cy="144613"/>
          </a:xfrm>
          <a:custGeom>
            <a:avLst/>
            <a:gdLst>
              <a:gd name="connsiteX0" fmla="*/ 0 w 304800"/>
              <a:gd name="connsiteY0" fmla="*/ 110866 h 144613"/>
              <a:gd name="connsiteX1" fmla="*/ 55419 w 304800"/>
              <a:gd name="connsiteY1" fmla="*/ 30 h 144613"/>
              <a:gd name="connsiteX2" fmla="*/ 83128 w 304800"/>
              <a:gd name="connsiteY2" fmla="*/ 120103 h 144613"/>
              <a:gd name="connsiteX3" fmla="*/ 147782 w 304800"/>
              <a:gd name="connsiteY3" fmla="*/ 27739 h 144613"/>
              <a:gd name="connsiteX4" fmla="*/ 212437 w 304800"/>
              <a:gd name="connsiteY4" fmla="*/ 138575 h 144613"/>
              <a:gd name="connsiteX5" fmla="*/ 304800 w 304800"/>
              <a:gd name="connsiteY5" fmla="*/ 120103 h 14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144613">
                <a:moveTo>
                  <a:pt x="0" y="110866"/>
                </a:moveTo>
                <a:cubicBezTo>
                  <a:pt x="20782" y="54678"/>
                  <a:pt x="41564" y="-1509"/>
                  <a:pt x="55419" y="30"/>
                </a:cubicBezTo>
                <a:cubicBezTo>
                  <a:pt x="69274" y="1569"/>
                  <a:pt x="67734" y="115485"/>
                  <a:pt x="83128" y="120103"/>
                </a:cubicBezTo>
                <a:cubicBezTo>
                  <a:pt x="98522" y="124721"/>
                  <a:pt x="126231" y="24660"/>
                  <a:pt x="147782" y="27739"/>
                </a:cubicBezTo>
                <a:cubicBezTo>
                  <a:pt x="169333" y="30818"/>
                  <a:pt x="186267" y="123181"/>
                  <a:pt x="212437" y="138575"/>
                </a:cubicBezTo>
                <a:cubicBezTo>
                  <a:pt x="238607" y="153969"/>
                  <a:pt x="271703" y="137036"/>
                  <a:pt x="304800" y="1201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78ADB3-C65B-43C1-A638-DAC56C20575D}"/>
              </a:ext>
            </a:extLst>
          </p:cNvPr>
          <p:cNvSpPr/>
          <p:nvPr/>
        </p:nvSpPr>
        <p:spPr>
          <a:xfrm>
            <a:off x="2457695" y="2909419"/>
            <a:ext cx="304800" cy="144613"/>
          </a:xfrm>
          <a:custGeom>
            <a:avLst/>
            <a:gdLst>
              <a:gd name="connsiteX0" fmla="*/ 0 w 304800"/>
              <a:gd name="connsiteY0" fmla="*/ 110866 h 144613"/>
              <a:gd name="connsiteX1" fmla="*/ 55419 w 304800"/>
              <a:gd name="connsiteY1" fmla="*/ 30 h 144613"/>
              <a:gd name="connsiteX2" fmla="*/ 83128 w 304800"/>
              <a:gd name="connsiteY2" fmla="*/ 120103 h 144613"/>
              <a:gd name="connsiteX3" fmla="*/ 147782 w 304800"/>
              <a:gd name="connsiteY3" fmla="*/ 27739 h 144613"/>
              <a:gd name="connsiteX4" fmla="*/ 212437 w 304800"/>
              <a:gd name="connsiteY4" fmla="*/ 138575 h 144613"/>
              <a:gd name="connsiteX5" fmla="*/ 304800 w 304800"/>
              <a:gd name="connsiteY5" fmla="*/ 120103 h 14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144613">
                <a:moveTo>
                  <a:pt x="0" y="110866"/>
                </a:moveTo>
                <a:cubicBezTo>
                  <a:pt x="20782" y="54678"/>
                  <a:pt x="41564" y="-1509"/>
                  <a:pt x="55419" y="30"/>
                </a:cubicBezTo>
                <a:cubicBezTo>
                  <a:pt x="69274" y="1569"/>
                  <a:pt x="67734" y="115485"/>
                  <a:pt x="83128" y="120103"/>
                </a:cubicBezTo>
                <a:cubicBezTo>
                  <a:pt x="98522" y="124721"/>
                  <a:pt x="126231" y="24660"/>
                  <a:pt x="147782" y="27739"/>
                </a:cubicBezTo>
                <a:cubicBezTo>
                  <a:pt x="169333" y="30818"/>
                  <a:pt x="186267" y="123181"/>
                  <a:pt x="212437" y="138575"/>
                </a:cubicBezTo>
                <a:cubicBezTo>
                  <a:pt x="238607" y="153969"/>
                  <a:pt x="271703" y="137036"/>
                  <a:pt x="304800" y="1201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0B98497-D26E-4DE0-A48F-420E062EE84F}"/>
              </a:ext>
            </a:extLst>
          </p:cNvPr>
          <p:cNvSpPr/>
          <p:nvPr/>
        </p:nvSpPr>
        <p:spPr>
          <a:xfrm>
            <a:off x="3272616" y="2885130"/>
            <a:ext cx="304800" cy="144613"/>
          </a:xfrm>
          <a:custGeom>
            <a:avLst/>
            <a:gdLst>
              <a:gd name="connsiteX0" fmla="*/ 0 w 304800"/>
              <a:gd name="connsiteY0" fmla="*/ 110866 h 144613"/>
              <a:gd name="connsiteX1" fmla="*/ 55419 w 304800"/>
              <a:gd name="connsiteY1" fmla="*/ 30 h 144613"/>
              <a:gd name="connsiteX2" fmla="*/ 83128 w 304800"/>
              <a:gd name="connsiteY2" fmla="*/ 120103 h 144613"/>
              <a:gd name="connsiteX3" fmla="*/ 147782 w 304800"/>
              <a:gd name="connsiteY3" fmla="*/ 27739 h 144613"/>
              <a:gd name="connsiteX4" fmla="*/ 212437 w 304800"/>
              <a:gd name="connsiteY4" fmla="*/ 138575 h 144613"/>
              <a:gd name="connsiteX5" fmla="*/ 304800 w 304800"/>
              <a:gd name="connsiteY5" fmla="*/ 120103 h 14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144613">
                <a:moveTo>
                  <a:pt x="0" y="110866"/>
                </a:moveTo>
                <a:cubicBezTo>
                  <a:pt x="20782" y="54678"/>
                  <a:pt x="41564" y="-1509"/>
                  <a:pt x="55419" y="30"/>
                </a:cubicBezTo>
                <a:cubicBezTo>
                  <a:pt x="69274" y="1569"/>
                  <a:pt x="67734" y="115485"/>
                  <a:pt x="83128" y="120103"/>
                </a:cubicBezTo>
                <a:cubicBezTo>
                  <a:pt x="98522" y="124721"/>
                  <a:pt x="126231" y="24660"/>
                  <a:pt x="147782" y="27739"/>
                </a:cubicBezTo>
                <a:cubicBezTo>
                  <a:pt x="169333" y="30818"/>
                  <a:pt x="186267" y="123181"/>
                  <a:pt x="212437" y="138575"/>
                </a:cubicBezTo>
                <a:cubicBezTo>
                  <a:pt x="238607" y="153969"/>
                  <a:pt x="271703" y="137036"/>
                  <a:pt x="304800" y="1201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119324-C5B1-46B1-AE8F-934E7E1D7F93}"/>
              </a:ext>
            </a:extLst>
          </p:cNvPr>
          <p:cNvSpPr txBox="1"/>
          <p:nvPr/>
        </p:nvSpPr>
        <p:spPr>
          <a:xfrm>
            <a:off x="1196511" y="279582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A2B65-5E3C-410F-83E1-5E7BB54FE5E9}"/>
              </a:ext>
            </a:extLst>
          </p:cNvPr>
          <p:cNvSpPr txBox="1"/>
          <p:nvPr/>
        </p:nvSpPr>
        <p:spPr>
          <a:xfrm>
            <a:off x="2011858" y="279582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FE1525-2F59-47AD-B873-6D82EFF4DF31}"/>
              </a:ext>
            </a:extLst>
          </p:cNvPr>
          <p:cNvSpPr txBox="1"/>
          <p:nvPr/>
        </p:nvSpPr>
        <p:spPr>
          <a:xfrm>
            <a:off x="2832908" y="279582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64FAAD-24BE-40AD-A0CF-4957FFA79B44}"/>
              </a:ext>
            </a:extLst>
          </p:cNvPr>
          <p:cNvSpPr/>
          <p:nvPr/>
        </p:nvSpPr>
        <p:spPr>
          <a:xfrm>
            <a:off x="3582066" y="2759811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567D2C-22C1-4B73-937B-B6B0478F961E}"/>
              </a:ext>
            </a:extLst>
          </p:cNvPr>
          <p:cNvSpPr txBox="1"/>
          <p:nvPr/>
        </p:nvSpPr>
        <p:spPr>
          <a:xfrm>
            <a:off x="3660691" y="279582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AA3AB-06BB-4B22-9A1C-91835F3CC6E7}"/>
              </a:ext>
            </a:extLst>
          </p:cNvPr>
          <p:cNvSpPr txBox="1"/>
          <p:nvPr/>
        </p:nvSpPr>
        <p:spPr>
          <a:xfrm>
            <a:off x="5289166" y="2838588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91DCAD-B097-4A0A-9966-10F690E70576}"/>
              </a:ext>
            </a:extLst>
          </p:cNvPr>
          <p:cNvSpPr txBox="1"/>
          <p:nvPr/>
        </p:nvSpPr>
        <p:spPr>
          <a:xfrm>
            <a:off x="5289166" y="1969248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42F6CE-2BBE-4472-A6DD-557BA85C494D}"/>
              </a:ext>
            </a:extLst>
          </p:cNvPr>
          <p:cNvSpPr txBox="1"/>
          <p:nvPr/>
        </p:nvSpPr>
        <p:spPr>
          <a:xfrm>
            <a:off x="1299737" y="203371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4, 7, 20, 15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089597-5ECA-4656-85F9-06144B963C93}"/>
              </a:ext>
            </a:extLst>
          </p:cNvPr>
          <p:cNvSpPr txBox="1"/>
          <p:nvPr/>
        </p:nvSpPr>
        <p:spPr>
          <a:xfrm>
            <a:off x="1104151" y="278659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D07891-BA77-4070-946D-05A96BD85900}"/>
              </a:ext>
            </a:extLst>
          </p:cNvPr>
          <p:cNvSpPr txBox="1"/>
          <p:nvPr/>
        </p:nvSpPr>
        <p:spPr>
          <a:xfrm>
            <a:off x="1925811" y="278658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BB1463-AF49-4B6A-A8E6-6B8243F559D1}"/>
              </a:ext>
            </a:extLst>
          </p:cNvPr>
          <p:cNvSpPr txBox="1"/>
          <p:nvPr/>
        </p:nvSpPr>
        <p:spPr>
          <a:xfrm>
            <a:off x="2830254" y="27865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7CAB41-E3EF-42F1-950B-7242A3045F97}"/>
              </a:ext>
            </a:extLst>
          </p:cNvPr>
          <p:cNvSpPr txBox="1"/>
          <p:nvPr/>
        </p:nvSpPr>
        <p:spPr>
          <a:xfrm>
            <a:off x="3650748" y="27865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B2D39E1-4006-4D51-8099-AA3F2C6077D1}"/>
              </a:ext>
            </a:extLst>
          </p:cNvPr>
          <p:cNvGrpSpPr/>
          <p:nvPr/>
        </p:nvGrpSpPr>
        <p:grpSpPr>
          <a:xfrm>
            <a:off x="7384069" y="2786066"/>
            <a:ext cx="502920" cy="514187"/>
            <a:chOff x="6953230" y="4064979"/>
            <a:chExt cx="502920" cy="51418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0EDA86-A4A1-4E42-BCB9-966CBA7430DE}"/>
                </a:ext>
              </a:extLst>
            </p:cNvPr>
            <p:cNvSpPr/>
            <p:nvPr/>
          </p:nvSpPr>
          <p:spPr>
            <a:xfrm>
              <a:off x="6953230" y="4064979"/>
              <a:ext cx="502920" cy="502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D08761B-E0A4-4EF8-8E52-84B7EE6DF9C6}"/>
                </a:ext>
              </a:extLst>
            </p:cNvPr>
            <p:cNvSpPr txBox="1"/>
            <p:nvPr/>
          </p:nvSpPr>
          <p:spPr>
            <a:xfrm>
              <a:off x="7031972" y="411750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F25ACC8-C868-426D-AD46-D9A99CED7B71}"/>
              </a:ext>
            </a:extLst>
          </p:cNvPr>
          <p:cNvGrpSpPr/>
          <p:nvPr/>
        </p:nvGrpSpPr>
        <p:grpSpPr>
          <a:xfrm>
            <a:off x="7382231" y="1946778"/>
            <a:ext cx="535869" cy="502920"/>
            <a:chOff x="6951392" y="4959745"/>
            <a:chExt cx="535869" cy="5029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165285-4510-452F-BED7-1525C55B22A4}"/>
                </a:ext>
              </a:extLst>
            </p:cNvPr>
            <p:cNvSpPr/>
            <p:nvPr/>
          </p:nvSpPr>
          <p:spPr>
            <a:xfrm>
              <a:off x="6951392" y="4959745"/>
              <a:ext cx="502920" cy="502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817605A-4766-45B8-B2DE-4DD10FC97DC1}"/>
                </a:ext>
              </a:extLst>
            </p:cNvPr>
            <p:cNvSpPr txBox="1"/>
            <p:nvPr/>
          </p:nvSpPr>
          <p:spPr>
            <a:xfrm>
              <a:off x="6959552" y="499576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01B0CFB2-EAF1-4F64-8575-3A272E4AFF95}"/>
              </a:ext>
            </a:extLst>
          </p:cNvPr>
          <p:cNvSpPr/>
          <p:nvPr/>
        </p:nvSpPr>
        <p:spPr>
          <a:xfrm>
            <a:off x="2012664" y="2002633"/>
            <a:ext cx="411750" cy="502920"/>
          </a:xfrm>
          <a:prstGeom prst="ellipse">
            <a:avLst/>
          </a:prstGeom>
          <a:noFill/>
          <a:ln w="19050"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8C4700-0603-4050-B0F2-E5CF19D2D278}"/>
              </a:ext>
            </a:extLst>
          </p:cNvPr>
          <p:cNvSpPr txBox="1"/>
          <p:nvPr/>
        </p:nvSpPr>
        <p:spPr>
          <a:xfrm>
            <a:off x="5445111" y="2033716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84A3F2E-0F60-4E95-B763-807D552C388A}"/>
              </a:ext>
            </a:extLst>
          </p:cNvPr>
          <p:cNvSpPr/>
          <p:nvPr/>
        </p:nvSpPr>
        <p:spPr>
          <a:xfrm>
            <a:off x="2579128" y="2011694"/>
            <a:ext cx="373853" cy="502920"/>
          </a:xfrm>
          <a:prstGeom prst="ellipse">
            <a:avLst/>
          </a:prstGeom>
          <a:noFill/>
          <a:ln w="19050"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83D971-C7C7-4338-9FF5-9A80346575AC}"/>
              </a:ext>
            </a:extLst>
          </p:cNvPr>
          <p:cNvSpPr/>
          <p:nvPr/>
        </p:nvSpPr>
        <p:spPr>
          <a:xfrm>
            <a:off x="1327445" y="2002633"/>
            <a:ext cx="610639" cy="461970"/>
          </a:xfrm>
          <a:prstGeom prst="roundRect">
            <a:avLst/>
          </a:prstGeom>
          <a:noFill/>
          <a:ln w="19050"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089D5D-99A4-48A3-97E4-BA7897C727C2}"/>
              </a:ext>
            </a:extLst>
          </p:cNvPr>
          <p:cNvSpPr txBox="1"/>
          <p:nvPr/>
        </p:nvSpPr>
        <p:spPr>
          <a:xfrm>
            <a:off x="5400227" y="2020895"/>
            <a:ext cx="272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1C21FE-6C2C-415C-98FA-176D244FD752}"/>
              </a:ext>
            </a:extLst>
          </p:cNvPr>
          <p:cNvSpPr txBox="1"/>
          <p:nvPr/>
        </p:nvSpPr>
        <p:spPr>
          <a:xfrm>
            <a:off x="6249016" y="2033715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400" b="1" dirty="0">
                <a:solidFill>
                  <a:srgbClr val="F36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704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  <p:bldP spid="19" grpId="0"/>
      <p:bldP spid="40" grpId="0"/>
      <p:bldP spid="41" grpId="0"/>
      <p:bldP spid="42" grpId="0"/>
      <p:bldP spid="43" grpId="0"/>
      <p:bldP spid="5" grpId="0" animBg="1"/>
      <p:bldP spid="5" grpId="1" animBg="1"/>
      <p:bldP spid="15" grpId="0"/>
      <p:bldP spid="15" grpId="1"/>
      <p:bldP spid="38" grpId="0" animBg="1"/>
      <p:bldP spid="38" grpId="1" animBg="1"/>
      <p:bldP spid="20" grpId="0" animBg="1"/>
      <p:bldP spid="22" grpId="0" build="allAtOnce"/>
      <p:bldP spid="23" grpId="0"/>
      <p:bldP spid="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5AE5AD-B614-4AA3-A558-54C24FE6828B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F9835-3D3C-4CFD-8BA5-B90B46E3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598E66-B360-41D4-BC43-49781AFED442}"/>
              </a:ext>
            </a:extLst>
          </p:cNvPr>
          <p:cNvSpPr/>
          <p:nvPr/>
        </p:nvSpPr>
        <p:spPr>
          <a:xfrm>
            <a:off x="1657933" y="1102883"/>
            <a:ext cx="2240280" cy="581891"/>
          </a:xfrm>
          <a:prstGeom prst="rect">
            <a:avLst/>
          </a:prstGeom>
          <a:solidFill>
            <a:srgbClr val="BAD371"/>
          </a:solidFill>
          <a:ln>
            <a:solidFill>
              <a:srgbClr val="BAD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+ 7 =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0264CA-D70C-4FFE-BF46-73982025DA87}"/>
              </a:ext>
            </a:extLst>
          </p:cNvPr>
          <p:cNvSpPr/>
          <p:nvPr/>
        </p:nvSpPr>
        <p:spPr>
          <a:xfrm>
            <a:off x="5269347" y="1097695"/>
            <a:ext cx="2240280" cy="581891"/>
          </a:xfrm>
          <a:prstGeom prst="rect">
            <a:avLst/>
          </a:prstGeom>
          <a:solidFill>
            <a:srgbClr val="CFBED9"/>
          </a:solidFill>
          <a:ln>
            <a:solidFill>
              <a:srgbClr val="CFBE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– 3 =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389B25-D2FC-4099-A09F-A7D333A46DDC}"/>
              </a:ext>
            </a:extLst>
          </p:cNvPr>
          <p:cNvSpPr/>
          <p:nvPr/>
        </p:nvSpPr>
        <p:spPr>
          <a:xfrm>
            <a:off x="1657932" y="3796117"/>
            <a:ext cx="2240280" cy="581891"/>
          </a:xfrm>
          <a:prstGeom prst="rect">
            <a:avLst/>
          </a:prstGeom>
          <a:solidFill>
            <a:srgbClr val="FCC767"/>
          </a:solidFill>
          <a:ln>
            <a:solidFill>
              <a:srgbClr val="FCC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+ 14 =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E84670-5105-478F-98EC-1DF9D0343314}"/>
              </a:ext>
            </a:extLst>
          </p:cNvPr>
          <p:cNvSpPr/>
          <p:nvPr/>
        </p:nvSpPr>
        <p:spPr>
          <a:xfrm>
            <a:off x="5269347" y="3796117"/>
            <a:ext cx="2240280" cy="581891"/>
          </a:xfrm>
          <a:prstGeom prst="rect">
            <a:avLst/>
          </a:prstGeom>
          <a:solidFill>
            <a:srgbClr val="F7AD86"/>
          </a:solidFill>
          <a:ln>
            <a:solidFill>
              <a:srgbClr val="F7A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– 5 =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B25153-7A0B-4784-BBBB-8C37722BFD28}"/>
              </a:ext>
            </a:extLst>
          </p:cNvPr>
          <p:cNvGrpSpPr/>
          <p:nvPr/>
        </p:nvGrpSpPr>
        <p:grpSpPr>
          <a:xfrm>
            <a:off x="2279108" y="4609559"/>
            <a:ext cx="793720" cy="1663861"/>
            <a:chOff x="5814653" y="1863591"/>
            <a:chExt cx="793720" cy="166386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A85B6F3-AF48-43C1-A91C-C39633E49C0F}"/>
                </a:ext>
              </a:extLst>
            </p:cNvPr>
            <p:cNvGrpSpPr/>
            <p:nvPr/>
          </p:nvGrpSpPr>
          <p:grpSpPr>
            <a:xfrm>
              <a:off x="5814653" y="1863591"/>
              <a:ext cx="793720" cy="1091930"/>
              <a:chOff x="1100444" y="1209964"/>
              <a:chExt cx="793720" cy="109193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5572E6-6721-4055-A673-BFC64B6625F3}"/>
                  </a:ext>
                </a:extLst>
              </p:cNvPr>
              <p:cNvSpPr txBox="1"/>
              <p:nvPr/>
            </p:nvSpPr>
            <p:spPr>
              <a:xfrm>
                <a:off x="1293092" y="1209964"/>
                <a:ext cx="5838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3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1B2392-5178-41DD-8BA6-A60F7158B8E3}"/>
                  </a:ext>
                </a:extLst>
              </p:cNvPr>
              <p:cNvSpPr txBox="1"/>
              <p:nvPr/>
            </p:nvSpPr>
            <p:spPr>
              <a:xfrm>
                <a:off x="1100444" y="1505297"/>
                <a:ext cx="4525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4295D2-152D-4FC7-AA8F-DB56958EA236}"/>
                  </a:ext>
                </a:extLst>
              </p:cNvPr>
              <p:cNvSpPr txBox="1"/>
              <p:nvPr/>
            </p:nvSpPr>
            <p:spPr>
              <a:xfrm>
                <a:off x="1308747" y="177867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75DCDA1-34F0-4557-8436-F0D694120E6A}"/>
                  </a:ext>
                </a:extLst>
              </p:cNvPr>
              <p:cNvCxnSpPr/>
              <p:nvPr/>
            </p:nvCxnSpPr>
            <p:spPr>
              <a:xfrm>
                <a:off x="1234375" y="2301894"/>
                <a:ext cx="640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397666-ED80-45B0-B483-3DED6F9AB631}"/>
                </a:ext>
              </a:extLst>
            </p:cNvPr>
            <p:cNvSpPr txBox="1"/>
            <p:nvPr/>
          </p:nvSpPr>
          <p:spPr>
            <a:xfrm>
              <a:off x="6007301" y="300423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1AB559-7829-4C2F-B817-B5158C15D011}"/>
              </a:ext>
            </a:extLst>
          </p:cNvPr>
          <p:cNvGrpSpPr/>
          <p:nvPr/>
        </p:nvGrpSpPr>
        <p:grpSpPr>
          <a:xfrm>
            <a:off x="5917379" y="1870080"/>
            <a:ext cx="819063" cy="1661330"/>
            <a:chOff x="2234121" y="4612090"/>
            <a:chExt cx="819063" cy="166133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A801E29-52DA-45FB-AB07-E52D05399C46}"/>
                </a:ext>
              </a:extLst>
            </p:cNvPr>
            <p:cNvGrpSpPr/>
            <p:nvPr/>
          </p:nvGrpSpPr>
          <p:grpSpPr>
            <a:xfrm>
              <a:off x="2234121" y="4612090"/>
              <a:ext cx="815009" cy="1091930"/>
              <a:chOff x="1063500" y="1209964"/>
              <a:chExt cx="815009" cy="109193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470DB57-5174-4D38-B979-D0E6FF014637}"/>
                  </a:ext>
                </a:extLst>
              </p:cNvPr>
              <p:cNvSpPr txBox="1"/>
              <p:nvPr/>
            </p:nvSpPr>
            <p:spPr>
              <a:xfrm>
                <a:off x="1293092" y="120996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461E2B-78B9-410A-B918-440936117FDD}"/>
                  </a:ext>
                </a:extLst>
              </p:cNvPr>
              <p:cNvSpPr txBox="1"/>
              <p:nvPr/>
            </p:nvSpPr>
            <p:spPr>
              <a:xfrm>
                <a:off x="1063500" y="1505297"/>
                <a:ext cx="4525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F23717F-8542-4FED-95B4-BFA3508278A9}"/>
                  </a:ext>
                </a:extLst>
              </p:cNvPr>
              <p:cNvSpPr txBox="1"/>
              <p:nvPr/>
            </p:nvSpPr>
            <p:spPr>
              <a:xfrm>
                <a:off x="1493467" y="17786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25627A4-81AD-446A-9A20-39E72D8F4670}"/>
                  </a:ext>
                </a:extLst>
              </p:cNvPr>
              <p:cNvCxnSpPr/>
              <p:nvPr/>
            </p:nvCxnSpPr>
            <p:spPr>
              <a:xfrm>
                <a:off x="1234375" y="2301894"/>
                <a:ext cx="640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CCE97A1-0510-46BF-827C-6068D26D03DB}"/>
                </a:ext>
              </a:extLst>
            </p:cNvPr>
            <p:cNvSpPr txBox="1"/>
            <p:nvPr/>
          </p:nvSpPr>
          <p:spPr>
            <a:xfrm>
              <a:off x="2467767" y="575020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9FD1C5E-03BA-4487-BA54-197E712EA9E3}"/>
              </a:ext>
            </a:extLst>
          </p:cNvPr>
          <p:cNvGrpSpPr/>
          <p:nvPr/>
        </p:nvGrpSpPr>
        <p:grpSpPr>
          <a:xfrm>
            <a:off x="5916251" y="4612090"/>
            <a:ext cx="819063" cy="1661330"/>
            <a:chOff x="5814653" y="4612090"/>
            <a:chExt cx="819063" cy="166133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EDDEC7A-F62D-4E16-9CCE-B13F8B375C53}"/>
                </a:ext>
              </a:extLst>
            </p:cNvPr>
            <p:cNvGrpSpPr/>
            <p:nvPr/>
          </p:nvGrpSpPr>
          <p:grpSpPr>
            <a:xfrm>
              <a:off x="5814653" y="4612090"/>
              <a:ext cx="815009" cy="1091930"/>
              <a:chOff x="1063500" y="1209964"/>
              <a:chExt cx="815009" cy="109193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927978-7A68-4F33-B276-1C057F1D25A1}"/>
                  </a:ext>
                </a:extLst>
              </p:cNvPr>
              <p:cNvSpPr txBox="1"/>
              <p:nvPr/>
            </p:nvSpPr>
            <p:spPr>
              <a:xfrm>
                <a:off x="1293092" y="120996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6EBE2A-8097-47A9-9786-2E1A10CDCBFC}"/>
                  </a:ext>
                </a:extLst>
              </p:cNvPr>
              <p:cNvSpPr txBox="1"/>
              <p:nvPr/>
            </p:nvSpPr>
            <p:spPr>
              <a:xfrm>
                <a:off x="1063500" y="1505297"/>
                <a:ext cx="4525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E7E2534-6355-4C8B-8787-17F03F70B52D}"/>
                  </a:ext>
                </a:extLst>
              </p:cNvPr>
              <p:cNvSpPr txBox="1"/>
              <p:nvPr/>
            </p:nvSpPr>
            <p:spPr>
              <a:xfrm>
                <a:off x="1493467" y="17786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7BB77C7-806D-4FF3-A4B7-371431CEAF68}"/>
                  </a:ext>
                </a:extLst>
              </p:cNvPr>
              <p:cNvCxnSpPr/>
              <p:nvPr/>
            </p:nvCxnSpPr>
            <p:spPr>
              <a:xfrm>
                <a:off x="1234375" y="2301894"/>
                <a:ext cx="640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3EEE4A-B214-4FC7-9702-BA8DCD9AC636}"/>
                </a:ext>
              </a:extLst>
            </p:cNvPr>
            <p:cNvSpPr txBox="1"/>
            <p:nvPr/>
          </p:nvSpPr>
          <p:spPr>
            <a:xfrm>
              <a:off x="6048299" y="575020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416AFE0-DACD-4A9A-BA0D-9CD1F84CEFC3}"/>
              </a:ext>
            </a:extLst>
          </p:cNvPr>
          <p:cNvSpPr txBox="1"/>
          <p:nvPr/>
        </p:nvSpPr>
        <p:spPr>
          <a:xfrm>
            <a:off x="2458532" y="1874061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01ECCC-4AF3-4B01-96D3-2DDCEF566AC7}"/>
              </a:ext>
            </a:extLst>
          </p:cNvPr>
          <p:cNvSpPr txBox="1"/>
          <p:nvPr/>
        </p:nvSpPr>
        <p:spPr>
          <a:xfrm>
            <a:off x="2265884" y="2169394"/>
            <a:ext cx="45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48885E-22C9-42E7-86BB-8BE67DBDD05A}"/>
              </a:ext>
            </a:extLst>
          </p:cNvPr>
          <p:cNvSpPr txBox="1"/>
          <p:nvPr/>
        </p:nvSpPr>
        <p:spPr>
          <a:xfrm>
            <a:off x="2640435" y="24427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D067697-3850-4E3F-AAF8-7BF78E6F5F44}"/>
              </a:ext>
            </a:extLst>
          </p:cNvPr>
          <p:cNvCxnSpPr/>
          <p:nvPr/>
        </p:nvCxnSpPr>
        <p:spPr>
          <a:xfrm>
            <a:off x="2399815" y="2965991"/>
            <a:ext cx="64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D298407-5B3D-4A15-A40D-9D1A36BD6762}"/>
              </a:ext>
            </a:extLst>
          </p:cNvPr>
          <p:cNvSpPr txBox="1"/>
          <p:nvPr/>
        </p:nvSpPr>
        <p:spPr>
          <a:xfrm>
            <a:off x="2458532" y="301470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689142-A5E9-4FC8-BA68-6B8A96E17E06}"/>
              </a:ext>
            </a:extLst>
          </p:cNvPr>
          <p:cNvSpPr txBox="1"/>
          <p:nvPr/>
        </p:nvSpPr>
        <p:spPr>
          <a:xfrm>
            <a:off x="3163464" y="1133018"/>
            <a:ext cx="6350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13F19D-CAA8-4D42-B564-CC7A67122FA0}"/>
              </a:ext>
            </a:extLst>
          </p:cNvPr>
          <p:cNvSpPr txBox="1"/>
          <p:nvPr/>
        </p:nvSpPr>
        <p:spPr>
          <a:xfrm>
            <a:off x="3163463" y="3825452"/>
            <a:ext cx="6350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8F8795C-817A-4E8C-A3B8-FD419E7F4293}"/>
              </a:ext>
            </a:extLst>
          </p:cNvPr>
          <p:cNvSpPr txBox="1"/>
          <p:nvPr/>
        </p:nvSpPr>
        <p:spPr>
          <a:xfrm>
            <a:off x="6784116" y="1133018"/>
            <a:ext cx="6350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6A6873-C255-496D-A615-3F68835752F5}"/>
              </a:ext>
            </a:extLst>
          </p:cNvPr>
          <p:cNvSpPr txBox="1"/>
          <p:nvPr/>
        </p:nvSpPr>
        <p:spPr>
          <a:xfrm>
            <a:off x="6784116" y="3825452"/>
            <a:ext cx="6350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A8AA59-9507-4B09-9CDE-EE91C9F79DE0}"/>
              </a:ext>
            </a:extLst>
          </p:cNvPr>
          <p:cNvCxnSpPr/>
          <p:nvPr/>
        </p:nvCxnSpPr>
        <p:spPr>
          <a:xfrm>
            <a:off x="2835565" y="2309479"/>
            <a:ext cx="0" cy="228600"/>
          </a:xfrm>
          <a:prstGeom prst="line">
            <a:avLst/>
          </a:prstGeom>
          <a:ln w="38100">
            <a:solidFill>
              <a:srgbClr val="87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3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45" grpId="0"/>
      <p:bldP spid="46" grpId="0"/>
      <p:bldP spid="47" grpId="0"/>
      <p:bldP spid="44" grpId="0"/>
      <p:bldP spid="24" grpId="0" animBg="1"/>
      <p:bldP spid="49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17429A-1CA7-4D15-AB64-BCB5B56A12F6}"/>
              </a:ext>
            </a:extLst>
          </p:cNvPr>
          <p:cNvGrpSpPr/>
          <p:nvPr/>
        </p:nvGrpSpPr>
        <p:grpSpPr>
          <a:xfrm>
            <a:off x="1112897" y="1324700"/>
            <a:ext cx="7058512" cy="3172179"/>
            <a:chOff x="1112897" y="1324700"/>
            <a:chExt cx="7058512" cy="31721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99427D-FAA3-4E24-A240-1B3F12994A7E}"/>
                </a:ext>
              </a:extLst>
            </p:cNvPr>
            <p:cNvSpPr/>
            <p:nvPr/>
          </p:nvSpPr>
          <p:spPr>
            <a:xfrm>
              <a:off x="5153889" y="1324700"/>
              <a:ext cx="3017520" cy="64008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+ 3 + 4 =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141740-836E-4B01-BF4F-D11AB03EEB33}"/>
                </a:ext>
              </a:extLst>
            </p:cNvPr>
            <p:cNvSpPr/>
            <p:nvPr/>
          </p:nvSpPr>
          <p:spPr>
            <a:xfrm>
              <a:off x="1115576" y="3859570"/>
              <a:ext cx="2475345" cy="637309"/>
            </a:xfrm>
            <a:prstGeom prst="rect">
              <a:avLst/>
            </a:prstGeom>
            <a:solidFill>
              <a:srgbClr val="CFC1DB"/>
            </a:solidFill>
            <a:ln>
              <a:solidFill>
                <a:srgbClr val="CFC1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+ 8 =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5E7DFD-EA01-45E0-B002-48988CC96EF1}"/>
                </a:ext>
              </a:extLst>
            </p:cNvPr>
            <p:cNvSpPr/>
            <p:nvPr/>
          </p:nvSpPr>
          <p:spPr>
            <a:xfrm>
              <a:off x="5153889" y="2592135"/>
              <a:ext cx="3017520" cy="64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– 3 – 6 =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5BFFCE-FA72-4F59-A075-DBA6C709D9BA}"/>
                </a:ext>
              </a:extLst>
            </p:cNvPr>
            <p:cNvSpPr/>
            <p:nvPr/>
          </p:nvSpPr>
          <p:spPr>
            <a:xfrm>
              <a:off x="1112897" y="1324700"/>
              <a:ext cx="2478024" cy="64008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+ 2 =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A0AB66E-00DF-4EEC-B9BB-D72B94204AB2}"/>
                </a:ext>
              </a:extLst>
            </p:cNvPr>
            <p:cNvSpPr/>
            <p:nvPr/>
          </p:nvSpPr>
          <p:spPr>
            <a:xfrm>
              <a:off x="1112897" y="2592135"/>
              <a:ext cx="2478024" cy="64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6 =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BA3BF2-3389-48A6-ADBA-36B471C68B78}"/>
                </a:ext>
              </a:extLst>
            </p:cNvPr>
            <p:cNvSpPr/>
            <p:nvPr/>
          </p:nvSpPr>
          <p:spPr>
            <a:xfrm>
              <a:off x="5153889" y="3859570"/>
              <a:ext cx="2475345" cy="637309"/>
            </a:xfrm>
            <a:prstGeom prst="rect">
              <a:avLst/>
            </a:prstGeom>
            <a:solidFill>
              <a:srgbClr val="CFC1DB"/>
            </a:solidFill>
            <a:ln>
              <a:solidFill>
                <a:srgbClr val="CFC1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– 4 =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1FDB4B-4525-4C14-92B1-63A69E2DCAE6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34DEC-EDED-42C1-8F86-8DFE594E7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D91E668-48D6-4601-9067-F15040B1C7A7}"/>
              </a:ext>
            </a:extLst>
          </p:cNvPr>
          <p:cNvSpPr/>
          <p:nvPr/>
        </p:nvSpPr>
        <p:spPr>
          <a:xfrm>
            <a:off x="709113" y="1052944"/>
            <a:ext cx="3346596" cy="1173018"/>
          </a:xfrm>
          <a:prstGeom prst="ellipse">
            <a:avLst/>
          </a:prstGeom>
          <a:noFill/>
          <a:ln w="38100"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5729D9-6772-4443-98AE-24E49EDB5CD2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94BC9-D918-4C6A-B3A5-5B67C28C0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303E0-0B09-40ED-8B11-A5C969429E45}"/>
              </a:ext>
            </a:extLst>
          </p:cNvPr>
          <p:cNvSpPr txBox="1"/>
          <p:nvPr/>
        </p:nvSpPr>
        <p:spPr>
          <a:xfrm>
            <a:off x="4744943" y="1958106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63C2BA-DE31-458B-AABD-7A86B6444141}"/>
              </a:ext>
            </a:extLst>
          </p:cNvPr>
          <p:cNvSpPr/>
          <p:nvPr/>
        </p:nvSpPr>
        <p:spPr>
          <a:xfrm>
            <a:off x="2826892" y="195810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F2A31-2332-4E6B-B513-9A55EAF67A2A}"/>
              </a:ext>
            </a:extLst>
          </p:cNvPr>
          <p:cNvSpPr/>
          <p:nvPr/>
        </p:nvSpPr>
        <p:spPr>
          <a:xfrm>
            <a:off x="3613709" y="1958108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A0CB53-4CDB-4F81-A2D0-94DAF2D9C48D}"/>
              </a:ext>
            </a:extLst>
          </p:cNvPr>
          <p:cNvSpPr/>
          <p:nvPr/>
        </p:nvSpPr>
        <p:spPr>
          <a:xfrm>
            <a:off x="3113220" y="195810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264CBC-6B69-4524-AC3C-8A4EE72FA4A8}"/>
              </a:ext>
            </a:extLst>
          </p:cNvPr>
          <p:cNvSpPr/>
          <p:nvPr/>
        </p:nvSpPr>
        <p:spPr>
          <a:xfrm>
            <a:off x="4185738" y="195810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DC30E-D39A-4515-B69F-C84CFF06E5C6}"/>
              </a:ext>
            </a:extLst>
          </p:cNvPr>
          <p:cNvSpPr txBox="1"/>
          <p:nvPr/>
        </p:nvSpPr>
        <p:spPr>
          <a:xfrm>
            <a:off x="5553795" y="195810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1754EB-B2B9-4BFF-8B49-F035255BE780}"/>
              </a:ext>
            </a:extLst>
          </p:cNvPr>
          <p:cNvCxnSpPr/>
          <p:nvPr/>
        </p:nvCxnSpPr>
        <p:spPr>
          <a:xfrm>
            <a:off x="2919541" y="2521527"/>
            <a:ext cx="274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805771D-6490-499A-AA45-74C2AEE6F483}"/>
              </a:ext>
            </a:extLst>
          </p:cNvPr>
          <p:cNvSpPr txBox="1"/>
          <p:nvPr/>
        </p:nvSpPr>
        <p:spPr>
          <a:xfrm>
            <a:off x="5274719" y="195810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440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8"/>
            <a:ext cx="9144000" cy="68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17429A-1CA7-4D15-AB64-BCB5B56A12F6}"/>
              </a:ext>
            </a:extLst>
          </p:cNvPr>
          <p:cNvGrpSpPr/>
          <p:nvPr/>
        </p:nvGrpSpPr>
        <p:grpSpPr>
          <a:xfrm>
            <a:off x="1112897" y="1324700"/>
            <a:ext cx="7058512" cy="3172179"/>
            <a:chOff x="1112897" y="1324700"/>
            <a:chExt cx="7058512" cy="31721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99427D-FAA3-4E24-A240-1B3F12994A7E}"/>
                </a:ext>
              </a:extLst>
            </p:cNvPr>
            <p:cNvSpPr/>
            <p:nvPr/>
          </p:nvSpPr>
          <p:spPr>
            <a:xfrm>
              <a:off x="5153889" y="1324700"/>
              <a:ext cx="3017520" cy="64008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+ 3 + 4 =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141740-836E-4B01-BF4F-D11AB03EEB33}"/>
                </a:ext>
              </a:extLst>
            </p:cNvPr>
            <p:cNvSpPr/>
            <p:nvPr/>
          </p:nvSpPr>
          <p:spPr>
            <a:xfrm>
              <a:off x="1115576" y="3859570"/>
              <a:ext cx="2475345" cy="637309"/>
            </a:xfrm>
            <a:prstGeom prst="rect">
              <a:avLst/>
            </a:prstGeom>
            <a:solidFill>
              <a:srgbClr val="CFC1DB"/>
            </a:solidFill>
            <a:ln>
              <a:solidFill>
                <a:srgbClr val="CFC1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+ 8 =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5E7DFD-EA01-45E0-B002-48988CC96EF1}"/>
                </a:ext>
              </a:extLst>
            </p:cNvPr>
            <p:cNvSpPr/>
            <p:nvPr/>
          </p:nvSpPr>
          <p:spPr>
            <a:xfrm>
              <a:off x="5153889" y="2592135"/>
              <a:ext cx="3017520" cy="64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– 3 – 6 =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5BFFCE-FA72-4F59-A075-DBA6C709D9BA}"/>
                </a:ext>
              </a:extLst>
            </p:cNvPr>
            <p:cNvSpPr/>
            <p:nvPr/>
          </p:nvSpPr>
          <p:spPr>
            <a:xfrm>
              <a:off x="1112897" y="1324700"/>
              <a:ext cx="2478024" cy="64008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+ 2 =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A0AB66E-00DF-4EEC-B9BB-D72B94204AB2}"/>
                </a:ext>
              </a:extLst>
            </p:cNvPr>
            <p:cNvSpPr/>
            <p:nvPr/>
          </p:nvSpPr>
          <p:spPr>
            <a:xfrm>
              <a:off x="1112897" y="2592135"/>
              <a:ext cx="2478024" cy="64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6 =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BA3BF2-3389-48A6-ADBA-36B471C68B78}"/>
                </a:ext>
              </a:extLst>
            </p:cNvPr>
            <p:cNvSpPr/>
            <p:nvPr/>
          </p:nvSpPr>
          <p:spPr>
            <a:xfrm>
              <a:off x="5153889" y="3859570"/>
              <a:ext cx="2475345" cy="637309"/>
            </a:xfrm>
            <a:prstGeom prst="rect">
              <a:avLst/>
            </a:prstGeom>
            <a:solidFill>
              <a:srgbClr val="CFC1DB"/>
            </a:solidFill>
            <a:ln>
              <a:solidFill>
                <a:srgbClr val="CFC1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– 4 =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1FDB4B-4525-4C14-92B1-63A69E2DCAE6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34DEC-EDED-42C1-8F86-8DFE594E7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0E0943-78DA-4E2B-8441-A4B2BCD83AEA}"/>
              </a:ext>
            </a:extLst>
          </p:cNvPr>
          <p:cNvSpPr txBox="1"/>
          <p:nvPr/>
        </p:nvSpPr>
        <p:spPr>
          <a:xfrm>
            <a:off x="7420118" y="1381745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91AC8-806F-4E27-960E-88E60EAF4DDF}"/>
              </a:ext>
            </a:extLst>
          </p:cNvPr>
          <p:cNvSpPr txBox="1"/>
          <p:nvPr/>
        </p:nvSpPr>
        <p:spPr>
          <a:xfrm>
            <a:off x="2763187" y="391661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382B3-9801-4B15-903B-32DFD4D86296}"/>
              </a:ext>
            </a:extLst>
          </p:cNvPr>
          <p:cNvSpPr txBox="1"/>
          <p:nvPr/>
        </p:nvSpPr>
        <p:spPr>
          <a:xfrm>
            <a:off x="7387649" y="264918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A2E3F8-F325-4DEF-ACBA-C7E9B96069EF}"/>
              </a:ext>
            </a:extLst>
          </p:cNvPr>
          <p:cNvSpPr txBox="1"/>
          <p:nvPr/>
        </p:nvSpPr>
        <p:spPr>
          <a:xfrm>
            <a:off x="2784889" y="1389134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FEDA09-B6AA-4D5C-99F5-B1F3CD411347}"/>
              </a:ext>
            </a:extLst>
          </p:cNvPr>
          <p:cNvSpPr txBox="1"/>
          <p:nvPr/>
        </p:nvSpPr>
        <p:spPr>
          <a:xfrm>
            <a:off x="2784889" y="2656569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F990AB-C10B-454C-A53D-B157EA373B03}"/>
              </a:ext>
            </a:extLst>
          </p:cNvPr>
          <p:cNvSpPr txBox="1"/>
          <p:nvPr/>
        </p:nvSpPr>
        <p:spPr>
          <a:xfrm>
            <a:off x="6801500" y="391661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969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BB1E88-74F8-4CB4-A6FD-16B414DF8711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E0DAB-E73B-4F94-B867-1465F82D7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65D9B-D2AE-4AC7-85B5-781024232FF4}"/>
              </a:ext>
            </a:extLst>
          </p:cNvPr>
          <p:cNvSpPr txBox="1"/>
          <p:nvPr/>
        </p:nvSpPr>
        <p:spPr>
          <a:xfrm>
            <a:off x="715122" y="913162"/>
            <a:ext cx="5586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560DEE-D443-4B20-9E82-96BFB65C9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7" y="1398787"/>
            <a:ext cx="5247596" cy="4927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A62390-041A-4CCD-A49A-6F6E5294F824}"/>
              </a:ext>
            </a:extLst>
          </p:cNvPr>
          <p:cNvSpPr txBox="1"/>
          <p:nvPr/>
        </p:nvSpPr>
        <p:spPr>
          <a:xfrm>
            <a:off x="4255833" y="1574272"/>
            <a:ext cx="3396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CC3B692-164B-40D1-A78A-93CBF890FCFC}"/>
              </a:ext>
            </a:extLst>
          </p:cNvPr>
          <p:cNvSpPr/>
          <p:nvPr/>
        </p:nvSpPr>
        <p:spPr>
          <a:xfrm>
            <a:off x="3829050" y="1574272"/>
            <a:ext cx="3871369" cy="1107996"/>
          </a:xfrm>
          <a:custGeom>
            <a:avLst/>
            <a:gdLst>
              <a:gd name="connsiteX0" fmla="*/ 0 w 3396961"/>
              <a:gd name="connsiteY0" fmla="*/ 184670 h 1107996"/>
              <a:gd name="connsiteX1" fmla="*/ 184670 w 3396961"/>
              <a:gd name="connsiteY1" fmla="*/ 0 h 1107996"/>
              <a:gd name="connsiteX2" fmla="*/ 566160 w 3396961"/>
              <a:gd name="connsiteY2" fmla="*/ 0 h 1107996"/>
              <a:gd name="connsiteX3" fmla="*/ 566160 w 3396961"/>
              <a:gd name="connsiteY3" fmla="*/ 0 h 1107996"/>
              <a:gd name="connsiteX4" fmla="*/ 1415400 w 3396961"/>
              <a:gd name="connsiteY4" fmla="*/ 0 h 1107996"/>
              <a:gd name="connsiteX5" fmla="*/ 3212291 w 3396961"/>
              <a:gd name="connsiteY5" fmla="*/ 0 h 1107996"/>
              <a:gd name="connsiteX6" fmla="*/ 3396961 w 3396961"/>
              <a:gd name="connsiteY6" fmla="*/ 184670 h 1107996"/>
              <a:gd name="connsiteX7" fmla="*/ 3396961 w 3396961"/>
              <a:gd name="connsiteY7" fmla="*/ 646331 h 1107996"/>
              <a:gd name="connsiteX8" fmla="*/ 3396961 w 3396961"/>
              <a:gd name="connsiteY8" fmla="*/ 646331 h 1107996"/>
              <a:gd name="connsiteX9" fmla="*/ 3396961 w 3396961"/>
              <a:gd name="connsiteY9" fmla="*/ 923330 h 1107996"/>
              <a:gd name="connsiteX10" fmla="*/ 3396961 w 3396961"/>
              <a:gd name="connsiteY10" fmla="*/ 923326 h 1107996"/>
              <a:gd name="connsiteX11" fmla="*/ 3212291 w 3396961"/>
              <a:gd name="connsiteY11" fmla="*/ 1107996 h 1107996"/>
              <a:gd name="connsiteX12" fmla="*/ 1415400 w 3396961"/>
              <a:gd name="connsiteY12" fmla="*/ 1107996 h 1107996"/>
              <a:gd name="connsiteX13" fmla="*/ 566160 w 3396961"/>
              <a:gd name="connsiteY13" fmla="*/ 1107996 h 1107996"/>
              <a:gd name="connsiteX14" fmla="*/ 566160 w 3396961"/>
              <a:gd name="connsiteY14" fmla="*/ 1107996 h 1107996"/>
              <a:gd name="connsiteX15" fmla="*/ 184670 w 3396961"/>
              <a:gd name="connsiteY15" fmla="*/ 1107996 h 1107996"/>
              <a:gd name="connsiteX16" fmla="*/ 0 w 3396961"/>
              <a:gd name="connsiteY16" fmla="*/ 923326 h 1107996"/>
              <a:gd name="connsiteX17" fmla="*/ 0 w 3396961"/>
              <a:gd name="connsiteY17" fmla="*/ 923330 h 1107996"/>
              <a:gd name="connsiteX18" fmla="*/ -390345 w 3396961"/>
              <a:gd name="connsiteY18" fmla="*/ 894075 h 1107996"/>
              <a:gd name="connsiteX19" fmla="*/ 0 w 3396961"/>
              <a:gd name="connsiteY19" fmla="*/ 646331 h 1107996"/>
              <a:gd name="connsiteX20" fmla="*/ 0 w 3396961"/>
              <a:gd name="connsiteY20" fmla="*/ 184670 h 1107996"/>
              <a:gd name="connsiteX0" fmla="*/ 390345 w 3787306"/>
              <a:gd name="connsiteY0" fmla="*/ 184670 h 1107996"/>
              <a:gd name="connsiteX1" fmla="*/ 575015 w 3787306"/>
              <a:gd name="connsiteY1" fmla="*/ 0 h 1107996"/>
              <a:gd name="connsiteX2" fmla="*/ 956505 w 3787306"/>
              <a:gd name="connsiteY2" fmla="*/ 0 h 1107996"/>
              <a:gd name="connsiteX3" fmla="*/ 956505 w 3787306"/>
              <a:gd name="connsiteY3" fmla="*/ 0 h 1107996"/>
              <a:gd name="connsiteX4" fmla="*/ 1805745 w 3787306"/>
              <a:gd name="connsiteY4" fmla="*/ 0 h 1107996"/>
              <a:gd name="connsiteX5" fmla="*/ 3602636 w 3787306"/>
              <a:gd name="connsiteY5" fmla="*/ 0 h 1107996"/>
              <a:gd name="connsiteX6" fmla="*/ 3787306 w 3787306"/>
              <a:gd name="connsiteY6" fmla="*/ 184670 h 1107996"/>
              <a:gd name="connsiteX7" fmla="*/ 3787306 w 3787306"/>
              <a:gd name="connsiteY7" fmla="*/ 646331 h 1107996"/>
              <a:gd name="connsiteX8" fmla="*/ 3787306 w 3787306"/>
              <a:gd name="connsiteY8" fmla="*/ 646331 h 1107996"/>
              <a:gd name="connsiteX9" fmla="*/ 3787306 w 3787306"/>
              <a:gd name="connsiteY9" fmla="*/ 923330 h 1107996"/>
              <a:gd name="connsiteX10" fmla="*/ 3787306 w 3787306"/>
              <a:gd name="connsiteY10" fmla="*/ 923326 h 1107996"/>
              <a:gd name="connsiteX11" fmla="*/ 3602636 w 3787306"/>
              <a:gd name="connsiteY11" fmla="*/ 1107996 h 1107996"/>
              <a:gd name="connsiteX12" fmla="*/ 1805745 w 3787306"/>
              <a:gd name="connsiteY12" fmla="*/ 1107996 h 1107996"/>
              <a:gd name="connsiteX13" fmla="*/ 956505 w 3787306"/>
              <a:gd name="connsiteY13" fmla="*/ 1107996 h 1107996"/>
              <a:gd name="connsiteX14" fmla="*/ 956505 w 3787306"/>
              <a:gd name="connsiteY14" fmla="*/ 1107996 h 1107996"/>
              <a:gd name="connsiteX15" fmla="*/ 575015 w 3787306"/>
              <a:gd name="connsiteY15" fmla="*/ 1107996 h 1107996"/>
              <a:gd name="connsiteX16" fmla="*/ 390345 w 3787306"/>
              <a:gd name="connsiteY16" fmla="*/ 923326 h 1107996"/>
              <a:gd name="connsiteX17" fmla="*/ 390345 w 3787306"/>
              <a:gd name="connsiteY17" fmla="*/ 923330 h 1107996"/>
              <a:gd name="connsiteX18" fmla="*/ 0 w 3787306"/>
              <a:gd name="connsiteY18" fmla="*/ 894075 h 1107996"/>
              <a:gd name="connsiteX19" fmla="*/ 390345 w 3787306"/>
              <a:gd name="connsiteY19" fmla="*/ 779681 h 1107996"/>
              <a:gd name="connsiteX20" fmla="*/ 390345 w 3787306"/>
              <a:gd name="connsiteY20" fmla="*/ 184670 h 1107996"/>
              <a:gd name="connsiteX0" fmla="*/ 381050 w 3778011"/>
              <a:gd name="connsiteY0" fmla="*/ 184670 h 1107996"/>
              <a:gd name="connsiteX1" fmla="*/ 565720 w 3778011"/>
              <a:gd name="connsiteY1" fmla="*/ 0 h 1107996"/>
              <a:gd name="connsiteX2" fmla="*/ 947210 w 3778011"/>
              <a:gd name="connsiteY2" fmla="*/ 0 h 1107996"/>
              <a:gd name="connsiteX3" fmla="*/ 947210 w 3778011"/>
              <a:gd name="connsiteY3" fmla="*/ 0 h 1107996"/>
              <a:gd name="connsiteX4" fmla="*/ 1796450 w 3778011"/>
              <a:gd name="connsiteY4" fmla="*/ 0 h 1107996"/>
              <a:gd name="connsiteX5" fmla="*/ 3593341 w 3778011"/>
              <a:gd name="connsiteY5" fmla="*/ 0 h 1107996"/>
              <a:gd name="connsiteX6" fmla="*/ 3778011 w 3778011"/>
              <a:gd name="connsiteY6" fmla="*/ 184670 h 1107996"/>
              <a:gd name="connsiteX7" fmla="*/ 3778011 w 3778011"/>
              <a:gd name="connsiteY7" fmla="*/ 646331 h 1107996"/>
              <a:gd name="connsiteX8" fmla="*/ 3778011 w 3778011"/>
              <a:gd name="connsiteY8" fmla="*/ 646331 h 1107996"/>
              <a:gd name="connsiteX9" fmla="*/ 3778011 w 3778011"/>
              <a:gd name="connsiteY9" fmla="*/ 923330 h 1107996"/>
              <a:gd name="connsiteX10" fmla="*/ 3778011 w 3778011"/>
              <a:gd name="connsiteY10" fmla="*/ 923326 h 1107996"/>
              <a:gd name="connsiteX11" fmla="*/ 3593341 w 3778011"/>
              <a:gd name="connsiteY11" fmla="*/ 1107996 h 1107996"/>
              <a:gd name="connsiteX12" fmla="*/ 1796450 w 3778011"/>
              <a:gd name="connsiteY12" fmla="*/ 1107996 h 1107996"/>
              <a:gd name="connsiteX13" fmla="*/ 947210 w 3778011"/>
              <a:gd name="connsiteY13" fmla="*/ 1107996 h 1107996"/>
              <a:gd name="connsiteX14" fmla="*/ 947210 w 3778011"/>
              <a:gd name="connsiteY14" fmla="*/ 1107996 h 1107996"/>
              <a:gd name="connsiteX15" fmla="*/ 565720 w 3778011"/>
              <a:gd name="connsiteY15" fmla="*/ 1107996 h 1107996"/>
              <a:gd name="connsiteX16" fmla="*/ 381050 w 3778011"/>
              <a:gd name="connsiteY16" fmla="*/ 923326 h 1107996"/>
              <a:gd name="connsiteX17" fmla="*/ 381050 w 3778011"/>
              <a:gd name="connsiteY17" fmla="*/ 923330 h 1107996"/>
              <a:gd name="connsiteX18" fmla="*/ 0 w 3778011"/>
              <a:gd name="connsiteY18" fmla="*/ 989325 h 1107996"/>
              <a:gd name="connsiteX19" fmla="*/ 381050 w 3778011"/>
              <a:gd name="connsiteY19" fmla="*/ 779681 h 1107996"/>
              <a:gd name="connsiteX20" fmla="*/ 381050 w 3778011"/>
              <a:gd name="connsiteY20" fmla="*/ 18467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78011" h="1107996">
                <a:moveTo>
                  <a:pt x="381050" y="184670"/>
                </a:moveTo>
                <a:cubicBezTo>
                  <a:pt x="381050" y="82680"/>
                  <a:pt x="463730" y="0"/>
                  <a:pt x="565720" y="0"/>
                </a:cubicBezTo>
                <a:lnTo>
                  <a:pt x="947210" y="0"/>
                </a:lnTo>
                <a:lnTo>
                  <a:pt x="947210" y="0"/>
                </a:lnTo>
                <a:lnTo>
                  <a:pt x="1796450" y="0"/>
                </a:lnTo>
                <a:lnTo>
                  <a:pt x="3593341" y="0"/>
                </a:lnTo>
                <a:cubicBezTo>
                  <a:pt x="3695331" y="0"/>
                  <a:pt x="3778011" y="82680"/>
                  <a:pt x="3778011" y="184670"/>
                </a:cubicBezTo>
                <a:lnTo>
                  <a:pt x="3778011" y="646331"/>
                </a:lnTo>
                <a:lnTo>
                  <a:pt x="3778011" y="646331"/>
                </a:lnTo>
                <a:lnTo>
                  <a:pt x="3778011" y="923330"/>
                </a:lnTo>
                <a:lnTo>
                  <a:pt x="3778011" y="923326"/>
                </a:lnTo>
                <a:cubicBezTo>
                  <a:pt x="3778011" y="1025316"/>
                  <a:pt x="3695331" y="1107996"/>
                  <a:pt x="3593341" y="1107996"/>
                </a:cubicBezTo>
                <a:lnTo>
                  <a:pt x="1796450" y="1107996"/>
                </a:lnTo>
                <a:lnTo>
                  <a:pt x="947210" y="1107996"/>
                </a:lnTo>
                <a:lnTo>
                  <a:pt x="947210" y="1107996"/>
                </a:lnTo>
                <a:lnTo>
                  <a:pt x="565720" y="1107996"/>
                </a:lnTo>
                <a:cubicBezTo>
                  <a:pt x="463730" y="1107996"/>
                  <a:pt x="381050" y="1025316"/>
                  <a:pt x="381050" y="923326"/>
                </a:cubicBezTo>
                <a:lnTo>
                  <a:pt x="381050" y="923330"/>
                </a:lnTo>
                <a:lnTo>
                  <a:pt x="0" y="989325"/>
                </a:lnTo>
                <a:lnTo>
                  <a:pt x="381050" y="779681"/>
                </a:lnTo>
                <a:lnTo>
                  <a:pt x="381050" y="18467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69761F-91EF-4E1E-9C32-A4F8A5C0583E}"/>
              </a:ext>
            </a:extLst>
          </p:cNvPr>
          <p:cNvGrpSpPr/>
          <p:nvPr/>
        </p:nvGrpSpPr>
        <p:grpSpPr>
          <a:xfrm>
            <a:off x="5140172" y="3937800"/>
            <a:ext cx="2542032" cy="475866"/>
            <a:chOff x="3477543" y="3618719"/>
            <a:chExt cx="2542032" cy="47586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63BFC4-3181-4B0E-ABA5-BA5238FD091B}"/>
                </a:ext>
              </a:extLst>
            </p:cNvPr>
            <p:cNvSpPr/>
            <p:nvPr/>
          </p:nvSpPr>
          <p:spPr>
            <a:xfrm>
              <a:off x="3477543" y="3618719"/>
              <a:ext cx="2542032" cy="475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BCB50A-E0D3-40BE-9D8D-5058A3E15035}"/>
                </a:ext>
              </a:extLst>
            </p:cNvPr>
            <p:cNvGrpSpPr/>
            <p:nvPr/>
          </p:nvGrpSpPr>
          <p:grpSpPr>
            <a:xfrm>
              <a:off x="3479465" y="3623529"/>
              <a:ext cx="2538188" cy="471056"/>
              <a:chOff x="2798621" y="3251199"/>
              <a:chExt cx="2538188" cy="471056"/>
            </a:xfrm>
            <a:solidFill>
              <a:schemeClr val="bg1"/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87B9C35-12F4-45C9-B7FA-955768B70DAF}"/>
                  </a:ext>
                </a:extLst>
              </p:cNvPr>
              <p:cNvSpPr/>
              <p:nvPr/>
            </p:nvSpPr>
            <p:spPr>
              <a:xfrm>
                <a:off x="2798621" y="3251200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7B1EBE-6708-444B-A42E-582674145293}"/>
                  </a:ext>
                </a:extLst>
              </p:cNvPr>
              <p:cNvSpPr/>
              <p:nvPr/>
            </p:nvSpPr>
            <p:spPr>
              <a:xfrm>
                <a:off x="4008747" y="3251199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6CC5623-949F-4CFC-856B-29A338692130}"/>
                  </a:ext>
                </a:extLst>
              </p:cNvPr>
              <p:cNvSpPr/>
              <p:nvPr/>
            </p:nvSpPr>
            <p:spPr>
              <a:xfrm>
                <a:off x="4865755" y="3251199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BE19626-7D28-4B88-B589-EA71BD8676EC}"/>
                  </a:ext>
                </a:extLst>
              </p:cNvPr>
              <p:cNvSpPr/>
              <p:nvPr/>
            </p:nvSpPr>
            <p:spPr>
              <a:xfrm>
                <a:off x="3421640" y="3251199"/>
                <a:ext cx="471054" cy="47105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0B93AB-7E08-4CA2-9BEE-3907C6E3D852}"/>
                  </a:ext>
                </a:extLst>
              </p:cNvPr>
              <p:cNvSpPr txBox="1"/>
              <p:nvPr/>
            </p:nvSpPr>
            <p:spPr>
              <a:xfrm>
                <a:off x="4489313" y="3262680"/>
                <a:ext cx="349776" cy="43088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2809991-739C-4476-8029-3D023AEAA598}"/>
              </a:ext>
            </a:extLst>
          </p:cNvPr>
          <p:cNvSpPr txBox="1"/>
          <p:nvPr/>
        </p:nvSpPr>
        <p:spPr>
          <a:xfrm>
            <a:off x="5131419" y="3967853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4E59F3-A1A3-41D8-84E0-DF54A47C9F1D}"/>
              </a:ext>
            </a:extLst>
          </p:cNvPr>
          <p:cNvSpPr txBox="1"/>
          <p:nvPr/>
        </p:nvSpPr>
        <p:spPr>
          <a:xfrm>
            <a:off x="6419478" y="396269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AA34FE-BF2B-4980-9143-9FCE2FD7FB9A}"/>
              </a:ext>
            </a:extLst>
          </p:cNvPr>
          <p:cNvSpPr txBox="1"/>
          <p:nvPr/>
        </p:nvSpPr>
        <p:spPr>
          <a:xfrm>
            <a:off x="5834772" y="397300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D3A9A2-5538-42A6-94E1-43CCC140E989}"/>
              </a:ext>
            </a:extLst>
          </p:cNvPr>
          <p:cNvSpPr txBox="1"/>
          <p:nvPr/>
        </p:nvSpPr>
        <p:spPr>
          <a:xfrm>
            <a:off x="7273105" y="396126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83E585-3E03-4228-A838-3AE66BDC5487}"/>
              </a:ext>
            </a:extLst>
          </p:cNvPr>
          <p:cNvSpPr txBox="1"/>
          <p:nvPr/>
        </p:nvSpPr>
        <p:spPr>
          <a:xfrm>
            <a:off x="5835509" y="3961824"/>
            <a:ext cx="349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2A46CC-A532-4C1E-A15E-144BB21347EF}"/>
              </a:ext>
            </a:extLst>
          </p:cNvPr>
          <p:cNvSpPr txBox="1"/>
          <p:nvPr/>
        </p:nvSpPr>
        <p:spPr>
          <a:xfrm>
            <a:off x="7201564" y="3967852"/>
            <a:ext cx="498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B47EB-3DA6-4543-A738-5F360C66BBBE}"/>
              </a:ext>
            </a:extLst>
          </p:cNvPr>
          <p:cNvSpPr txBox="1"/>
          <p:nvPr/>
        </p:nvSpPr>
        <p:spPr>
          <a:xfrm>
            <a:off x="4453989" y="4723239"/>
            <a:ext cx="4267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52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 animBg="1"/>
      <p:bldP spid="23" grpId="0"/>
      <p:bldP spid="24" grpId="0"/>
      <p:bldP spid="25" grpId="0"/>
      <p:bldP spid="25" grpId="1"/>
      <p:bldP spid="26" grpId="0"/>
      <p:bldP spid="26" grpId="1"/>
      <p:bldP spid="27" grpId="0"/>
      <p:bldP spid="2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BB1E88-74F8-4CB4-A6FD-16B414DF8711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E0DAB-E73B-4F94-B867-1465F82D7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A47BDA-7D66-4862-A5F7-3C9A76BCC6A6}"/>
              </a:ext>
            </a:extLst>
          </p:cNvPr>
          <p:cNvSpPr txBox="1"/>
          <p:nvPr/>
        </p:nvSpPr>
        <p:spPr>
          <a:xfrm>
            <a:off x="715122" y="913162"/>
            <a:ext cx="45304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5E814F-C072-4E1F-97C5-21D24E0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46" y="2685941"/>
            <a:ext cx="4143044" cy="37776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6C6EBF-0941-4041-85B8-7E4FE1673C5C}"/>
              </a:ext>
            </a:extLst>
          </p:cNvPr>
          <p:cNvSpPr txBox="1"/>
          <p:nvPr/>
        </p:nvSpPr>
        <p:spPr>
          <a:xfrm>
            <a:off x="584005" y="1702992"/>
            <a:ext cx="189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200" i="1" dirty="0">
                <a:latin typeface="Arial" panose="020B0604020202020204" pitchFamily="34" charset="0"/>
                <a:cs typeface="Arial" panose="020B0604020202020204" pitchFamily="34" charset="0"/>
              </a:rPr>
              <a:t>ược không?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2034F-A063-441E-A8C6-25F1FCDA6698}"/>
              </a:ext>
            </a:extLst>
          </p:cNvPr>
          <p:cNvSpPr txBox="1"/>
          <p:nvPr/>
        </p:nvSpPr>
        <p:spPr>
          <a:xfrm>
            <a:off x="5100979" y="1730408"/>
            <a:ext cx="15609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200" i="1" dirty="0">
                <a:latin typeface="Arial" panose="020B0604020202020204" pitchFamily="34" charset="0"/>
                <a:cs typeface="Arial" panose="020B0604020202020204" pitchFamily="34" charset="0"/>
              </a:rPr>
              <a:t>ược chứ, tớ có 16 tờ cơ mà.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13FDCE6-0DBE-49B8-8386-CAC49FCAE65D}"/>
              </a:ext>
            </a:extLst>
          </p:cNvPr>
          <p:cNvSpPr/>
          <p:nvPr/>
        </p:nvSpPr>
        <p:spPr>
          <a:xfrm>
            <a:off x="4996368" y="1725580"/>
            <a:ext cx="1770166" cy="1107996"/>
          </a:xfrm>
          <a:prstGeom prst="wedgeRoundRectCallout">
            <a:avLst>
              <a:gd name="adj1" fmla="val -63097"/>
              <a:gd name="adj2" fmla="val 47494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C251ABE-77D5-465C-BB87-1011816DE6E8}"/>
              </a:ext>
            </a:extLst>
          </p:cNvPr>
          <p:cNvSpPr/>
          <p:nvPr/>
        </p:nvSpPr>
        <p:spPr>
          <a:xfrm>
            <a:off x="517236" y="1702992"/>
            <a:ext cx="1964842" cy="1311147"/>
          </a:xfrm>
          <a:custGeom>
            <a:avLst/>
            <a:gdLst>
              <a:gd name="connsiteX0" fmla="*/ 0 w 1964842"/>
              <a:gd name="connsiteY0" fmla="*/ 184670 h 1107996"/>
              <a:gd name="connsiteX1" fmla="*/ 184670 w 1964842"/>
              <a:gd name="connsiteY1" fmla="*/ 0 h 1107996"/>
              <a:gd name="connsiteX2" fmla="*/ 1146158 w 1964842"/>
              <a:gd name="connsiteY2" fmla="*/ 0 h 1107996"/>
              <a:gd name="connsiteX3" fmla="*/ 1146158 w 1964842"/>
              <a:gd name="connsiteY3" fmla="*/ 0 h 1107996"/>
              <a:gd name="connsiteX4" fmla="*/ 1637368 w 1964842"/>
              <a:gd name="connsiteY4" fmla="*/ 0 h 1107996"/>
              <a:gd name="connsiteX5" fmla="*/ 1780172 w 1964842"/>
              <a:gd name="connsiteY5" fmla="*/ 0 h 1107996"/>
              <a:gd name="connsiteX6" fmla="*/ 1964842 w 1964842"/>
              <a:gd name="connsiteY6" fmla="*/ 184670 h 1107996"/>
              <a:gd name="connsiteX7" fmla="*/ 1964842 w 1964842"/>
              <a:gd name="connsiteY7" fmla="*/ 646331 h 1107996"/>
              <a:gd name="connsiteX8" fmla="*/ 1964842 w 1964842"/>
              <a:gd name="connsiteY8" fmla="*/ 646331 h 1107996"/>
              <a:gd name="connsiteX9" fmla="*/ 1964842 w 1964842"/>
              <a:gd name="connsiteY9" fmla="*/ 923330 h 1107996"/>
              <a:gd name="connsiteX10" fmla="*/ 1964842 w 1964842"/>
              <a:gd name="connsiteY10" fmla="*/ 923326 h 1107996"/>
              <a:gd name="connsiteX11" fmla="*/ 1780172 w 1964842"/>
              <a:gd name="connsiteY11" fmla="*/ 1107996 h 1107996"/>
              <a:gd name="connsiteX12" fmla="*/ 1637368 w 1964842"/>
              <a:gd name="connsiteY12" fmla="*/ 1107996 h 1107996"/>
              <a:gd name="connsiteX13" fmla="*/ 1709157 w 1964842"/>
              <a:gd name="connsiteY13" fmla="*/ 1311147 h 1107996"/>
              <a:gd name="connsiteX14" fmla="*/ 1146158 w 1964842"/>
              <a:gd name="connsiteY14" fmla="*/ 1107996 h 1107996"/>
              <a:gd name="connsiteX15" fmla="*/ 184670 w 1964842"/>
              <a:gd name="connsiteY15" fmla="*/ 1107996 h 1107996"/>
              <a:gd name="connsiteX16" fmla="*/ 0 w 1964842"/>
              <a:gd name="connsiteY16" fmla="*/ 923326 h 1107996"/>
              <a:gd name="connsiteX17" fmla="*/ 0 w 1964842"/>
              <a:gd name="connsiteY17" fmla="*/ 923330 h 1107996"/>
              <a:gd name="connsiteX18" fmla="*/ 0 w 1964842"/>
              <a:gd name="connsiteY18" fmla="*/ 646331 h 1107996"/>
              <a:gd name="connsiteX19" fmla="*/ 0 w 1964842"/>
              <a:gd name="connsiteY19" fmla="*/ 646331 h 1107996"/>
              <a:gd name="connsiteX20" fmla="*/ 0 w 1964842"/>
              <a:gd name="connsiteY20" fmla="*/ 184670 h 1107996"/>
              <a:gd name="connsiteX0" fmla="*/ 0 w 1964842"/>
              <a:gd name="connsiteY0" fmla="*/ 184670 h 1311147"/>
              <a:gd name="connsiteX1" fmla="*/ 184670 w 1964842"/>
              <a:gd name="connsiteY1" fmla="*/ 0 h 1311147"/>
              <a:gd name="connsiteX2" fmla="*/ 1146158 w 1964842"/>
              <a:gd name="connsiteY2" fmla="*/ 0 h 1311147"/>
              <a:gd name="connsiteX3" fmla="*/ 1146158 w 1964842"/>
              <a:gd name="connsiteY3" fmla="*/ 0 h 1311147"/>
              <a:gd name="connsiteX4" fmla="*/ 1637368 w 1964842"/>
              <a:gd name="connsiteY4" fmla="*/ 0 h 1311147"/>
              <a:gd name="connsiteX5" fmla="*/ 1780172 w 1964842"/>
              <a:gd name="connsiteY5" fmla="*/ 0 h 1311147"/>
              <a:gd name="connsiteX6" fmla="*/ 1964842 w 1964842"/>
              <a:gd name="connsiteY6" fmla="*/ 184670 h 1311147"/>
              <a:gd name="connsiteX7" fmla="*/ 1964842 w 1964842"/>
              <a:gd name="connsiteY7" fmla="*/ 646331 h 1311147"/>
              <a:gd name="connsiteX8" fmla="*/ 1964842 w 1964842"/>
              <a:gd name="connsiteY8" fmla="*/ 646331 h 1311147"/>
              <a:gd name="connsiteX9" fmla="*/ 1964842 w 1964842"/>
              <a:gd name="connsiteY9" fmla="*/ 923330 h 1311147"/>
              <a:gd name="connsiteX10" fmla="*/ 1964842 w 1964842"/>
              <a:gd name="connsiteY10" fmla="*/ 923326 h 1311147"/>
              <a:gd name="connsiteX11" fmla="*/ 1780172 w 1964842"/>
              <a:gd name="connsiteY11" fmla="*/ 1107996 h 1311147"/>
              <a:gd name="connsiteX12" fmla="*/ 1637368 w 1964842"/>
              <a:gd name="connsiteY12" fmla="*/ 1107996 h 1311147"/>
              <a:gd name="connsiteX13" fmla="*/ 1709157 w 1964842"/>
              <a:gd name="connsiteY13" fmla="*/ 1311147 h 1311147"/>
              <a:gd name="connsiteX14" fmla="*/ 1432485 w 1964842"/>
              <a:gd name="connsiteY14" fmla="*/ 1107996 h 1311147"/>
              <a:gd name="connsiteX15" fmla="*/ 184670 w 1964842"/>
              <a:gd name="connsiteY15" fmla="*/ 1107996 h 1311147"/>
              <a:gd name="connsiteX16" fmla="*/ 0 w 1964842"/>
              <a:gd name="connsiteY16" fmla="*/ 923326 h 1311147"/>
              <a:gd name="connsiteX17" fmla="*/ 0 w 1964842"/>
              <a:gd name="connsiteY17" fmla="*/ 923330 h 1311147"/>
              <a:gd name="connsiteX18" fmla="*/ 0 w 1964842"/>
              <a:gd name="connsiteY18" fmla="*/ 646331 h 1311147"/>
              <a:gd name="connsiteX19" fmla="*/ 0 w 1964842"/>
              <a:gd name="connsiteY19" fmla="*/ 646331 h 1311147"/>
              <a:gd name="connsiteX20" fmla="*/ 0 w 1964842"/>
              <a:gd name="connsiteY20" fmla="*/ 184670 h 131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4842" h="1311147">
                <a:moveTo>
                  <a:pt x="0" y="184670"/>
                </a:moveTo>
                <a:cubicBezTo>
                  <a:pt x="0" y="82680"/>
                  <a:pt x="82680" y="0"/>
                  <a:pt x="184670" y="0"/>
                </a:cubicBezTo>
                <a:lnTo>
                  <a:pt x="1146158" y="0"/>
                </a:lnTo>
                <a:lnTo>
                  <a:pt x="1146158" y="0"/>
                </a:lnTo>
                <a:lnTo>
                  <a:pt x="1637368" y="0"/>
                </a:lnTo>
                <a:lnTo>
                  <a:pt x="1780172" y="0"/>
                </a:lnTo>
                <a:cubicBezTo>
                  <a:pt x="1882162" y="0"/>
                  <a:pt x="1964842" y="82680"/>
                  <a:pt x="1964842" y="184670"/>
                </a:cubicBezTo>
                <a:lnTo>
                  <a:pt x="1964842" y="646331"/>
                </a:lnTo>
                <a:lnTo>
                  <a:pt x="1964842" y="646331"/>
                </a:lnTo>
                <a:lnTo>
                  <a:pt x="1964842" y="923330"/>
                </a:lnTo>
                <a:lnTo>
                  <a:pt x="1964842" y="923326"/>
                </a:lnTo>
                <a:cubicBezTo>
                  <a:pt x="1964842" y="1025316"/>
                  <a:pt x="1882162" y="1107996"/>
                  <a:pt x="1780172" y="1107996"/>
                </a:cubicBezTo>
                <a:lnTo>
                  <a:pt x="1637368" y="1107996"/>
                </a:lnTo>
                <a:lnTo>
                  <a:pt x="1709157" y="1311147"/>
                </a:lnTo>
                <a:lnTo>
                  <a:pt x="1432485" y="1107996"/>
                </a:lnTo>
                <a:lnTo>
                  <a:pt x="184670" y="1107996"/>
                </a:lnTo>
                <a:cubicBezTo>
                  <a:pt x="82680" y="1107996"/>
                  <a:pt x="0" y="1025316"/>
                  <a:pt x="0" y="923326"/>
                </a:cubicBezTo>
                <a:lnTo>
                  <a:pt x="0" y="923330"/>
                </a:lnTo>
                <a:lnTo>
                  <a:pt x="0" y="646331"/>
                </a:lnTo>
                <a:lnTo>
                  <a:pt x="0" y="646331"/>
                </a:lnTo>
                <a:lnTo>
                  <a:pt x="0" y="18467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2D3BF6-FAD8-4D7C-9CD2-5F45464626D2}"/>
              </a:ext>
            </a:extLst>
          </p:cNvPr>
          <p:cNvGrpSpPr/>
          <p:nvPr/>
        </p:nvGrpSpPr>
        <p:grpSpPr>
          <a:xfrm>
            <a:off x="5731297" y="3947036"/>
            <a:ext cx="2542032" cy="475866"/>
            <a:chOff x="3477543" y="3618719"/>
            <a:chExt cx="2542032" cy="4758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52B012-9DD8-4892-9587-486D9310BFBA}"/>
                </a:ext>
              </a:extLst>
            </p:cNvPr>
            <p:cNvSpPr/>
            <p:nvPr/>
          </p:nvSpPr>
          <p:spPr>
            <a:xfrm>
              <a:off x="3477543" y="3618719"/>
              <a:ext cx="2542032" cy="475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FBC040F-1D5B-42E7-BA4A-5FEFBA4D60EE}"/>
                </a:ext>
              </a:extLst>
            </p:cNvPr>
            <p:cNvGrpSpPr/>
            <p:nvPr/>
          </p:nvGrpSpPr>
          <p:grpSpPr>
            <a:xfrm>
              <a:off x="3479465" y="3623529"/>
              <a:ext cx="2538188" cy="471056"/>
              <a:chOff x="2798621" y="3251199"/>
              <a:chExt cx="2538188" cy="471056"/>
            </a:xfrm>
            <a:solidFill>
              <a:schemeClr val="bg1"/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051C66-C686-419C-A0ED-9228AB0E6618}"/>
                  </a:ext>
                </a:extLst>
              </p:cNvPr>
              <p:cNvSpPr/>
              <p:nvPr/>
            </p:nvSpPr>
            <p:spPr>
              <a:xfrm>
                <a:off x="2798621" y="3251200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264FF61-CCC1-443F-8BB2-A6EC66773C2D}"/>
                  </a:ext>
                </a:extLst>
              </p:cNvPr>
              <p:cNvSpPr/>
              <p:nvPr/>
            </p:nvSpPr>
            <p:spPr>
              <a:xfrm>
                <a:off x="4008747" y="3251199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C0F0CB9-81DB-4C9B-A3FE-1E82477081C8}"/>
                  </a:ext>
                </a:extLst>
              </p:cNvPr>
              <p:cNvSpPr/>
              <p:nvPr/>
            </p:nvSpPr>
            <p:spPr>
              <a:xfrm>
                <a:off x="4865755" y="3251199"/>
                <a:ext cx="471054" cy="4710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C958C4-F234-4AB3-B1BF-F87CF20A5C97}"/>
                  </a:ext>
                </a:extLst>
              </p:cNvPr>
              <p:cNvSpPr/>
              <p:nvPr/>
            </p:nvSpPr>
            <p:spPr>
              <a:xfrm>
                <a:off x="3421640" y="3251199"/>
                <a:ext cx="471054" cy="47105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CD8859-275E-481E-BA37-05D7E9051180}"/>
                  </a:ext>
                </a:extLst>
              </p:cNvPr>
              <p:cNvSpPr txBox="1"/>
              <p:nvPr/>
            </p:nvSpPr>
            <p:spPr>
              <a:xfrm>
                <a:off x="4489313" y="3262680"/>
                <a:ext cx="349776" cy="43088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A69007A-2908-42A7-8444-524DFB2CF855}"/>
              </a:ext>
            </a:extLst>
          </p:cNvPr>
          <p:cNvSpPr txBox="1"/>
          <p:nvPr/>
        </p:nvSpPr>
        <p:spPr>
          <a:xfrm>
            <a:off x="5722544" y="3977089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32BE77-4873-403E-BB06-AC9F7EC7A79B}"/>
              </a:ext>
            </a:extLst>
          </p:cNvPr>
          <p:cNvSpPr txBox="1"/>
          <p:nvPr/>
        </p:nvSpPr>
        <p:spPr>
          <a:xfrm>
            <a:off x="7010603" y="3971929"/>
            <a:ext cx="341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D366ED-66E6-4A95-A2A8-6CD9506E08CC}"/>
              </a:ext>
            </a:extLst>
          </p:cNvPr>
          <p:cNvSpPr txBox="1"/>
          <p:nvPr/>
        </p:nvSpPr>
        <p:spPr>
          <a:xfrm>
            <a:off x="6425897" y="398224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8C8331-C157-4ACA-9B5B-13E1F21D7432}"/>
              </a:ext>
            </a:extLst>
          </p:cNvPr>
          <p:cNvSpPr txBox="1"/>
          <p:nvPr/>
        </p:nvSpPr>
        <p:spPr>
          <a:xfrm>
            <a:off x="7864230" y="397049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22A424-4C3F-45FD-BF74-7FC9C510F266}"/>
              </a:ext>
            </a:extLst>
          </p:cNvPr>
          <p:cNvSpPr txBox="1"/>
          <p:nvPr/>
        </p:nvSpPr>
        <p:spPr>
          <a:xfrm>
            <a:off x="6426634" y="395258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9C5E85-2A62-4B5E-A815-E62EE3F9301E}"/>
              </a:ext>
            </a:extLst>
          </p:cNvPr>
          <p:cNvSpPr txBox="1"/>
          <p:nvPr/>
        </p:nvSpPr>
        <p:spPr>
          <a:xfrm>
            <a:off x="7792689" y="3977088"/>
            <a:ext cx="498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38B428-78EA-4028-AD37-B5994B6C6FFF}"/>
              </a:ext>
            </a:extLst>
          </p:cNvPr>
          <p:cNvSpPr txBox="1"/>
          <p:nvPr/>
        </p:nvSpPr>
        <p:spPr>
          <a:xfrm>
            <a:off x="7010613" y="397049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37E6E-54CC-491E-BDDE-B1E7E9A7D585}"/>
              </a:ext>
            </a:extLst>
          </p:cNvPr>
          <p:cNvSpPr txBox="1"/>
          <p:nvPr/>
        </p:nvSpPr>
        <p:spPr>
          <a:xfrm>
            <a:off x="5405035" y="4692073"/>
            <a:ext cx="32111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65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7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8" y="13845"/>
            <a:ext cx="9127363" cy="6830310"/>
          </a:xfrm>
        </p:spPr>
      </p:pic>
    </p:spTree>
    <p:extLst>
      <p:ext uri="{BB962C8B-B14F-4D97-AF65-F5344CB8AC3E}">
        <p14:creationId xmlns:p14="http://schemas.microsoft.com/office/powerpoint/2010/main" val="23276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8"/>
            <a:ext cx="9144000" cy="6847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2314" y="2748809"/>
            <a:ext cx="6139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36C1E"/>
                </a:solidFill>
                <a:cs typeface="Arial" panose="020B0604020202020204" pitchFamily="34" charset="0"/>
              </a:rPr>
              <a:t>ÔN TẬP CHUNG</a:t>
            </a:r>
          </a:p>
        </p:txBody>
      </p:sp>
    </p:spTree>
    <p:extLst>
      <p:ext uri="{BB962C8B-B14F-4D97-AF65-F5344CB8AC3E}">
        <p14:creationId xmlns:p14="http://schemas.microsoft.com/office/powerpoint/2010/main" val="12165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509EA7-D1FC-47CD-BD44-7EDFA8A84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1" y="9236"/>
            <a:ext cx="9143999" cy="683364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C84C1B-0E3B-46C1-A82E-E069AEEB20FA}"/>
              </a:ext>
            </a:extLst>
          </p:cNvPr>
          <p:cNvSpPr/>
          <p:nvPr/>
        </p:nvSpPr>
        <p:spPr>
          <a:xfrm>
            <a:off x="588532" y="2427304"/>
            <a:ext cx="7966936" cy="3360056"/>
          </a:xfrm>
          <a:prstGeom prst="roundRect">
            <a:avLst>
              <a:gd name="adj" fmla="val 4923"/>
            </a:avLst>
          </a:prstGeom>
          <a:ln w="1905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marL="365760" indent="-36576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20.</a:t>
            </a:r>
          </a:p>
          <a:p>
            <a:pPr marL="365760" indent="-36576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vi 20.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5760" indent="-36576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10 + 3, 14 + 3.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17 – 3.</a:t>
            </a:r>
          </a:p>
          <a:p>
            <a:pPr marL="365760" indent="-36576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700779-A93E-4675-94F0-CDABDB172604}"/>
              </a:ext>
            </a:extLst>
          </p:cNvPr>
          <p:cNvSpPr/>
          <p:nvPr/>
        </p:nvSpPr>
        <p:spPr>
          <a:xfrm>
            <a:off x="586509" y="2387976"/>
            <a:ext cx="7970982" cy="3380842"/>
          </a:xfrm>
          <a:prstGeom prst="roundRect">
            <a:avLst>
              <a:gd name="adj" fmla="val 8203"/>
            </a:avLst>
          </a:prstGeom>
          <a:noFill/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03918-CD68-4BE1-8507-B56A8AE20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9894" y="1739483"/>
            <a:ext cx="3104211" cy="8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329ED-69C4-4CC9-BD45-A4A6E9E30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8922E2-6A6D-4729-BC97-188E97C4EA46}"/>
              </a:ext>
            </a:extLst>
          </p:cNvPr>
          <p:cNvSpPr txBox="1"/>
          <p:nvPr/>
        </p:nvSpPr>
        <p:spPr>
          <a:xfrm>
            <a:off x="1045028" y="394386"/>
            <a:ext cx="359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ô.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610004A0-05BF-4A51-9238-DB417DE551F5}"/>
              </a:ext>
            </a:extLst>
          </p:cNvPr>
          <p:cNvGrpSpPr/>
          <p:nvPr/>
        </p:nvGrpSpPr>
        <p:grpSpPr>
          <a:xfrm>
            <a:off x="994865" y="994404"/>
            <a:ext cx="877824" cy="2203704"/>
            <a:chOff x="863605" y="997986"/>
            <a:chExt cx="1071418" cy="250490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FF3158-8645-46D5-89F0-27846C93F839}"/>
                </a:ext>
              </a:extLst>
            </p:cNvPr>
            <p:cNvSpPr/>
            <p:nvPr/>
          </p:nvSpPr>
          <p:spPr>
            <a:xfrm>
              <a:off x="1052948" y="3151905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2645D94D-046D-445A-ADF6-942FFDD6E516}"/>
                </a:ext>
              </a:extLst>
            </p:cNvPr>
            <p:cNvSpPr/>
            <p:nvPr/>
          </p:nvSpPr>
          <p:spPr>
            <a:xfrm>
              <a:off x="863605" y="997986"/>
              <a:ext cx="1071418" cy="2504902"/>
            </a:xfrm>
            <a:prstGeom prst="round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95ACDAE1-1D51-4457-9C6E-5D3A317FCEE8}"/>
              </a:ext>
            </a:extLst>
          </p:cNvPr>
          <p:cNvSpPr/>
          <p:nvPr/>
        </p:nvSpPr>
        <p:spPr>
          <a:xfrm>
            <a:off x="2558002" y="999038"/>
            <a:ext cx="877824" cy="2203704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DEF8E445-0782-4EF0-8A32-A8D0FCD99EE9}"/>
              </a:ext>
            </a:extLst>
          </p:cNvPr>
          <p:cNvGrpSpPr/>
          <p:nvPr/>
        </p:nvGrpSpPr>
        <p:grpSpPr>
          <a:xfrm>
            <a:off x="4133088" y="964152"/>
            <a:ext cx="877824" cy="2203704"/>
            <a:chOff x="3990772" y="985054"/>
            <a:chExt cx="1071418" cy="2504902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288C416E-24D4-4C92-9891-0D601B76DB9F}"/>
                </a:ext>
              </a:extLst>
            </p:cNvPr>
            <p:cNvSpPr/>
            <p:nvPr/>
          </p:nvSpPr>
          <p:spPr>
            <a:xfrm>
              <a:off x="4180115" y="313897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8D4D5AAD-483D-47E8-96F5-377BE139A112}"/>
                </a:ext>
              </a:extLst>
            </p:cNvPr>
            <p:cNvSpPr/>
            <p:nvPr/>
          </p:nvSpPr>
          <p:spPr>
            <a:xfrm>
              <a:off x="4180115" y="291037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4C623F41-6391-42BE-B73E-679CE23D21FE}"/>
                </a:ext>
              </a:extLst>
            </p:cNvPr>
            <p:cNvSpPr/>
            <p:nvPr/>
          </p:nvSpPr>
          <p:spPr>
            <a:xfrm>
              <a:off x="3990772" y="985054"/>
              <a:ext cx="1071418" cy="2504902"/>
            </a:xfrm>
            <a:prstGeom prst="round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F9D015A8-FA07-4383-B68C-EB78A1E48406}"/>
              </a:ext>
            </a:extLst>
          </p:cNvPr>
          <p:cNvGrpSpPr/>
          <p:nvPr/>
        </p:nvGrpSpPr>
        <p:grpSpPr>
          <a:xfrm>
            <a:off x="5708174" y="992295"/>
            <a:ext cx="877824" cy="2203704"/>
            <a:chOff x="5616372" y="985054"/>
            <a:chExt cx="1071418" cy="2504902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EFCB4F7E-2027-4158-BA4F-8B3660FC8DB6}"/>
                </a:ext>
              </a:extLst>
            </p:cNvPr>
            <p:cNvSpPr/>
            <p:nvPr/>
          </p:nvSpPr>
          <p:spPr>
            <a:xfrm>
              <a:off x="5805715" y="313897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71435E63-828D-4C4B-8F74-CA7FD377A681}"/>
                </a:ext>
              </a:extLst>
            </p:cNvPr>
            <p:cNvSpPr/>
            <p:nvPr/>
          </p:nvSpPr>
          <p:spPr>
            <a:xfrm>
              <a:off x="5805715" y="291037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F13112B6-E8CD-46BB-B724-E9F1E358418E}"/>
                </a:ext>
              </a:extLst>
            </p:cNvPr>
            <p:cNvSpPr/>
            <p:nvPr/>
          </p:nvSpPr>
          <p:spPr>
            <a:xfrm>
              <a:off x="5805715" y="268177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048FBFFA-85B4-40AD-95B1-576A9A53E863}"/>
                </a:ext>
              </a:extLst>
            </p:cNvPr>
            <p:cNvSpPr/>
            <p:nvPr/>
          </p:nvSpPr>
          <p:spPr>
            <a:xfrm>
              <a:off x="5805715" y="245317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69AA197-6F57-4A4E-8185-335B23BA8B56}"/>
                </a:ext>
              </a:extLst>
            </p:cNvPr>
            <p:cNvSpPr/>
            <p:nvPr/>
          </p:nvSpPr>
          <p:spPr>
            <a:xfrm>
              <a:off x="5805715" y="222457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A1CD723C-0173-476F-A058-E32E3673D762}"/>
                </a:ext>
              </a:extLst>
            </p:cNvPr>
            <p:cNvSpPr/>
            <p:nvPr/>
          </p:nvSpPr>
          <p:spPr>
            <a:xfrm>
              <a:off x="5616372" y="985054"/>
              <a:ext cx="1071418" cy="2504902"/>
            </a:xfrm>
            <a:prstGeom prst="round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05E0D80E-F0B2-4DFA-B3B6-02D359B5C4E5}"/>
              </a:ext>
            </a:extLst>
          </p:cNvPr>
          <p:cNvGrpSpPr/>
          <p:nvPr/>
        </p:nvGrpSpPr>
        <p:grpSpPr>
          <a:xfrm>
            <a:off x="7283260" y="967097"/>
            <a:ext cx="881685" cy="2200759"/>
            <a:chOff x="7214263" y="997986"/>
            <a:chExt cx="1071418" cy="2504902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E2441C9F-484E-42AC-AA2A-5E9C2EFE9A92}"/>
                </a:ext>
              </a:extLst>
            </p:cNvPr>
            <p:cNvSpPr/>
            <p:nvPr/>
          </p:nvSpPr>
          <p:spPr>
            <a:xfrm>
              <a:off x="7403606" y="3151905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8AE732CC-2AA3-4F3B-ABFC-6E498B1FC491}"/>
                </a:ext>
              </a:extLst>
            </p:cNvPr>
            <p:cNvSpPr/>
            <p:nvPr/>
          </p:nvSpPr>
          <p:spPr>
            <a:xfrm>
              <a:off x="7403606" y="2923305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A94B8911-7765-460B-94AA-4161C934A33B}"/>
                </a:ext>
              </a:extLst>
            </p:cNvPr>
            <p:cNvSpPr/>
            <p:nvPr/>
          </p:nvSpPr>
          <p:spPr>
            <a:xfrm>
              <a:off x="7403606" y="2694705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8D8596FE-C387-404F-81ED-530B25F79274}"/>
                </a:ext>
              </a:extLst>
            </p:cNvPr>
            <p:cNvSpPr/>
            <p:nvPr/>
          </p:nvSpPr>
          <p:spPr>
            <a:xfrm>
              <a:off x="7403606" y="2466105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C05AED02-EEBD-4576-9252-01912AC76C98}"/>
                </a:ext>
              </a:extLst>
            </p:cNvPr>
            <p:cNvSpPr/>
            <p:nvPr/>
          </p:nvSpPr>
          <p:spPr>
            <a:xfrm>
              <a:off x="7403606" y="2237505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69208A1C-1311-4B0F-AA3A-D023D40EEA32}"/>
                </a:ext>
              </a:extLst>
            </p:cNvPr>
            <p:cNvSpPr/>
            <p:nvPr/>
          </p:nvSpPr>
          <p:spPr>
            <a:xfrm>
              <a:off x="7403606" y="2008905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A0B9E489-95A7-4BC8-955B-79F96FB6578A}"/>
                </a:ext>
              </a:extLst>
            </p:cNvPr>
            <p:cNvSpPr/>
            <p:nvPr/>
          </p:nvSpPr>
          <p:spPr>
            <a:xfrm>
              <a:off x="7403606" y="1780305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3F1540C-28B8-4E50-B32C-068BBA6267C5}"/>
                </a:ext>
              </a:extLst>
            </p:cNvPr>
            <p:cNvSpPr/>
            <p:nvPr/>
          </p:nvSpPr>
          <p:spPr>
            <a:xfrm>
              <a:off x="7403606" y="1551705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6FC29DEF-A2B5-4C4A-A486-023D3FC51C46}"/>
                </a:ext>
              </a:extLst>
            </p:cNvPr>
            <p:cNvSpPr/>
            <p:nvPr/>
          </p:nvSpPr>
          <p:spPr>
            <a:xfrm>
              <a:off x="7403606" y="1323105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BFC1B776-5B04-4E20-833A-F6F4C548EA7B}"/>
                </a:ext>
              </a:extLst>
            </p:cNvPr>
            <p:cNvSpPr/>
            <p:nvPr/>
          </p:nvSpPr>
          <p:spPr>
            <a:xfrm>
              <a:off x="7403606" y="1094505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47CF1BCD-2DC6-44F1-BD81-A9C2D4B6DE1C}"/>
                </a:ext>
              </a:extLst>
            </p:cNvPr>
            <p:cNvSpPr/>
            <p:nvPr/>
          </p:nvSpPr>
          <p:spPr>
            <a:xfrm>
              <a:off x="7856186" y="3151905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: Rounded Corners 215">
              <a:extLst>
                <a:ext uri="{FF2B5EF4-FFF2-40B4-BE49-F238E27FC236}">
                  <a16:creationId xmlns:a16="http://schemas.microsoft.com/office/drawing/2014/main" id="{1CF45BF0-8658-415C-86F1-69A392B5D6E6}"/>
                </a:ext>
              </a:extLst>
            </p:cNvPr>
            <p:cNvSpPr/>
            <p:nvPr/>
          </p:nvSpPr>
          <p:spPr>
            <a:xfrm>
              <a:off x="7214263" y="997986"/>
              <a:ext cx="1071418" cy="2504902"/>
            </a:xfrm>
            <a:prstGeom prst="round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14721456-BEB6-469F-9A4A-23D70F4BBA7A}"/>
              </a:ext>
            </a:extLst>
          </p:cNvPr>
          <p:cNvGrpSpPr/>
          <p:nvPr/>
        </p:nvGrpSpPr>
        <p:grpSpPr>
          <a:xfrm>
            <a:off x="1670012" y="3797533"/>
            <a:ext cx="877824" cy="2203704"/>
            <a:chOff x="1637805" y="3912064"/>
            <a:chExt cx="1071418" cy="2504902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815CF0D7-5792-43B7-B59C-AA79E97D946F}"/>
                </a:ext>
              </a:extLst>
            </p:cNvPr>
            <p:cNvSpPr/>
            <p:nvPr/>
          </p:nvSpPr>
          <p:spPr>
            <a:xfrm>
              <a:off x="1827148" y="60659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B7719470-A0AF-4F6C-87A4-12716EE27A92}"/>
                </a:ext>
              </a:extLst>
            </p:cNvPr>
            <p:cNvSpPr/>
            <p:nvPr/>
          </p:nvSpPr>
          <p:spPr>
            <a:xfrm>
              <a:off x="1827148" y="58373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B20AF64D-8689-46DB-A1A2-21B4FBD24985}"/>
                </a:ext>
              </a:extLst>
            </p:cNvPr>
            <p:cNvSpPr/>
            <p:nvPr/>
          </p:nvSpPr>
          <p:spPr>
            <a:xfrm>
              <a:off x="1827148" y="56087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4A54C9C-AB5A-46F6-B4CA-E84C97C2C430}"/>
                </a:ext>
              </a:extLst>
            </p:cNvPr>
            <p:cNvSpPr/>
            <p:nvPr/>
          </p:nvSpPr>
          <p:spPr>
            <a:xfrm>
              <a:off x="1827148" y="53801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A2E99114-EBC6-4386-BFDC-F1B7ACCBA0EF}"/>
                </a:ext>
              </a:extLst>
            </p:cNvPr>
            <p:cNvSpPr/>
            <p:nvPr/>
          </p:nvSpPr>
          <p:spPr>
            <a:xfrm>
              <a:off x="1827148" y="51515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85F7046C-FCCD-4A1D-B2C7-E3EB15E56A86}"/>
                </a:ext>
              </a:extLst>
            </p:cNvPr>
            <p:cNvSpPr/>
            <p:nvPr/>
          </p:nvSpPr>
          <p:spPr>
            <a:xfrm>
              <a:off x="1827148" y="49229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74201B21-C316-4E1C-B4F5-6EC745C644FC}"/>
                </a:ext>
              </a:extLst>
            </p:cNvPr>
            <p:cNvSpPr/>
            <p:nvPr/>
          </p:nvSpPr>
          <p:spPr>
            <a:xfrm>
              <a:off x="1827148" y="46943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2ADE9BE2-86B1-4352-AC4F-DA6298556B58}"/>
                </a:ext>
              </a:extLst>
            </p:cNvPr>
            <p:cNvSpPr/>
            <p:nvPr/>
          </p:nvSpPr>
          <p:spPr>
            <a:xfrm>
              <a:off x="1827148" y="44657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566D3DEB-C572-48AD-A465-FAE3F1C2864A}"/>
                </a:ext>
              </a:extLst>
            </p:cNvPr>
            <p:cNvSpPr/>
            <p:nvPr/>
          </p:nvSpPr>
          <p:spPr>
            <a:xfrm>
              <a:off x="1827148" y="42371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0F7A82F0-2BDE-4581-9A75-3D01E53A93BF}"/>
                </a:ext>
              </a:extLst>
            </p:cNvPr>
            <p:cNvSpPr/>
            <p:nvPr/>
          </p:nvSpPr>
          <p:spPr>
            <a:xfrm>
              <a:off x="1827148" y="40085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: Rounded Corners 237">
              <a:extLst>
                <a:ext uri="{FF2B5EF4-FFF2-40B4-BE49-F238E27FC236}">
                  <a16:creationId xmlns:a16="http://schemas.microsoft.com/office/drawing/2014/main" id="{A3DD100C-F021-4340-9120-E88A2241EE70}"/>
                </a:ext>
              </a:extLst>
            </p:cNvPr>
            <p:cNvSpPr/>
            <p:nvPr/>
          </p:nvSpPr>
          <p:spPr>
            <a:xfrm>
              <a:off x="1637805" y="3912064"/>
              <a:ext cx="1071418" cy="2504902"/>
            </a:xfrm>
            <a:prstGeom prst="round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F3219464-0283-41CC-9698-694329F0FD6A}"/>
              </a:ext>
            </a:extLst>
          </p:cNvPr>
          <p:cNvGrpSpPr/>
          <p:nvPr/>
        </p:nvGrpSpPr>
        <p:grpSpPr>
          <a:xfrm>
            <a:off x="3270271" y="3797533"/>
            <a:ext cx="877824" cy="2203704"/>
            <a:chOff x="3217223" y="3899132"/>
            <a:chExt cx="1071418" cy="2504902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AC17BB7-1933-4397-A408-71B67432405F}"/>
                </a:ext>
              </a:extLst>
            </p:cNvPr>
            <p:cNvSpPr/>
            <p:nvPr/>
          </p:nvSpPr>
          <p:spPr>
            <a:xfrm>
              <a:off x="3406566" y="60530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B7EA7420-B59E-48D7-8D0C-99B9C3E91573}"/>
                </a:ext>
              </a:extLst>
            </p:cNvPr>
            <p:cNvSpPr/>
            <p:nvPr/>
          </p:nvSpPr>
          <p:spPr>
            <a:xfrm>
              <a:off x="3406566" y="58244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C05461A-6F15-4DD1-8380-AAD2C6B769F0}"/>
                </a:ext>
              </a:extLst>
            </p:cNvPr>
            <p:cNvSpPr/>
            <p:nvPr/>
          </p:nvSpPr>
          <p:spPr>
            <a:xfrm>
              <a:off x="3406566" y="55958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B84B85AD-DB1D-461A-877F-C175367F3DA5}"/>
                </a:ext>
              </a:extLst>
            </p:cNvPr>
            <p:cNvSpPr/>
            <p:nvPr/>
          </p:nvSpPr>
          <p:spPr>
            <a:xfrm>
              <a:off x="3406566" y="53672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0BACBCF5-F507-4150-9766-211A4E112FB6}"/>
                </a:ext>
              </a:extLst>
            </p:cNvPr>
            <p:cNvSpPr/>
            <p:nvPr/>
          </p:nvSpPr>
          <p:spPr>
            <a:xfrm>
              <a:off x="3406566" y="51386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6130A3D4-F843-4F71-BBED-4482129B2421}"/>
                </a:ext>
              </a:extLst>
            </p:cNvPr>
            <p:cNvSpPr/>
            <p:nvPr/>
          </p:nvSpPr>
          <p:spPr>
            <a:xfrm>
              <a:off x="3406566" y="49100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49FE78D6-9DF9-4F81-B05F-7415201BCFEC}"/>
                </a:ext>
              </a:extLst>
            </p:cNvPr>
            <p:cNvSpPr/>
            <p:nvPr/>
          </p:nvSpPr>
          <p:spPr>
            <a:xfrm>
              <a:off x="3406566" y="46814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FD085BF6-4F8E-484F-A23C-A87E47185EEB}"/>
                </a:ext>
              </a:extLst>
            </p:cNvPr>
            <p:cNvSpPr/>
            <p:nvPr/>
          </p:nvSpPr>
          <p:spPr>
            <a:xfrm>
              <a:off x="3406566" y="44528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8151E5B7-0860-40B0-8266-EFBAC688D6D2}"/>
                </a:ext>
              </a:extLst>
            </p:cNvPr>
            <p:cNvSpPr/>
            <p:nvPr/>
          </p:nvSpPr>
          <p:spPr>
            <a:xfrm>
              <a:off x="3406566" y="42242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479A4D1E-3A1E-47B0-AC1E-BE5F8987FEEB}"/>
                </a:ext>
              </a:extLst>
            </p:cNvPr>
            <p:cNvSpPr/>
            <p:nvPr/>
          </p:nvSpPr>
          <p:spPr>
            <a:xfrm>
              <a:off x="3406566" y="39956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38EEDAB-2B75-47DB-9632-01B9ED28FA2A}"/>
                </a:ext>
              </a:extLst>
            </p:cNvPr>
            <p:cNvSpPr/>
            <p:nvPr/>
          </p:nvSpPr>
          <p:spPr>
            <a:xfrm>
              <a:off x="3859146" y="60530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9F4BB732-EF43-4E58-9788-D9298245E994}"/>
                </a:ext>
              </a:extLst>
            </p:cNvPr>
            <p:cNvSpPr/>
            <p:nvPr/>
          </p:nvSpPr>
          <p:spPr>
            <a:xfrm>
              <a:off x="3859146" y="58244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55B90CE8-CC9B-4103-9B08-137EA20111C3}"/>
                </a:ext>
              </a:extLst>
            </p:cNvPr>
            <p:cNvSpPr/>
            <p:nvPr/>
          </p:nvSpPr>
          <p:spPr>
            <a:xfrm>
              <a:off x="3859146" y="55958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63C28955-FC87-4CAB-82B5-479771E5EFEE}"/>
                </a:ext>
              </a:extLst>
            </p:cNvPr>
            <p:cNvSpPr/>
            <p:nvPr/>
          </p:nvSpPr>
          <p:spPr>
            <a:xfrm>
              <a:off x="3859146" y="53672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74656A9F-6BA5-4AE1-9168-4336D585F5CD}"/>
                </a:ext>
              </a:extLst>
            </p:cNvPr>
            <p:cNvSpPr/>
            <p:nvPr/>
          </p:nvSpPr>
          <p:spPr>
            <a:xfrm>
              <a:off x="3859146" y="51386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8D5F4D77-EB6E-4486-94A6-CBF876325AA7}"/>
                </a:ext>
              </a:extLst>
            </p:cNvPr>
            <p:cNvSpPr/>
            <p:nvPr/>
          </p:nvSpPr>
          <p:spPr>
            <a:xfrm>
              <a:off x="3217223" y="3899132"/>
              <a:ext cx="1071418" cy="2504902"/>
            </a:xfrm>
            <a:prstGeom prst="round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7809825-07A7-4220-BE6E-C2443B2DA215}"/>
              </a:ext>
            </a:extLst>
          </p:cNvPr>
          <p:cNvGrpSpPr/>
          <p:nvPr/>
        </p:nvGrpSpPr>
        <p:grpSpPr>
          <a:xfrm>
            <a:off x="4993681" y="3797533"/>
            <a:ext cx="877824" cy="2203704"/>
            <a:chOff x="4842823" y="3899132"/>
            <a:chExt cx="1071418" cy="2504902"/>
          </a:xfrm>
        </p:grpSpPr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005AFC2-D141-40E7-A1B5-9800CBB2FB2D}"/>
                </a:ext>
              </a:extLst>
            </p:cNvPr>
            <p:cNvSpPr/>
            <p:nvPr/>
          </p:nvSpPr>
          <p:spPr>
            <a:xfrm>
              <a:off x="5032166" y="60530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2972EB33-EABC-4601-8AB0-B522E36B1990}"/>
                </a:ext>
              </a:extLst>
            </p:cNvPr>
            <p:cNvSpPr/>
            <p:nvPr/>
          </p:nvSpPr>
          <p:spPr>
            <a:xfrm>
              <a:off x="5032166" y="58244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21C04E9B-11AC-4963-921B-735EF5882035}"/>
                </a:ext>
              </a:extLst>
            </p:cNvPr>
            <p:cNvSpPr/>
            <p:nvPr/>
          </p:nvSpPr>
          <p:spPr>
            <a:xfrm>
              <a:off x="5032166" y="55958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BC14497-20D2-4A27-AF56-2459B18F00AF}"/>
                </a:ext>
              </a:extLst>
            </p:cNvPr>
            <p:cNvSpPr/>
            <p:nvPr/>
          </p:nvSpPr>
          <p:spPr>
            <a:xfrm>
              <a:off x="5032166" y="53672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D95072D9-3A9B-4A4D-A855-BF4BB3BD278C}"/>
                </a:ext>
              </a:extLst>
            </p:cNvPr>
            <p:cNvSpPr/>
            <p:nvPr/>
          </p:nvSpPr>
          <p:spPr>
            <a:xfrm>
              <a:off x="5032166" y="51386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6F3D2179-D19A-458E-B8B8-B0CFBCEDB1C8}"/>
                </a:ext>
              </a:extLst>
            </p:cNvPr>
            <p:cNvSpPr/>
            <p:nvPr/>
          </p:nvSpPr>
          <p:spPr>
            <a:xfrm>
              <a:off x="5032166" y="49100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BE9E587F-4C56-445C-A2CA-3E458AFF0CEF}"/>
                </a:ext>
              </a:extLst>
            </p:cNvPr>
            <p:cNvSpPr/>
            <p:nvPr/>
          </p:nvSpPr>
          <p:spPr>
            <a:xfrm>
              <a:off x="5032166" y="46814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3140A093-DFD2-48A5-9E3E-6221F2EACB96}"/>
                </a:ext>
              </a:extLst>
            </p:cNvPr>
            <p:cNvSpPr/>
            <p:nvPr/>
          </p:nvSpPr>
          <p:spPr>
            <a:xfrm>
              <a:off x="5032166" y="44528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80404F04-1E9D-44C4-BBE3-D54CEDA34446}"/>
                </a:ext>
              </a:extLst>
            </p:cNvPr>
            <p:cNvSpPr/>
            <p:nvPr/>
          </p:nvSpPr>
          <p:spPr>
            <a:xfrm>
              <a:off x="5032166" y="42242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27408513-8AF9-4078-BE00-B40E50ECDC27}"/>
                </a:ext>
              </a:extLst>
            </p:cNvPr>
            <p:cNvSpPr/>
            <p:nvPr/>
          </p:nvSpPr>
          <p:spPr>
            <a:xfrm>
              <a:off x="5032166" y="39956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B83AB245-9F57-4EB0-800B-A5479624E2FD}"/>
                </a:ext>
              </a:extLst>
            </p:cNvPr>
            <p:cNvSpPr/>
            <p:nvPr/>
          </p:nvSpPr>
          <p:spPr>
            <a:xfrm>
              <a:off x="5484746" y="60530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0AB2292-8154-4C3C-9FAB-DF39AE303EF9}"/>
                </a:ext>
              </a:extLst>
            </p:cNvPr>
            <p:cNvSpPr/>
            <p:nvPr/>
          </p:nvSpPr>
          <p:spPr>
            <a:xfrm>
              <a:off x="5484746" y="58244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B4A05DB1-B8EA-4901-A9A9-E2DFE2ECBAC8}"/>
                </a:ext>
              </a:extLst>
            </p:cNvPr>
            <p:cNvSpPr/>
            <p:nvPr/>
          </p:nvSpPr>
          <p:spPr>
            <a:xfrm>
              <a:off x="5484746" y="55958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17A6E433-6362-40F3-8045-BC7F02256460}"/>
                </a:ext>
              </a:extLst>
            </p:cNvPr>
            <p:cNvSpPr/>
            <p:nvPr/>
          </p:nvSpPr>
          <p:spPr>
            <a:xfrm>
              <a:off x="5484746" y="53672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328292E2-A35C-4C96-9D60-CDB74924BF3B}"/>
                </a:ext>
              </a:extLst>
            </p:cNvPr>
            <p:cNvSpPr/>
            <p:nvPr/>
          </p:nvSpPr>
          <p:spPr>
            <a:xfrm>
              <a:off x="5484746" y="51386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769F13FC-91F5-453F-8979-FBD99C9E708E}"/>
                </a:ext>
              </a:extLst>
            </p:cNvPr>
            <p:cNvSpPr/>
            <p:nvPr/>
          </p:nvSpPr>
          <p:spPr>
            <a:xfrm>
              <a:off x="5484746" y="49100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676B4072-BBC8-4E53-9DA4-36CABF49D911}"/>
                </a:ext>
              </a:extLst>
            </p:cNvPr>
            <p:cNvSpPr/>
            <p:nvPr/>
          </p:nvSpPr>
          <p:spPr>
            <a:xfrm>
              <a:off x="5484746" y="46814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424DC987-FB60-4F88-B098-8A3357CE58F7}"/>
                </a:ext>
              </a:extLst>
            </p:cNvPr>
            <p:cNvSpPr/>
            <p:nvPr/>
          </p:nvSpPr>
          <p:spPr>
            <a:xfrm>
              <a:off x="5484746" y="44528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523CD0BB-C47A-4DB7-A617-4E9E06EB5D61}"/>
                </a:ext>
              </a:extLst>
            </p:cNvPr>
            <p:cNvSpPr/>
            <p:nvPr/>
          </p:nvSpPr>
          <p:spPr>
            <a:xfrm>
              <a:off x="5484746" y="42242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827EA0B6-F3B5-4648-89C7-5AE522D5B22F}"/>
                </a:ext>
              </a:extLst>
            </p:cNvPr>
            <p:cNvSpPr/>
            <p:nvPr/>
          </p:nvSpPr>
          <p:spPr>
            <a:xfrm>
              <a:off x="5484746" y="3995651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: Rounded Corners 281">
              <a:extLst>
                <a:ext uri="{FF2B5EF4-FFF2-40B4-BE49-F238E27FC236}">
                  <a16:creationId xmlns:a16="http://schemas.microsoft.com/office/drawing/2014/main" id="{C3ACE7AD-A38C-42A5-8BB8-07A1858E3115}"/>
                </a:ext>
              </a:extLst>
            </p:cNvPr>
            <p:cNvSpPr/>
            <p:nvPr/>
          </p:nvSpPr>
          <p:spPr>
            <a:xfrm>
              <a:off x="4842823" y="3899132"/>
              <a:ext cx="1071418" cy="2504902"/>
            </a:xfrm>
            <a:prstGeom prst="round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67E30071-3C1B-4A51-BC4C-12B2DFC6A463}"/>
              </a:ext>
            </a:extLst>
          </p:cNvPr>
          <p:cNvGrpSpPr/>
          <p:nvPr/>
        </p:nvGrpSpPr>
        <p:grpSpPr>
          <a:xfrm>
            <a:off x="6590146" y="3797533"/>
            <a:ext cx="877824" cy="2203704"/>
            <a:chOff x="6440714" y="3912064"/>
            <a:chExt cx="1071418" cy="2504902"/>
          </a:xfrm>
        </p:grpSpPr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56A6C0E5-BE12-4DCE-939D-9F653D09BFDE}"/>
                </a:ext>
              </a:extLst>
            </p:cNvPr>
            <p:cNvSpPr/>
            <p:nvPr/>
          </p:nvSpPr>
          <p:spPr>
            <a:xfrm>
              <a:off x="6630057" y="60659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E44CE5B-32F6-4F19-82C2-81ADAB04F3E8}"/>
                </a:ext>
              </a:extLst>
            </p:cNvPr>
            <p:cNvSpPr/>
            <p:nvPr/>
          </p:nvSpPr>
          <p:spPr>
            <a:xfrm>
              <a:off x="6630057" y="58373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C8FE451C-BDAC-412C-AB8C-011AD44D81F5}"/>
                </a:ext>
              </a:extLst>
            </p:cNvPr>
            <p:cNvSpPr/>
            <p:nvPr/>
          </p:nvSpPr>
          <p:spPr>
            <a:xfrm>
              <a:off x="6630057" y="56087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CB3A76D6-95D5-4E63-856C-C65D9A957BF6}"/>
                </a:ext>
              </a:extLst>
            </p:cNvPr>
            <p:cNvSpPr/>
            <p:nvPr/>
          </p:nvSpPr>
          <p:spPr>
            <a:xfrm>
              <a:off x="6630057" y="53801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FD86F9A2-03F7-499F-9FA0-C4894C14D5D2}"/>
                </a:ext>
              </a:extLst>
            </p:cNvPr>
            <p:cNvSpPr/>
            <p:nvPr/>
          </p:nvSpPr>
          <p:spPr>
            <a:xfrm>
              <a:off x="6630057" y="51515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7A55E956-4FF6-4B78-8511-E69554FEF40E}"/>
                </a:ext>
              </a:extLst>
            </p:cNvPr>
            <p:cNvSpPr/>
            <p:nvPr/>
          </p:nvSpPr>
          <p:spPr>
            <a:xfrm>
              <a:off x="6630057" y="49229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6CF47B44-A4FB-4D36-96ED-26359107FE79}"/>
                </a:ext>
              </a:extLst>
            </p:cNvPr>
            <p:cNvSpPr/>
            <p:nvPr/>
          </p:nvSpPr>
          <p:spPr>
            <a:xfrm>
              <a:off x="6630057" y="46943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449E915-872D-4C6C-94DF-1E561E2F3144}"/>
                </a:ext>
              </a:extLst>
            </p:cNvPr>
            <p:cNvSpPr/>
            <p:nvPr/>
          </p:nvSpPr>
          <p:spPr>
            <a:xfrm>
              <a:off x="6630057" y="44657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4F70045A-723D-474B-841C-9BCC8404FE83}"/>
                </a:ext>
              </a:extLst>
            </p:cNvPr>
            <p:cNvSpPr/>
            <p:nvPr/>
          </p:nvSpPr>
          <p:spPr>
            <a:xfrm>
              <a:off x="6630057" y="42371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2E50EEE7-2937-4745-8ECA-6517A605B648}"/>
                </a:ext>
              </a:extLst>
            </p:cNvPr>
            <p:cNvSpPr/>
            <p:nvPr/>
          </p:nvSpPr>
          <p:spPr>
            <a:xfrm>
              <a:off x="6630057" y="40085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C77B351A-131F-420F-ABD8-836E722E2EA8}"/>
                </a:ext>
              </a:extLst>
            </p:cNvPr>
            <p:cNvSpPr/>
            <p:nvPr/>
          </p:nvSpPr>
          <p:spPr>
            <a:xfrm>
              <a:off x="7082637" y="60659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2D978F05-5B30-4D4E-9977-9D877396BAE5}"/>
                </a:ext>
              </a:extLst>
            </p:cNvPr>
            <p:cNvSpPr/>
            <p:nvPr/>
          </p:nvSpPr>
          <p:spPr>
            <a:xfrm>
              <a:off x="7082637" y="58373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15193DB1-3D8A-4BCD-BC50-3505DCA928DF}"/>
                </a:ext>
              </a:extLst>
            </p:cNvPr>
            <p:cNvSpPr/>
            <p:nvPr/>
          </p:nvSpPr>
          <p:spPr>
            <a:xfrm>
              <a:off x="7082637" y="56087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55DFE0D-33EA-4AC2-88F1-D86E89FF2FB8}"/>
                </a:ext>
              </a:extLst>
            </p:cNvPr>
            <p:cNvSpPr/>
            <p:nvPr/>
          </p:nvSpPr>
          <p:spPr>
            <a:xfrm>
              <a:off x="7082637" y="53801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D27E1A1E-7BDA-4CDD-93AD-E2680BBDEC1E}"/>
                </a:ext>
              </a:extLst>
            </p:cNvPr>
            <p:cNvSpPr/>
            <p:nvPr/>
          </p:nvSpPr>
          <p:spPr>
            <a:xfrm>
              <a:off x="7082637" y="51515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CF145AEB-26D7-4C36-88CA-0A60B3D89C82}"/>
                </a:ext>
              </a:extLst>
            </p:cNvPr>
            <p:cNvSpPr/>
            <p:nvPr/>
          </p:nvSpPr>
          <p:spPr>
            <a:xfrm>
              <a:off x="7082637" y="49229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058680AB-199C-4CE6-813A-A16FDEBD1DF9}"/>
                </a:ext>
              </a:extLst>
            </p:cNvPr>
            <p:cNvSpPr/>
            <p:nvPr/>
          </p:nvSpPr>
          <p:spPr>
            <a:xfrm>
              <a:off x="7082637" y="46943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CC48EAD9-5698-4246-BFC3-1E3805C9FAB5}"/>
                </a:ext>
              </a:extLst>
            </p:cNvPr>
            <p:cNvSpPr/>
            <p:nvPr/>
          </p:nvSpPr>
          <p:spPr>
            <a:xfrm>
              <a:off x="7082637" y="44657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20E8B752-0A44-4740-8F1E-7F33651255DB}"/>
                </a:ext>
              </a:extLst>
            </p:cNvPr>
            <p:cNvSpPr/>
            <p:nvPr/>
          </p:nvSpPr>
          <p:spPr>
            <a:xfrm>
              <a:off x="7082637" y="4237183"/>
              <a:ext cx="228600" cy="228600"/>
            </a:xfrm>
            <a:prstGeom prst="ellipse">
              <a:avLst/>
            </a:prstGeom>
            <a:solidFill>
              <a:srgbClr val="3CA2E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: Rounded Corners 303">
              <a:extLst>
                <a:ext uri="{FF2B5EF4-FFF2-40B4-BE49-F238E27FC236}">
                  <a16:creationId xmlns:a16="http://schemas.microsoft.com/office/drawing/2014/main" id="{16CE0E75-750B-46D7-BCC9-9AA10405D751}"/>
                </a:ext>
              </a:extLst>
            </p:cNvPr>
            <p:cNvSpPr/>
            <p:nvPr/>
          </p:nvSpPr>
          <p:spPr>
            <a:xfrm>
              <a:off x="6440714" y="3912064"/>
              <a:ext cx="1071418" cy="2504902"/>
            </a:xfrm>
            <a:prstGeom prst="round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8F2D534-B37E-409F-B1E4-CBE807F07B60}"/>
              </a:ext>
            </a:extLst>
          </p:cNvPr>
          <p:cNvSpPr txBox="1"/>
          <p:nvPr/>
        </p:nvSpPr>
        <p:spPr>
          <a:xfrm>
            <a:off x="1255683" y="326316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A5043A-D695-4F54-974A-965DA4946382}"/>
              </a:ext>
            </a:extLst>
          </p:cNvPr>
          <p:cNvSpPr txBox="1"/>
          <p:nvPr/>
        </p:nvSpPr>
        <p:spPr>
          <a:xfrm>
            <a:off x="2818820" y="32792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E87C5A8-6E02-49A6-8142-C563E58D97AA}"/>
              </a:ext>
            </a:extLst>
          </p:cNvPr>
          <p:cNvSpPr txBox="1"/>
          <p:nvPr/>
        </p:nvSpPr>
        <p:spPr>
          <a:xfrm>
            <a:off x="4388791" y="32794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B7B8839-0F95-4CF3-85E7-1DAB56C4DBDF}"/>
              </a:ext>
            </a:extLst>
          </p:cNvPr>
          <p:cNvSpPr txBox="1"/>
          <p:nvPr/>
        </p:nvSpPr>
        <p:spPr>
          <a:xfrm>
            <a:off x="5968992" y="326316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867C78D-69E4-4892-95AC-C96D5A45ECC3}"/>
              </a:ext>
            </a:extLst>
          </p:cNvPr>
          <p:cNvSpPr txBox="1"/>
          <p:nvPr/>
        </p:nvSpPr>
        <p:spPr>
          <a:xfrm>
            <a:off x="7467970" y="3279497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E6B1C24-8B5B-4595-AA52-8301130580F2}"/>
              </a:ext>
            </a:extLst>
          </p:cNvPr>
          <p:cNvSpPr txBox="1"/>
          <p:nvPr/>
        </p:nvSpPr>
        <p:spPr>
          <a:xfrm>
            <a:off x="1845069" y="609468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203D73D-FF0B-439A-80E2-8BE1C86F0EAC}"/>
              </a:ext>
            </a:extLst>
          </p:cNvPr>
          <p:cNvSpPr txBox="1"/>
          <p:nvPr/>
        </p:nvSpPr>
        <p:spPr>
          <a:xfrm>
            <a:off x="3445328" y="6094681"/>
            <a:ext cx="52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016C303-8C9B-430B-8A7D-C930D5DDCBBF}"/>
              </a:ext>
            </a:extLst>
          </p:cNvPr>
          <p:cNvSpPr txBox="1"/>
          <p:nvPr/>
        </p:nvSpPr>
        <p:spPr>
          <a:xfrm>
            <a:off x="5164838" y="609468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A95FD55-A9B5-40A8-AADB-B708836E0EC0}"/>
              </a:ext>
            </a:extLst>
          </p:cNvPr>
          <p:cNvSpPr txBox="1"/>
          <p:nvPr/>
        </p:nvSpPr>
        <p:spPr>
          <a:xfrm>
            <a:off x="6755551" y="609468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8071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0" grpId="0" animBg="1"/>
      <p:bldP spid="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A8534-9DEC-4A76-9E51-C8CCD5436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C96AE6-8E38-412B-8D06-027C8BC3362B}"/>
              </a:ext>
            </a:extLst>
          </p:cNvPr>
          <p:cNvSpPr txBox="1"/>
          <p:nvPr/>
        </p:nvSpPr>
        <p:spPr>
          <a:xfrm>
            <a:off x="1045028" y="394386"/>
            <a:ext cx="249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89D33BB-D31B-493A-8705-F047969DC2CF}"/>
              </a:ext>
            </a:extLst>
          </p:cNvPr>
          <p:cNvGrpSpPr/>
          <p:nvPr/>
        </p:nvGrpSpPr>
        <p:grpSpPr>
          <a:xfrm>
            <a:off x="1113435" y="2301382"/>
            <a:ext cx="3498456" cy="502922"/>
            <a:chOff x="1113435" y="2301382"/>
            <a:chExt cx="3498456" cy="50292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BD86B2-56BA-4AE0-B81C-B47474B7FB29}"/>
                </a:ext>
              </a:extLst>
            </p:cNvPr>
            <p:cNvSpPr txBox="1"/>
            <p:nvPr/>
          </p:nvSpPr>
          <p:spPr>
            <a:xfrm>
              <a:off x="1113435" y="2342639"/>
              <a:ext cx="22509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16, 17, 18,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F55852-4481-476B-9E0F-61949C24ED82}"/>
                </a:ext>
              </a:extLst>
            </p:cNvPr>
            <p:cNvSpPr txBox="1"/>
            <p:nvPr/>
          </p:nvSpPr>
          <p:spPr>
            <a:xfrm>
              <a:off x="3636280" y="2328942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E959E5-BEF7-45A3-A442-4E6174811F24}"/>
                </a:ext>
              </a:extLst>
            </p:cNvPr>
            <p:cNvSpPr/>
            <p:nvPr/>
          </p:nvSpPr>
          <p:spPr>
            <a:xfrm>
              <a:off x="3195880" y="230138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F3999E-1F4A-4CC7-8BF3-208556981522}"/>
                </a:ext>
              </a:extLst>
            </p:cNvPr>
            <p:cNvSpPr txBox="1"/>
            <p:nvPr/>
          </p:nvSpPr>
          <p:spPr>
            <a:xfrm>
              <a:off x="4314555" y="2328942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61E07B9-D169-404D-BCB2-5AF8EB0539D2}"/>
                </a:ext>
              </a:extLst>
            </p:cNvPr>
            <p:cNvSpPr/>
            <p:nvPr/>
          </p:nvSpPr>
          <p:spPr>
            <a:xfrm>
              <a:off x="3920335" y="230138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306DF83-DFF2-4773-A2C2-50B75BA31404}"/>
              </a:ext>
            </a:extLst>
          </p:cNvPr>
          <p:cNvGrpSpPr/>
          <p:nvPr/>
        </p:nvGrpSpPr>
        <p:grpSpPr>
          <a:xfrm>
            <a:off x="1111637" y="3212901"/>
            <a:ext cx="4224709" cy="507593"/>
            <a:chOff x="1111637" y="3212901"/>
            <a:chExt cx="4224709" cy="50759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CFD01F-EA20-410D-81A4-230DA1AB4C63}"/>
                </a:ext>
              </a:extLst>
            </p:cNvPr>
            <p:cNvSpPr txBox="1"/>
            <p:nvPr/>
          </p:nvSpPr>
          <p:spPr>
            <a:xfrm>
              <a:off x="1111637" y="3258829"/>
              <a:ext cx="2234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15, 14, 13,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2F530D4-E4D6-4016-8956-F583A9ED9546}"/>
                </a:ext>
              </a:extLst>
            </p:cNvPr>
            <p:cNvSpPr/>
            <p:nvPr/>
          </p:nvSpPr>
          <p:spPr>
            <a:xfrm>
              <a:off x="3193509" y="3212901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669B86-EF04-4C24-9B95-265EC340D73C}"/>
                </a:ext>
              </a:extLst>
            </p:cNvPr>
            <p:cNvSpPr txBox="1"/>
            <p:nvPr/>
          </p:nvSpPr>
          <p:spPr>
            <a:xfrm>
              <a:off x="3642908" y="3250367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48AC5B-8187-4893-801F-B5F1882A3253}"/>
                </a:ext>
              </a:extLst>
            </p:cNvPr>
            <p:cNvSpPr txBox="1"/>
            <p:nvPr/>
          </p:nvSpPr>
          <p:spPr>
            <a:xfrm>
              <a:off x="4360735" y="3222216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6CB7F8-F4BE-454C-B677-69FE6121227C}"/>
                </a:ext>
              </a:extLst>
            </p:cNvPr>
            <p:cNvSpPr/>
            <p:nvPr/>
          </p:nvSpPr>
          <p:spPr>
            <a:xfrm>
              <a:off x="3920335" y="3213128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2C92014-7929-405E-98C1-15013D67EBEB}"/>
                </a:ext>
              </a:extLst>
            </p:cNvPr>
            <p:cNvSpPr txBox="1"/>
            <p:nvPr/>
          </p:nvSpPr>
          <p:spPr>
            <a:xfrm>
              <a:off x="5039010" y="3222216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C9CF770-69AB-4354-85E4-6D19072D81D0}"/>
                </a:ext>
              </a:extLst>
            </p:cNvPr>
            <p:cNvSpPr/>
            <p:nvPr/>
          </p:nvSpPr>
          <p:spPr>
            <a:xfrm>
              <a:off x="4643701" y="322221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5178DCD-1908-4732-8D7B-7A1C8BD9D7E1}"/>
              </a:ext>
            </a:extLst>
          </p:cNvPr>
          <p:cNvGrpSpPr/>
          <p:nvPr/>
        </p:nvGrpSpPr>
        <p:grpSpPr>
          <a:xfrm>
            <a:off x="1113435" y="4121254"/>
            <a:ext cx="6258358" cy="510243"/>
            <a:chOff x="1113435" y="4121254"/>
            <a:chExt cx="6258358" cy="51024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D2892B-E538-4841-91C2-CE106AABC8B3}"/>
                </a:ext>
              </a:extLst>
            </p:cNvPr>
            <p:cNvSpPr txBox="1"/>
            <p:nvPr/>
          </p:nvSpPr>
          <p:spPr>
            <a:xfrm>
              <a:off x="1113435" y="4169832"/>
              <a:ext cx="1117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11,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01440F-B772-4D24-A9EB-F7ECF793E107}"/>
                </a:ext>
              </a:extLst>
            </p:cNvPr>
            <p:cNvSpPr/>
            <p:nvPr/>
          </p:nvSpPr>
          <p:spPr>
            <a:xfrm>
              <a:off x="2191159" y="4143174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01C6CA7-6337-4B5B-A14E-71C9D419375F}"/>
                </a:ext>
              </a:extLst>
            </p:cNvPr>
            <p:cNvSpPr txBox="1"/>
            <p:nvPr/>
          </p:nvSpPr>
          <p:spPr>
            <a:xfrm>
              <a:off x="2648359" y="416172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372505-6CDA-46E1-AE81-F7FDFABD8534}"/>
                </a:ext>
              </a:extLst>
            </p:cNvPr>
            <p:cNvSpPr txBox="1"/>
            <p:nvPr/>
          </p:nvSpPr>
          <p:spPr>
            <a:xfrm>
              <a:off x="2802408" y="4165235"/>
              <a:ext cx="2489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9, 8, 7, 6, 5, 4, 3,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7F54847-3048-4C00-84B7-B711B03047C4}"/>
                </a:ext>
              </a:extLst>
            </p:cNvPr>
            <p:cNvSpPr/>
            <p:nvPr/>
          </p:nvSpPr>
          <p:spPr>
            <a:xfrm>
              <a:off x="5228956" y="4139499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4956A99-20A7-4665-A401-2F5835C8BB06}"/>
                </a:ext>
              </a:extLst>
            </p:cNvPr>
            <p:cNvSpPr txBox="1"/>
            <p:nvPr/>
          </p:nvSpPr>
          <p:spPr>
            <a:xfrm>
              <a:off x="5686156" y="4158050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B25B1E-43B9-42FE-80E6-E0B1B45582FA}"/>
                </a:ext>
              </a:extLst>
            </p:cNvPr>
            <p:cNvSpPr txBox="1"/>
            <p:nvPr/>
          </p:nvSpPr>
          <p:spPr>
            <a:xfrm>
              <a:off x="6396182" y="4158050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E0BF65E-5150-414A-879F-3A68257DB95F}"/>
                </a:ext>
              </a:extLst>
            </p:cNvPr>
            <p:cNvSpPr/>
            <p:nvPr/>
          </p:nvSpPr>
          <p:spPr>
            <a:xfrm>
              <a:off x="5955782" y="413049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F97D52-71E7-491A-9902-A644CCD28377}"/>
                </a:ext>
              </a:extLst>
            </p:cNvPr>
            <p:cNvSpPr txBox="1"/>
            <p:nvPr/>
          </p:nvSpPr>
          <p:spPr>
            <a:xfrm>
              <a:off x="7074457" y="4158050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98F330-A953-4B2C-A03D-AB68DE7AF364}"/>
                </a:ext>
              </a:extLst>
            </p:cNvPr>
            <p:cNvSpPr/>
            <p:nvPr/>
          </p:nvSpPr>
          <p:spPr>
            <a:xfrm>
              <a:off x="6680237" y="4121254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7B630ED-864E-4F43-81E9-AEB9115EC189}"/>
              </a:ext>
            </a:extLst>
          </p:cNvPr>
          <p:cNvGrpSpPr/>
          <p:nvPr/>
        </p:nvGrpSpPr>
        <p:grpSpPr>
          <a:xfrm>
            <a:off x="1113436" y="1403853"/>
            <a:ext cx="3892675" cy="489448"/>
            <a:chOff x="1113436" y="1403853"/>
            <a:chExt cx="3892675" cy="4894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224FAB-5E9F-429E-9789-33F7E0D9B1B4}"/>
                </a:ext>
              </a:extLst>
            </p:cNvPr>
            <p:cNvSpPr txBox="1"/>
            <p:nvPr/>
          </p:nvSpPr>
          <p:spPr>
            <a:xfrm>
              <a:off x="1113436" y="1431636"/>
              <a:ext cx="18918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8, 9, 10,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FB8845-32D1-4A1E-8722-D55A0BBB9586}"/>
                </a:ext>
              </a:extLst>
            </p:cNvPr>
            <p:cNvSpPr/>
            <p:nvPr/>
          </p:nvSpPr>
          <p:spPr>
            <a:xfrm>
              <a:off x="2863274" y="140385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CDA17A-64AC-48B1-8E0C-8AB9D3DA36BB}"/>
                </a:ext>
              </a:extLst>
            </p:cNvPr>
            <p:cNvSpPr txBox="1"/>
            <p:nvPr/>
          </p:nvSpPr>
          <p:spPr>
            <a:xfrm>
              <a:off x="3320474" y="1422404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2CE02D-D97F-4AC5-AC45-3BD8A14D4C93}"/>
                </a:ext>
              </a:extLst>
            </p:cNvPr>
            <p:cNvSpPr txBox="1"/>
            <p:nvPr/>
          </p:nvSpPr>
          <p:spPr>
            <a:xfrm>
              <a:off x="4030500" y="1422404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99269F-B255-4459-AB27-EB38F21E4C96}"/>
                </a:ext>
              </a:extLst>
            </p:cNvPr>
            <p:cNvSpPr/>
            <p:nvPr/>
          </p:nvSpPr>
          <p:spPr>
            <a:xfrm>
              <a:off x="3590100" y="1404287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1DBB98-E0E5-4C60-A903-7C24DDD8109A}"/>
                </a:ext>
              </a:extLst>
            </p:cNvPr>
            <p:cNvSpPr txBox="1"/>
            <p:nvPr/>
          </p:nvSpPr>
          <p:spPr>
            <a:xfrm>
              <a:off x="4708775" y="1422404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B895EC-E0D7-49D9-8A80-B74295701A3D}"/>
                </a:ext>
              </a:extLst>
            </p:cNvPr>
            <p:cNvSpPr/>
            <p:nvPr/>
          </p:nvSpPr>
          <p:spPr>
            <a:xfrm>
              <a:off x="4301807" y="140385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E92DDAD-7927-415E-90E8-C693811335FC}"/>
              </a:ext>
            </a:extLst>
          </p:cNvPr>
          <p:cNvSpPr txBox="1"/>
          <p:nvPr/>
        </p:nvSpPr>
        <p:spPr>
          <a:xfrm>
            <a:off x="2913780" y="14200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CF6539-D287-400B-938B-A751140B299A}"/>
              </a:ext>
            </a:extLst>
          </p:cNvPr>
          <p:cNvSpPr txBox="1"/>
          <p:nvPr/>
        </p:nvSpPr>
        <p:spPr>
          <a:xfrm>
            <a:off x="4352313" y="14108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DE22D1-BACB-436C-B58A-2A62F70CA1AF}"/>
              </a:ext>
            </a:extLst>
          </p:cNvPr>
          <p:cNvSpPr txBox="1"/>
          <p:nvPr/>
        </p:nvSpPr>
        <p:spPr>
          <a:xfrm>
            <a:off x="3640606" y="14200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01CBEB-4CF4-420F-9280-C11F73EE1BBB}"/>
              </a:ext>
            </a:extLst>
          </p:cNvPr>
          <p:cNvSpPr txBox="1"/>
          <p:nvPr/>
        </p:nvSpPr>
        <p:spPr>
          <a:xfrm>
            <a:off x="3237986" y="232534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B0EC3E-DAC1-43FC-A231-B1C2E8AA0471}"/>
              </a:ext>
            </a:extLst>
          </p:cNvPr>
          <p:cNvSpPr txBox="1"/>
          <p:nvPr/>
        </p:nvSpPr>
        <p:spPr>
          <a:xfrm>
            <a:off x="3961087" y="2325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F8A113-CA10-492F-AD3E-C390E7BD02BF}"/>
              </a:ext>
            </a:extLst>
          </p:cNvPr>
          <p:cNvSpPr txBox="1"/>
          <p:nvPr/>
        </p:nvSpPr>
        <p:spPr>
          <a:xfrm>
            <a:off x="3244614" y="324613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2622B2-B973-4BA9-A0B0-F36626DB1C80}"/>
              </a:ext>
            </a:extLst>
          </p:cNvPr>
          <p:cNvSpPr txBox="1"/>
          <p:nvPr/>
        </p:nvSpPr>
        <p:spPr>
          <a:xfrm>
            <a:off x="5275271" y="413503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728A73-3EBB-4EAE-8CA3-D25313783F07}"/>
              </a:ext>
            </a:extLst>
          </p:cNvPr>
          <p:cNvSpPr txBox="1"/>
          <p:nvPr/>
        </p:nvSpPr>
        <p:spPr>
          <a:xfrm>
            <a:off x="6737305" y="412579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9C8447-1AEC-495B-8C35-75D899049EDB}"/>
              </a:ext>
            </a:extLst>
          </p:cNvPr>
          <p:cNvSpPr txBox="1"/>
          <p:nvPr/>
        </p:nvSpPr>
        <p:spPr>
          <a:xfrm>
            <a:off x="4694207" y="32461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AD73E8-85B7-474A-A2CB-0B78DE39670A}"/>
              </a:ext>
            </a:extLst>
          </p:cNvPr>
          <p:cNvSpPr txBox="1"/>
          <p:nvPr/>
        </p:nvSpPr>
        <p:spPr>
          <a:xfrm>
            <a:off x="3967936" y="3246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BFA0CE-D7C6-482C-9817-826CD59AB2C9}"/>
              </a:ext>
            </a:extLst>
          </p:cNvPr>
          <p:cNvSpPr txBox="1"/>
          <p:nvPr/>
        </p:nvSpPr>
        <p:spPr>
          <a:xfrm>
            <a:off x="2247705" y="41394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C0F6D7-274C-4622-BFF1-44651D536342}"/>
              </a:ext>
            </a:extLst>
          </p:cNvPr>
          <p:cNvSpPr txBox="1"/>
          <p:nvPr/>
        </p:nvSpPr>
        <p:spPr>
          <a:xfrm>
            <a:off x="6003618" y="412602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8279FD-3717-492F-ADE5-8E43DA7C37F6}"/>
              </a:ext>
            </a:extLst>
          </p:cNvPr>
          <p:cNvSpPr txBox="1"/>
          <p:nvPr/>
        </p:nvSpPr>
        <p:spPr>
          <a:xfrm>
            <a:off x="2838114" y="1427695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81C07D8-B81B-4327-8943-7A1F260C8FE5}"/>
              </a:ext>
            </a:extLst>
          </p:cNvPr>
          <p:cNvSpPr txBox="1"/>
          <p:nvPr/>
        </p:nvSpPr>
        <p:spPr>
          <a:xfrm>
            <a:off x="3551336" y="142240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BD273B-302E-4989-8176-713B5CE7D595}"/>
              </a:ext>
            </a:extLst>
          </p:cNvPr>
          <p:cNvSpPr txBox="1"/>
          <p:nvPr/>
        </p:nvSpPr>
        <p:spPr>
          <a:xfrm>
            <a:off x="4240527" y="14316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C709EC-D0C6-45F8-B654-4C57E073D581}"/>
              </a:ext>
            </a:extLst>
          </p:cNvPr>
          <p:cNvSpPr txBox="1"/>
          <p:nvPr/>
        </p:nvSpPr>
        <p:spPr>
          <a:xfrm>
            <a:off x="3149148" y="233438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ECEA950-842C-4140-9686-15D18ABCF100}"/>
              </a:ext>
            </a:extLst>
          </p:cNvPr>
          <p:cNvSpPr txBox="1"/>
          <p:nvPr/>
        </p:nvSpPr>
        <p:spPr>
          <a:xfrm>
            <a:off x="3882175" y="232798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D5B18C5-CC85-4A63-BC64-E5C7ED0399A9}"/>
              </a:ext>
            </a:extLst>
          </p:cNvPr>
          <p:cNvSpPr txBox="1"/>
          <p:nvPr/>
        </p:nvSpPr>
        <p:spPr>
          <a:xfrm>
            <a:off x="3163889" y="325882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7C8282F-59E0-47CE-9F72-88FBE02FE47A}"/>
              </a:ext>
            </a:extLst>
          </p:cNvPr>
          <p:cNvSpPr txBox="1"/>
          <p:nvPr/>
        </p:nvSpPr>
        <p:spPr>
          <a:xfrm>
            <a:off x="3916559" y="3249645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CAD12F2-034E-4BB5-B5E9-391554A1997F}"/>
              </a:ext>
            </a:extLst>
          </p:cNvPr>
          <p:cNvSpPr txBox="1"/>
          <p:nvPr/>
        </p:nvSpPr>
        <p:spPr>
          <a:xfrm>
            <a:off x="4611891" y="324964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EEF0140-2B3C-403E-9D1E-DA123F67538A}"/>
              </a:ext>
            </a:extLst>
          </p:cNvPr>
          <p:cNvSpPr txBox="1"/>
          <p:nvPr/>
        </p:nvSpPr>
        <p:spPr>
          <a:xfrm>
            <a:off x="2163869" y="415805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8F1702E-60E8-42E5-80B0-6BE10EC3A157}"/>
              </a:ext>
            </a:extLst>
          </p:cNvPr>
          <p:cNvSpPr txBox="1"/>
          <p:nvPr/>
        </p:nvSpPr>
        <p:spPr>
          <a:xfrm>
            <a:off x="5275271" y="414676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8A41DF3-5D80-42B1-89B4-9D140D2AC916}"/>
              </a:ext>
            </a:extLst>
          </p:cNvPr>
          <p:cNvSpPr txBox="1"/>
          <p:nvPr/>
        </p:nvSpPr>
        <p:spPr>
          <a:xfrm>
            <a:off x="5992158" y="41394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6C5B8D6-6EA3-4884-83E1-2A5EC7D0EE84}"/>
              </a:ext>
            </a:extLst>
          </p:cNvPr>
          <p:cNvSpPr txBox="1"/>
          <p:nvPr/>
        </p:nvSpPr>
        <p:spPr>
          <a:xfrm>
            <a:off x="6737305" y="41394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802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1"/>
      <p:bldP spid="48" grpId="2"/>
      <p:bldP spid="49" grpId="1"/>
      <p:bldP spid="49" grpId="2"/>
      <p:bldP spid="50" grpId="1"/>
      <p:bldP spid="50" grpId="2"/>
      <p:bldP spid="51" grpId="1"/>
      <p:bldP spid="51" grpId="2"/>
      <p:bldP spid="52" grpId="1"/>
      <p:bldP spid="52" grpId="2"/>
      <p:bldP spid="53" grpId="1"/>
      <p:bldP spid="53" grpId="2"/>
      <p:bldP spid="54" grpId="1"/>
      <p:bldP spid="54" grpId="2"/>
      <p:bldP spid="55" grpId="1"/>
      <p:bldP spid="55" grpId="2"/>
      <p:bldP spid="56" grpId="1"/>
      <p:bldP spid="56" grpId="2"/>
      <p:bldP spid="57" grpId="1"/>
      <p:bldP spid="57" grpId="2"/>
      <p:bldP spid="58" grpId="1"/>
      <p:bldP spid="58" grpId="2"/>
      <p:bldP spid="59" grpId="1"/>
      <p:bldP spid="59" grpId="2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ADB2BDDC-78E5-4B5F-846C-9E6A0D2D780E}"/>
              </a:ext>
            </a:extLst>
          </p:cNvPr>
          <p:cNvSpPr/>
          <p:nvPr/>
        </p:nvSpPr>
        <p:spPr>
          <a:xfrm>
            <a:off x="1553860" y="5387487"/>
            <a:ext cx="6517884" cy="721749"/>
          </a:xfrm>
          <a:prstGeom prst="roundRect">
            <a:avLst/>
          </a:prstGeom>
          <a:solidFill>
            <a:srgbClr val="C5DEBD"/>
          </a:solidFill>
          <a:ln>
            <a:solidFill>
              <a:srgbClr val="C5D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CDB4219C-8A05-4C9B-B9BB-19C4C1DDAAAE}"/>
              </a:ext>
            </a:extLst>
          </p:cNvPr>
          <p:cNvSpPr/>
          <p:nvPr/>
        </p:nvSpPr>
        <p:spPr>
          <a:xfrm>
            <a:off x="1550153" y="2572609"/>
            <a:ext cx="6517884" cy="721749"/>
          </a:xfrm>
          <a:prstGeom prst="roundRect">
            <a:avLst/>
          </a:prstGeom>
          <a:solidFill>
            <a:srgbClr val="F8B2BA"/>
          </a:solidFill>
          <a:ln>
            <a:solidFill>
              <a:srgbClr val="F8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78ADD5-2BAA-4B8A-96EE-A213E0399163}"/>
              </a:ext>
            </a:extLst>
          </p:cNvPr>
          <p:cNvSpPr txBox="1"/>
          <p:nvPr/>
        </p:nvSpPr>
        <p:spPr>
          <a:xfrm>
            <a:off x="1045027" y="394386"/>
            <a:ext cx="63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F2607-B1B5-492A-9FA9-143DF28A3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376362-8E71-41B8-A754-3DB40FFFC273}"/>
              </a:ext>
            </a:extLst>
          </p:cNvPr>
          <p:cNvGrpSpPr/>
          <p:nvPr/>
        </p:nvGrpSpPr>
        <p:grpSpPr>
          <a:xfrm>
            <a:off x="1669694" y="1161485"/>
            <a:ext cx="4770887" cy="1411124"/>
            <a:chOff x="1166812" y="1332935"/>
            <a:chExt cx="4770887" cy="14111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CE1377-3922-4446-8E3C-2E78D722B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812" y="1332936"/>
              <a:ext cx="823913" cy="78923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0DBD95-F941-4B2F-925C-8BF55C595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562" y="1332936"/>
              <a:ext cx="823913" cy="7892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13633C-5383-4158-8FA7-7CD59EDB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2470" y="1332936"/>
              <a:ext cx="823913" cy="7892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52AFB1-9500-45BF-9C1A-B241AD8F8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220" y="1332936"/>
              <a:ext cx="823913" cy="7892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6E7F1C-BD31-4825-A3D1-7AF2633FA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128" y="1332936"/>
              <a:ext cx="823913" cy="7892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6F1EE1-FD8A-401E-9432-0155DF047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878" y="1332936"/>
              <a:ext cx="823913" cy="78923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D570520-2490-43C5-BEB4-AEC4587D7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812" y="1954820"/>
              <a:ext cx="823913" cy="7892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F0A8AD-14BE-4969-B50B-4BFCDD622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562" y="1954820"/>
              <a:ext cx="823913" cy="78923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35DED62-27B6-40F0-A857-899431434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2470" y="1954820"/>
              <a:ext cx="823913" cy="7892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EC8DCD-EC65-4950-82E7-C52DE4C44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220" y="1954820"/>
              <a:ext cx="823913" cy="78923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DB8CC2-D847-4E2A-8634-9724AB320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128" y="1954820"/>
              <a:ext cx="823913" cy="78923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0DF7223-EF5B-4B3B-B50C-88CCB349E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878" y="1954820"/>
              <a:ext cx="823913" cy="7892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261958A-E88E-4B9B-9825-628C4FE26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786" y="1332935"/>
              <a:ext cx="823913" cy="78923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1AF214-3302-42C7-AEB5-1411B8356325}"/>
              </a:ext>
            </a:extLst>
          </p:cNvPr>
          <p:cNvGrpSpPr/>
          <p:nvPr/>
        </p:nvGrpSpPr>
        <p:grpSpPr>
          <a:xfrm>
            <a:off x="1613017" y="3874942"/>
            <a:ext cx="5763040" cy="1408268"/>
            <a:chOff x="850544" y="3465367"/>
            <a:chExt cx="5763040" cy="14082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3B349F-6EEF-4E80-9F12-B017C5A2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159" y="3465367"/>
              <a:ext cx="838424" cy="7863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31732A5-5E52-418F-A6CE-A306ACE44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203" y="3465367"/>
              <a:ext cx="838424" cy="78638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C866F27-56CF-4E51-B09F-4F1EB47F4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964" y="3465367"/>
              <a:ext cx="838424" cy="78638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9D3B84A-97A0-4839-9E01-DCC04E664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008" y="3465367"/>
              <a:ext cx="838424" cy="78638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90F728A-4EA0-499A-8327-CA69BC40F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1550" y="3465367"/>
              <a:ext cx="838424" cy="78638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1940CE5-5BBE-4584-A842-A22C0CF7F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594" y="3465367"/>
              <a:ext cx="838424" cy="78638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C0F289-8B26-4747-A884-2C0BEDCE9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355" y="3465367"/>
              <a:ext cx="838424" cy="78638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4E09DE1-A380-409D-80D1-2332E17E9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399" y="3465367"/>
              <a:ext cx="838424" cy="78638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C719180-EE01-463B-8777-47E34AEA8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160" y="3465367"/>
              <a:ext cx="838424" cy="7863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C98F8D7-47B5-4472-8D62-9ED4CD579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44" y="4087251"/>
              <a:ext cx="838424" cy="78638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EEBB813-AA9A-4333-B7AF-30815BAFC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88" y="4087251"/>
              <a:ext cx="838424" cy="7863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7AC19BA-641D-4691-9E57-C0516C40E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349" y="4087251"/>
              <a:ext cx="838424" cy="78638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ED97FB6-19C1-4188-B533-CC42F448A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393" y="4087251"/>
              <a:ext cx="838424" cy="78638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9269EF3-0BF8-4B23-BEF7-93A738F88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9935" y="4087251"/>
              <a:ext cx="838424" cy="78638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E9758F2-D7AA-4A4C-B7E0-74C8C9705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979" y="4087251"/>
              <a:ext cx="838424" cy="78638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AB20673-47E1-4F70-9CF8-BB2C3B12C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740" y="4087251"/>
              <a:ext cx="838424" cy="78638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103212A-E2DE-4E4A-9D32-75FD70AF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784" y="4087251"/>
              <a:ext cx="838424" cy="786384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0CF775B-5B75-4314-B8FE-155FE4E1458E}"/>
              </a:ext>
            </a:extLst>
          </p:cNvPr>
          <p:cNvSpPr txBox="1"/>
          <p:nvPr/>
        </p:nvSpPr>
        <p:spPr>
          <a:xfrm>
            <a:off x="1021810" y="1080144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FA7AC3-6CE7-42AE-A7C1-05302C979E8E}"/>
              </a:ext>
            </a:extLst>
          </p:cNvPr>
          <p:cNvSpPr txBox="1"/>
          <p:nvPr/>
        </p:nvSpPr>
        <p:spPr>
          <a:xfrm>
            <a:off x="1021810" y="379360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DA2C209-A607-41A7-B101-FF450F31176C}"/>
              </a:ext>
            </a:extLst>
          </p:cNvPr>
          <p:cNvGrpSpPr/>
          <p:nvPr/>
        </p:nvGrpSpPr>
        <p:grpSpPr>
          <a:xfrm>
            <a:off x="1733626" y="2652603"/>
            <a:ext cx="6334411" cy="574082"/>
            <a:chOff x="1989768" y="2663125"/>
            <a:chExt cx="6334411" cy="574082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2CECC78-1DDD-4328-A510-019BF30A0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68" y="2663125"/>
              <a:ext cx="538163" cy="57029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7376363-A5C4-4CD2-9001-D9CC7DABB3CC}"/>
                </a:ext>
              </a:extLst>
            </p:cNvPr>
            <p:cNvSpPr txBox="1"/>
            <p:nvPr/>
          </p:nvSpPr>
          <p:spPr>
            <a:xfrm>
              <a:off x="2483056" y="2732828"/>
              <a:ext cx="12362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DA2FAAF-DA83-4A21-9CA5-EFBC84809683}"/>
                </a:ext>
              </a:extLst>
            </p:cNvPr>
            <p:cNvSpPr txBox="1"/>
            <p:nvPr/>
          </p:nvSpPr>
          <p:spPr>
            <a:xfrm>
              <a:off x="4138249" y="2732828"/>
              <a:ext cx="19591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heo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FEB59FF-AF3B-4B54-9B91-4978F9799BCE}"/>
                </a:ext>
              </a:extLst>
            </p:cNvPr>
            <p:cNvSpPr txBox="1"/>
            <p:nvPr/>
          </p:nvSpPr>
          <p:spPr>
            <a:xfrm>
              <a:off x="6584600" y="2705440"/>
              <a:ext cx="17395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heo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3B533C6-BA2A-4069-97C1-E0C2C9E94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86" y="2663125"/>
              <a:ext cx="538163" cy="57029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1853477-A578-4DB3-A480-9372FF52F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437" y="2666915"/>
              <a:ext cx="538163" cy="570292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B808DAA-FAF5-491F-81ED-8706CF44506D}"/>
              </a:ext>
            </a:extLst>
          </p:cNvPr>
          <p:cNvGrpSpPr/>
          <p:nvPr/>
        </p:nvGrpSpPr>
        <p:grpSpPr>
          <a:xfrm>
            <a:off x="1733626" y="5463216"/>
            <a:ext cx="6334411" cy="574082"/>
            <a:chOff x="1989768" y="2663125"/>
            <a:chExt cx="6334411" cy="574082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EC03383-D02C-40EB-A574-3B48DBAE9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68" y="2663125"/>
              <a:ext cx="538163" cy="570292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A41D77E-EA72-4964-9EB9-A07A1D61BF47}"/>
                </a:ext>
              </a:extLst>
            </p:cNvPr>
            <p:cNvSpPr txBox="1"/>
            <p:nvPr/>
          </p:nvSpPr>
          <p:spPr>
            <a:xfrm>
              <a:off x="2483056" y="2732828"/>
              <a:ext cx="12362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9C068EE-EE34-4F23-8B8F-6BD3311926BD}"/>
                </a:ext>
              </a:extLst>
            </p:cNvPr>
            <p:cNvSpPr txBox="1"/>
            <p:nvPr/>
          </p:nvSpPr>
          <p:spPr>
            <a:xfrm>
              <a:off x="4138249" y="2732828"/>
              <a:ext cx="19591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heo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33FC80D-4487-4BC1-9D66-B4315F175DBD}"/>
                </a:ext>
              </a:extLst>
            </p:cNvPr>
            <p:cNvSpPr txBox="1"/>
            <p:nvPr/>
          </p:nvSpPr>
          <p:spPr>
            <a:xfrm>
              <a:off x="6584600" y="2705440"/>
              <a:ext cx="17395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heo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F4DF510-F3C8-4A70-B057-311EF17ED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86" y="2663125"/>
              <a:ext cx="538163" cy="57029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7E42E55-DBE1-4DC2-ADBA-097D4E0DA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437" y="2666915"/>
              <a:ext cx="538163" cy="570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01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3" grpId="0" animBg="1"/>
      <p:bldP spid="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4F6B108-A1A5-452B-B6F7-F676321FBD17}"/>
              </a:ext>
            </a:extLst>
          </p:cNvPr>
          <p:cNvSpPr txBox="1"/>
          <p:nvPr/>
        </p:nvSpPr>
        <p:spPr>
          <a:xfrm>
            <a:off x="1045028" y="394386"/>
            <a:ext cx="658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854F564-6C9A-42C0-944B-52A2CCE9A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2AF36B8-BD6A-490C-8E77-662932FFA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46" y="1475584"/>
            <a:ext cx="1053791" cy="10094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DAF601-D630-4F9B-AB3A-305796D778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68" y="1475583"/>
            <a:ext cx="1053791" cy="10094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2D7DC14-0855-4647-ACF4-18A13DF6B6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29" y="1471684"/>
            <a:ext cx="1053791" cy="10094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6448E4-5A63-487B-936B-13F7523807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06" y="1466244"/>
            <a:ext cx="1053791" cy="10094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FFDD50-A545-4912-BB21-5C51E3E3E5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28" y="1466243"/>
            <a:ext cx="1053791" cy="10094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3F9E30-B804-48CD-A31C-BA7ABA85D7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55" y="1475582"/>
            <a:ext cx="1053791" cy="10094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593966B-C7C7-40EB-854C-D4D8D5452C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55" y="2326031"/>
            <a:ext cx="1053791" cy="10094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AABF0C-2DD0-48BD-BBF2-0D7E756D06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92" y="2333132"/>
            <a:ext cx="1053791" cy="10094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BC356F5-6984-4BAF-9F23-D3BB48649A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52" y="2326031"/>
            <a:ext cx="1053791" cy="100944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F70FFFA-4C4B-458F-92C4-1421A8F123DB}"/>
              </a:ext>
            </a:extLst>
          </p:cNvPr>
          <p:cNvGrpSpPr/>
          <p:nvPr/>
        </p:nvGrpSpPr>
        <p:grpSpPr>
          <a:xfrm>
            <a:off x="5140439" y="2326029"/>
            <a:ext cx="2881004" cy="1009443"/>
            <a:chOff x="4032443" y="2334381"/>
            <a:chExt cx="2139571" cy="78923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12BA54A-72FF-4066-A4D3-240E77FED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443" y="2334381"/>
              <a:ext cx="823913" cy="78923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10C1D36-8220-4291-A326-612A5AF04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1351" y="2334381"/>
              <a:ext cx="823913" cy="789239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80FFD05-EDA4-4082-A9E7-430B8F1A3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101" y="2334381"/>
              <a:ext cx="823913" cy="789239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5728C61E-6191-492B-9B54-15DF2EAA5C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33" y="2326030"/>
            <a:ext cx="1053791" cy="100944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FB6704F-0C1E-415D-90B5-D986289A76D5}"/>
              </a:ext>
            </a:extLst>
          </p:cNvPr>
          <p:cNvSpPr txBox="1"/>
          <p:nvPr/>
        </p:nvSpPr>
        <p:spPr>
          <a:xfrm>
            <a:off x="1184026" y="1631155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E3BDB13-D7AD-4A3D-B155-2DA34438E2D7}"/>
              </a:ext>
            </a:extLst>
          </p:cNvPr>
          <p:cNvGrpSpPr/>
          <p:nvPr/>
        </p:nvGrpSpPr>
        <p:grpSpPr>
          <a:xfrm>
            <a:off x="1402945" y="4549815"/>
            <a:ext cx="6517884" cy="721749"/>
            <a:chOff x="1904842" y="3641814"/>
            <a:chExt cx="6517884" cy="72174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78EA295-09DD-4B6B-B7B3-08D3F46E27DE}"/>
                </a:ext>
              </a:extLst>
            </p:cNvPr>
            <p:cNvSpPr/>
            <p:nvPr/>
          </p:nvSpPr>
          <p:spPr>
            <a:xfrm>
              <a:off x="1904842" y="3641814"/>
              <a:ext cx="6517884" cy="721749"/>
            </a:xfrm>
            <a:prstGeom prst="roundRect">
              <a:avLst/>
            </a:prstGeom>
            <a:solidFill>
              <a:srgbClr val="F8B2BA"/>
            </a:solidFill>
            <a:ln>
              <a:solidFill>
                <a:srgbClr val="F8B2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93D5996-0AA9-4385-BC22-FF0880CB31F0}"/>
                </a:ext>
              </a:extLst>
            </p:cNvPr>
            <p:cNvGrpSpPr/>
            <p:nvPr/>
          </p:nvGrpSpPr>
          <p:grpSpPr>
            <a:xfrm>
              <a:off x="2084608" y="3717543"/>
              <a:ext cx="6334411" cy="574082"/>
              <a:chOff x="1989768" y="2663125"/>
              <a:chExt cx="6334411" cy="574082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718F204D-192D-4992-A82C-715DBEF913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9768" y="2663125"/>
                <a:ext cx="538163" cy="570292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456596E-D2C0-4F39-B5AD-2F27FD49D244}"/>
                  </a:ext>
                </a:extLst>
              </p:cNvPr>
              <p:cNvSpPr txBox="1"/>
              <p:nvPr/>
            </p:nvSpPr>
            <p:spPr>
              <a:xfrm>
                <a:off x="2483056" y="2732828"/>
                <a:ext cx="12362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chục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C66F622-4176-400E-87F3-B54FE325FEBC}"/>
                  </a:ext>
                </a:extLst>
              </p:cNvPr>
              <p:cNvSpPr txBox="1"/>
              <p:nvPr/>
            </p:nvSpPr>
            <p:spPr>
              <a:xfrm>
                <a:off x="4138249" y="2732828"/>
                <a:ext cx="195919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heo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762D184-7245-4ED1-8084-FFC18C9D06A0}"/>
                  </a:ext>
                </a:extLst>
              </p:cNvPr>
              <p:cNvSpPr txBox="1"/>
              <p:nvPr/>
            </p:nvSpPr>
            <p:spPr>
              <a:xfrm>
                <a:off x="6584600" y="2705440"/>
                <a:ext cx="173957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heo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D96FB7B-1DF3-4496-9832-9B0AF1445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6" y="2663125"/>
                <a:ext cx="538163" cy="570292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2F24684-F051-43BD-BCC2-A359E8F6F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6437" y="2666915"/>
                <a:ext cx="538163" cy="570292"/>
              </a:xfrm>
              <a:prstGeom prst="rect">
                <a:avLst/>
              </a:prstGeom>
            </p:spPr>
          </p:pic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6E056441-4845-446D-8181-D0FAF885A5C0}"/>
              </a:ext>
            </a:extLst>
          </p:cNvPr>
          <p:cNvSpPr txBox="1"/>
          <p:nvPr/>
        </p:nvSpPr>
        <p:spPr>
          <a:xfrm>
            <a:off x="3013751" y="3607813"/>
            <a:ext cx="58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B24CAA0-717B-441E-90B3-12D5D139396C}"/>
              </a:ext>
            </a:extLst>
          </p:cNvPr>
          <p:cNvSpPr txBox="1"/>
          <p:nvPr/>
        </p:nvSpPr>
        <p:spPr>
          <a:xfrm>
            <a:off x="3599168" y="360781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3AC7902-1C5B-45E2-A74B-6774FF84C391}"/>
              </a:ext>
            </a:extLst>
          </p:cNvPr>
          <p:cNvSpPr/>
          <p:nvPr/>
        </p:nvSpPr>
        <p:spPr>
          <a:xfrm>
            <a:off x="4244369" y="3600955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303CD7A-E1F5-41F9-881B-5629E0F87146}"/>
              </a:ext>
            </a:extLst>
          </p:cNvPr>
          <p:cNvSpPr txBox="1"/>
          <p:nvPr/>
        </p:nvSpPr>
        <p:spPr>
          <a:xfrm>
            <a:off x="4849419" y="3584028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A463D8C-2E89-41A5-BC2E-B14D9675AB2F}"/>
              </a:ext>
            </a:extLst>
          </p:cNvPr>
          <p:cNvGrpSpPr/>
          <p:nvPr/>
        </p:nvGrpSpPr>
        <p:grpSpPr>
          <a:xfrm>
            <a:off x="5401433" y="3600955"/>
            <a:ext cx="585417" cy="548640"/>
            <a:chOff x="5401433" y="3600955"/>
            <a:chExt cx="585417" cy="54864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A1DDC99-151A-43BF-9039-AC8834E8AC78}"/>
                </a:ext>
              </a:extLst>
            </p:cNvPr>
            <p:cNvSpPr/>
            <p:nvPr/>
          </p:nvSpPr>
          <p:spPr>
            <a:xfrm>
              <a:off x="5438210" y="3600955"/>
              <a:ext cx="5486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spc="-12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B7B09EB-FD49-4CC3-8424-FB912A6E03C0}"/>
                </a:ext>
              </a:extLst>
            </p:cNvPr>
            <p:cNvSpPr txBox="1"/>
            <p:nvPr/>
          </p:nvSpPr>
          <p:spPr>
            <a:xfrm>
              <a:off x="5401433" y="361196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E815141-F0FE-48DA-9C78-6F1ACA7FF51A}"/>
              </a:ext>
            </a:extLst>
          </p:cNvPr>
          <p:cNvSpPr txBox="1"/>
          <p:nvPr/>
        </p:nvSpPr>
        <p:spPr>
          <a:xfrm>
            <a:off x="1687626" y="4663098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C3B7AFA-761E-4EC6-82B2-A09FEE16DB23}"/>
              </a:ext>
            </a:extLst>
          </p:cNvPr>
          <p:cNvSpPr txBox="1"/>
          <p:nvPr/>
        </p:nvSpPr>
        <p:spPr>
          <a:xfrm>
            <a:off x="3283775" y="4666278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4378A1-4631-4D15-B00E-9550A09E78F9}"/>
              </a:ext>
            </a:extLst>
          </p:cNvPr>
          <p:cNvSpPr txBox="1"/>
          <p:nvPr/>
        </p:nvSpPr>
        <p:spPr>
          <a:xfrm>
            <a:off x="5731002" y="4669641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43FF778-1070-4A39-A82C-408288B1D63E}"/>
              </a:ext>
            </a:extLst>
          </p:cNvPr>
          <p:cNvSpPr txBox="1"/>
          <p:nvPr/>
        </p:nvSpPr>
        <p:spPr>
          <a:xfrm>
            <a:off x="1680912" y="466309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CFE3275-043A-4EBA-AA3A-06AFB4391426}"/>
              </a:ext>
            </a:extLst>
          </p:cNvPr>
          <p:cNvSpPr txBox="1"/>
          <p:nvPr/>
        </p:nvSpPr>
        <p:spPr>
          <a:xfrm>
            <a:off x="3294871" y="466309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DD0DA32-1E22-45DA-8CCC-0DC311DF3F06}"/>
              </a:ext>
            </a:extLst>
          </p:cNvPr>
          <p:cNvSpPr txBox="1"/>
          <p:nvPr/>
        </p:nvSpPr>
        <p:spPr>
          <a:xfrm>
            <a:off x="5659034" y="4663098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DBBC4B-7A79-406F-83D5-447523109C46}"/>
              </a:ext>
            </a:extLst>
          </p:cNvPr>
          <p:cNvSpPr/>
          <p:nvPr/>
        </p:nvSpPr>
        <p:spPr>
          <a:xfrm>
            <a:off x="1839782" y="1513681"/>
            <a:ext cx="5270884" cy="1762919"/>
          </a:xfrm>
          <a:custGeom>
            <a:avLst/>
            <a:gdLst>
              <a:gd name="connsiteX0" fmla="*/ 0 w 4770887"/>
              <a:gd name="connsiteY0" fmla="*/ 248749 h 1492465"/>
              <a:gd name="connsiteX1" fmla="*/ 248749 w 4770887"/>
              <a:gd name="connsiteY1" fmla="*/ 0 h 1492465"/>
              <a:gd name="connsiteX2" fmla="*/ 4522138 w 4770887"/>
              <a:gd name="connsiteY2" fmla="*/ 0 h 1492465"/>
              <a:gd name="connsiteX3" fmla="*/ 4770887 w 4770887"/>
              <a:gd name="connsiteY3" fmla="*/ 248749 h 1492465"/>
              <a:gd name="connsiteX4" fmla="*/ 4770887 w 4770887"/>
              <a:gd name="connsiteY4" fmla="*/ 1243716 h 1492465"/>
              <a:gd name="connsiteX5" fmla="*/ 4522138 w 4770887"/>
              <a:gd name="connsiteY5" fmla="*/ 1492465 h 1492465"/>
              <a:gd name="connsiteX6" fmla="*/ 248749 w 4770887"/>
              <a:gd name="connsiteY6" fmla="*/ 1492465 h 1492465"/>
              <a:gd name="connsiteX7" fmla="*/ 0 w 4770887"/>
              <a:gd name="connsiteY7" fmla="*/ 1243716 h 1492465"/>
              <a:gd name="connsiteX8" fmla="*/ 0 w 4770887"/>
              <a:gd name="connsiteY8" fmla="*/ 248749 h 1492465"/>
              <a:gd name="connsiteX0" fmla="*/ 0 w 4770887"/>
              <a:gd name="connsiteY0" fmla="*/ 248749 h 1492465"/>
              <a:gd name="connsiteX1" fmla="*/ 248749 w 4770887"/>
              <a:gd name="connsiteY1" fmla="*/ 0 h 1492465"/>
              <a:gd name="connsiteX2" fmla="*/ 4522138 w 4770887"/>
              <a:gd name="connsiteY2" fmla="*/ 0 h 1492465"/>
              <a:gd name="connsiteX3" fmla="*/ 4770887 w 4770887"/>
              <a:gd name="connsiteY3" fmla="*/ 248749 h 1492465"/>
              <a:gd name="connsiteX4" fmla="*/ 2720414 w 4770887"/>
              <a:gd name="connsiteY4" fmla="*/ 901971 h 1492465"/>
              <a:gd name="connsiteX5" fmla="*/ 4522138 w 4770887"/>
              <a:gd name="connsiteY5" fmla="*/ 1492465 h 1492465"/>
              <a:gd name="connsiteX6" fmla="*/ 248749 w 4770887"/>
              <a:gd name="connsiteY6" fmla="*/ 1492465 h 1492465"/>
              <a:gd name="connsiteX7" fmla="*/ 0 w 4770887"/>
              <a:gd name="connsiteY7" fmla="*/ 1243716 h 1492465"/>
              <a:gd name="connsiteX8" fmla="*/ 0 w 4770887"/>
              <a:gd name="connsiteY8" fmla="*/ 248749 h 1492465"/>
              <a:gd name="connsiteX0" fmla="*/ 0 w 4733942"/>
              <a:gd name="connsiteY0" fmla="*/ 248749 h 1492465"/>
              <a:gd name="connsiteX1" fmla="*/ 248749 w 4733942"/>
              <a:gd name="connsiteY1" fmla="*/ 0 h 1492465"/>
              <a:gd name="connsiteX2" fmla="*/ 4522138 w 4733942"/>
              <a:gd name="connsiteY2" fmla="*/ 0 h 1492465"/>
              <a:gd name="connsiteX3" fmla="*/ 4733942 w 4733942"/>
              <a:gd name="connsiteY3" fmla="*/ 664385 h 1492465"/>
              <a:gd name="connsiteX4" fmla="*/ 2720414 w 4733942"/>
              <a:gd name="connsiteY4" fmla="*/ 901971 h 1492465"/>
              <a:gd name="connsiteX5" fmla="*/ 4522138 w 4733942"/>
              <a:gd name="connsiteY5" fmla="*/ 1492465 h 1492465"/>
              <a:gd name="connsiteX6" fmla="*/ 248749 w 4733942"/>
              <a:gd name="connsiteY6" fmla="*/ 1492465 h 1492465"/>
              <a:gd name="connsiteX7" fmla="*/ 0 w 4733942"/>
              <a:gd name="connsiteY7" fmla="*/ 1243716 h 1492465"/>
              <a:gd name="connsiteX8" fmla="*/ 0 w 4733942"/>
              <a:gd name="connsiteY8" fmla="*/ 248749 h 1492465"/>
              <a:gd name="connsiteX0" fmla="*/ 0 w 4741218"/>
              <a:gd name="connsiteY0" fmla="*/ 248749 h 1492465"/>
              <a:gd name="connsiteX1" fmla="*/ 248749 w 4741218"/>
              <a:gd name="connsiteY1" fmla="*/ 0 h 1492465"/>
              <a:gd name="connsiteX2" fmla="*/ 4642211 w 4741218"/>
              <a:gd name="connsiteY2" fmla="*/ 9237 h 1492465"/>
              <a:gd name="connsiteX3" fmla="*/ 4733942 w 4741218"/>
              <a:gd name="connsiteY3" fmla="*/ 664385 h 1492465"/>
              <a:gd name="connsiteX4" fmla="*/ 2720414 w 4741218"/>
              <a:gd name="connsiteY4" fmla="*/ 901971 h 1492465"/>
              <a:gd name="connsiteX5" fmla="*/ 4522138 w 4741218"/>
              <a:gd name="connsiteY5" fmla="*/ 1492465 h 1492465"/>
              <a:gd name="connsiteX6" fmla="*/ 248749 w 4741218"/>
              <a:gd name="connsiteY6" fmla="*/ 1492465 h 1492465"/>
              <a:gd name="connsiteX7" fmla="*/ 0 w 4741218"/>
              <a:gd name="connsiteY7" fmla="*/ 1243716 h 1492465"/>
              <a:gd name="connsiteX8" fmla="*/ 0 w 4741218"/>
              <a:gd name="connsiteY8" fmla="*/ 248749 h 1492465"/>
              <a:gd name="connsiteX0" fmla="*/ 0 w 4741218"/>
              <a:gd name="connsiteY0" fmla="*/ 248749 h 1492465"/>
              <a:gd name="connsiteX1" fmla="*/ 248749 w 4741218"/>
              <a:gd name="connsiteY1" fmla="*/ 0 h 1492465"/>
              <a:gd name="connsiteX2" fmla="*/ 4642211 w 4741218"/>
              <a:gd name="connsiteY2" fmla="*/ 9237 h 1492465"/>
              <a:gd name="connsiteX3" fmla="*/ 4733942 w 4741218"/>
              <a:gd name="connsiteY3" fmla="*/ 664385 h 1492465"/>
              <a:gd name="connsiteX4" fmla="*/ 2720414 w 4741218"/>
              <a:gd name="connsiteY4" fmla="*/ 901971 h 1492465"/>
              <a:gd name="connsiteX5" fmla="*/ 2665629 w 4741218"/>
              <a:gd name="connsiteY5" fmla="*/ 1483229 h 1492465"/>
              <a:gd name="connsiteX6" fmla="*/ 248749 w 4741218"/>
              <a:gd name="connsiteY6" fmla="*/ 1492465 h 1492465"/>
              <a:gd name="connsiteX7" fmla="*/ 0 w 4741218"/>
              <a:gd name="connsiteY7" fmla="*/ 1243716 h 1492465"/>
              <a:gd name="connsiteX8" fmla="*/ 0 w 4741218"/>
              <a:gd name="connsiteY8" fmla="*/ 248749 h 1492465"/>
              <a:gd name="connsiteX0" fmla="*/ 0 w 4733942"/>
              <a:gd name="connsiteY0" fmla="*/ 248749 h 1492465"/>
              <a:gd name="connsiteX1" fmla="*/ 248749 w 4733942"/>
              <a:gd name="connsiteY1" fmla="*/ 0 h 1492465"/>
              <a:gd name="connsiteX2" fmla="*/ 4568321 w 4733942"/>
              <a:gd name="connsiteY2" fmla="*/ 9237 h 1492465"/>
              <a:gd name="connsiteX3" fmla="*/ 4733942 w 4733942"/>
              <a:gd name="connsiteY3" fmla="*/ 664385 h 1492465"/>
              <a:gd name="connsiteX4" fmla="*/ 2720414 w 4733942"/>
              <a:gd name="connsiteY4" fmla="*/ 901971 h 1492465"/>
              <a:gd name="connsiteX5" fmla="*/ 2665629 w 4733942"/>
              <a:gd name="connsiteY5" fmla="*/ 1483229 h 1492465"/>
              <a:gd name="connsiteX6" fmla="*/ 248749 w 4733942"/>
              <a:gd name="connsiteY6" fmla="*/ 1492465 h 1492465"/>
              <a:gd name="connsiteX7" fmla="*/ 0 w 4733942"/>
              <a:gd name="connsiteY7" fmla="*/ 1243716 h 1492465"/>
              <a:gd name="connsiteX8" fmla="*/ 0 w 4733942"/>
              <a:gd name="connsiteY8" fmla="*/ 248749 h 1492465"/>
              <a:gd name="connsiteX0" fmla="*/ 0 w 4733942"/>
              <a:gd name="connsiteY0" fmla="*/ 248749 h 1492465"/>
              <a:gd name="connsiteX1" fmla="*/ 248749 w 4733942"/>
              <a:gd name="connsiteY1" fmla="*/ 0 h 1492465"/>
              <a:gd name="connsiteX2" fmla="*/ 4568321 w 4733942"/>
              <a:gd name="connsiteY2" fmla="*/ 9237 h 1492465"/>
              <a:gd name="connsiteX3" fmla="*/ 4733942 w 4733942"/>
              <a:gd name="connsiteY3" fmla="*/ 664385 h 1492465"/>
              <a:gd name="connsiteX4" fmla="*/ 2720414 w 4733942"/>
              <a:gd name="connsiteY4" fmla="*/ 901971 h 1492465"/>
              <a:gd name="connsiteX5" fmla="*/ 2665629 w 4733942"/>
              <a:gd name="connsiteY5" fmla="*/ 1483229 h 1492465"/>
              <a:gd name="connsiteX6" fmla="*/ 248749 w 4733942"/>
              <a:gd name="connsiteY6" fmla="*/ 1492465 h 1492465"/>
              <a:gd name="connsiteX7" fmla="*/ 0 w 4733942"/>
              <a:gd name="connsiteY7" fmla="*/ 1243716 h 1492465"/>
              <a:gd name="connsiteX8" fmla="*/ 0 w 4733942"/>
              <a:gd name="connsiteY8" fmla="*/ 248749 h 1492465"/>
              <a:gd name="connsiteX0" fmla="*/ 0 w 4755715"/>
              <a:gd name="connsiteY0" fmla="*/ 248749 h 1492465"/>
              <a:gd name="connsiteX1" fmla="*/ 248749 w 4755715"/>
              <a:gd name="connsiteY1" fmla="*/ 0 h 1492465"/>
              <a:gd name="connsiteX2" fmla="*/ 4568321 w 4755715"/>
              <a:gd name="connsiteY2" fmla="*/ 9237 h 1492465"/>
              <a:gd name="connsiteX3" fmla="*/ 4733942 w 4755715"/>
              <a:gd name="connsiteY3" fmla="*/ 664385 h 1492465"/>
              <a:gd name="connsiteX4" fmla="*/ 2720414 w 4755715"/>
              <a:gd name="connsiteY4" fmla="*/ 901971 h 1492465"/>
              <a:gd name="connsiteX5" fmla="*/ 2665629 w 4755715"/>
              <a:gd name="connsiteY5" fmla="*/ 1483229 h 1492465"/>
              <a:gd name="connsiteX6" fmla="*/ 248749 w 4755715"/>
              <a:gd name="connsiteY6" fmla="*/ 1492465 h 1492465"/>
              <a:gd name="connsiteX7" fmla="*/ 0 w 4755715"/>
              <a:gd name="connsiteY7" fmla="*/ 1243716 h 1492465"/>
              <a:gd name="connsiteX8" fmla="*/ 0 w 4755715"/>
              <a:gd name="connsiteY8" fmla="*/ 248749 h 1492465"/>
              <a:gd name="connsiteX0" fmla="*/ 0 w 4750467"/>
              <a:gd name="connsiteY0" fmla="*/ 248749 h 1492465"/>
              <a:gd name="connsiteX1" fmla="*/ 248749 w 4750467"/>
              <a:gd name="connsiteY1" fmla="*/ 0 h 1492465"/>
              <a:gd name="connsiteX2" fmla="*/ 4568321 w 4750467"/>
              <a:gd name="connsiteY2" fmla="*/ 9237 h 1492465"/>
              <a:gd name="connsiteX3" fmla="*/ 4724706 w 4750467"/>
              <a:gd name="connsiteY3" fmla="*/ 701330 h 1492465"/>
              <a:gd name="connsiteX4" fmla="*/ 2720414 w 4750467"/>
              <a:gd name="connsiteY4" fmla="*/ 901971 h 1492465"/>
              <a:gd name="connsiteX5" fmla="*/ 2665629 w 4750467"/>
              <a:gd name="connsiteY5" fmla="*/ 1483229 h 1492465"/>
              <a:gd name="connsiteX6" fmla="*/ 248749 w 4750467"/>
              <a:gd name="connsiteY6" fmla="*/ 1492465 h 1492465"/>
              <a:gd name="connsiteX7" fmla="*/ 0 w 4750467"/>
              <a:gd name="connsiteY7" fmla="*/ 1243716 h 1492465"/>
              <a:gd name="connsiteX8" fmla="*/ 0 w 4750467"/>
              <a:gd name="connsiteY8" fmla="*/ 248749 h 1492465"/>
              <a:gd name="connsiteX0" fmla="*/ 0 w 4767080"/>
              <a:gd name="connsiteY0" fmla="*/ 248749 h 1492465"/>
              <a:gd name="connsiteX1" fmla="*/ 248749 w 4767080"/>
              <a:gd name="connsiteY1" fmla="*/ 0 h 1492465"/>
              <a:gd name="connsiteX2" fmla="*/ 4568321 w 4767080"/>
              <a:gd name="connsiteY2" fmla="*/ 9237 h 1492465"/>
              <a:gd name="connsiteX3" fmla="*/ 4752415 w 4767080"/>
              <a:gd name="connsiteY3" fmla="*/ 682857 h 1492465"/>
              <a:gd name="connsiteX4" fmla="*/ 2720414 w 4767080"/>
              <a:gd name="connsiteY4" fmla="*/ 901971 h 1492465"/>
              <a:gd name="connsiteX5" fmla="*/ 2665629 w 4767080"/>
              <a:gd name="connsiteY5" fmla="*/ 1483229 h 1492465"/>
              <a:gd name="connsiteX6" fmla="*/ 248749 w 4767080"/>
              <a:gd name="connsiteY6" fmla="*/ 1492465 h 1492465"/>
              <a:gd name="connsiteX7" fmla="*/ 0 w 4767080"/>
              <a:gd name="connsiteY7" fmla="*/ 1243716 h 1492465"/>
              <a:gd name="connsiteX8" fmla="*/ 0 w 4767080"/>
              <a:gd name="connsiteY8" fmla="*/ 248749 h 1492465"/>
              <a:gd name="connsiteX0" fmla="*/ 0 w 4767080"/>
              <a:gd name="connsiteY0" fmla="*/ 248749 h 1492465"/>
              <a:gd name="connsiteX1" fmla="*/ 248749 w 4767080"/>
              <a:gd name="connsiteY1" fmla="*/ 0 h 1492465"/>
              <a:gd name="connsiteX2" fmla="*/ 4568321 w 4767080"/>
              <a:gd name="connsiteY2" fmla="*/ 9237 h 1492465"/>
              <a:gd name="connsiteX3" fmla="*/ 4752415 w 4767080"/>
              <a:gd name="connsiteY3" fmla="*/ 682857 h 1492465"/>
              <a:gd name="connsiteX4" fmla="*/ 2720414 w 4767080"/>
              <a:gd name="connsiteY4" fmla="*/ 901971 h 1492465"/>
              <a:gd name="connsiteX5" fmla="*/ 2056029 w 4767080"/>
              <a:gd name="connsiteY5" fmla="*/ 1464756 h 1492465"/>
              <a:gd name="connsiteX6" fmla="*/ 248749 w 4767080"/>
              <a:gd name="connsiteY6" fmla="*/ 1492465 h 1492465"/>
              <a:gd name="connsiteX7" fmla="*/ 0 w 4767080"/>
              <a:gd name="connsiteY7" fmla="*/ 1243716 h 1492465"/>
              <a:gd name="connsiteX8" fmla="*/ 0 w 4767080"/>
              <a:gd name="connsiteY8" fmla="*/ 248749 h 1492465"/>
              <a:gd name="connsiteX0" fmla="*/ 0 w 4767080"/>
              <a:gd name="connsiteY0" fmla="*/ 248749 h 1492465"/>
              <a:gd name="connsiteX1" fmla="*/ 248749 w 4767080"/>
              <a:gd name="connsiteY1" fmla="*/ 0 h 1492465"/>
              <a:gd name="connsiteX2" fmla="*/ 4568321 w 4767080"/>
              <a:gd name="connsiteY2" fmla="*/ 9237 h 1492465"/>
              <a:gd name="connsiteX3" fmla="*/ 4752415 w 4767080"/>
              <a:gd name="connsiteY3" fmla="*/ 682857 h 1492465"/>
              <a:gd name="connsiteX4" fmla="*/ 2055396 w 4767080"/>
              <a:gd name="connsiteY4" fmla="*/ 883498 h 1492465"/>
              <a:gd name="connsiteX5" fmla="*/ 2056029 w 4767080"/>
              <a:gd name="connsiteY5" fmla="*/ 1464756 h 1492465"/>
              <a:gd name="connsiteX6" fmla="*/ 248749 w 4767080"/>
              <a:gd name="connsiteY6" fmla="*/ 1492465 h 1492465"/>
              <a:gd name="connsiteX7" fmla="*/ 0 w 4767080"/>
              <a:gd name="connsiteY7" fmla="*/ 1243716 h 1492465"/>
              <a:gd name="connsiteX8" fmla="*/ 0 w 4767080"/>
              <a:gd name="connsiteY8" fmla="*/ 248749 h 1492465"/>
              <a:gd name="connsiteX0" fmla="*/ 0 w 4767080"/>
              <a:gd name="connsiteY0" fmla="*/ 248749 h 1492465"/>
              <a:gd name="connsiteX1" fmla="*/ 248749 w 4767080"/>
              <a:gd name="connsiteY1" fmla="*/ 0 h 1492465"/>
              <a:gd name="connsiteX2" fmla="*/ 4568321 w 4767080"/>
              <a:gd name="connsiteY2" fmla="*/ 9237 h 1492465"/>
              <a:gd name="connsiteX3" fmla="*/ 4752415 w 4767080"/>
              <a:gd name="connsiteY3" fmla="*/ 682857 h 1492465"/>
              <a:gd name="connsiteX4" fmla="*/ 2055396 w 4767080"/>
              <a:gd name="connsiteY4" fmla="*/ 883498 h 1492465"/>
              <a:gd name="connsiteX5" fmla="*/ 1991374 w 4767080"/>
              <a:gd name="connsiteY5" fmla="*/ 1483229 h 1492465"/>
              <a:gd name="connsiteX6" fmla="*/ 248749 w 4767080"/>
              <a:gd name="connsiteY6" fmla="*/ 1492465 h 1492465"/>
              <a:gd name="connsiteX7" fmla="*/ 0 w 4767080"/>
              <a:gd name="connsiteY7" fmla="*/ 1243716 h 1492465"/>
              <a:gd name="connsiteX8" fmla="*/ 0 w 4767080"/>
              <a:gd name="connsiteY8" fmla="*/ 248749 h 1492465"/>
              <a:gd name="connsiteX0" fmla="*/ 0 w 4948839"/>
              <a:gd name="connsiteY0" fmla="*/ 248749 h 1492465"/>
              <a:gd name="connsiteX1" fmla="*/ 248749 w 4948839"/>
              <a:gd name="connsiteY1" fmla="*/ 0 h 1492465"/>
              <a:gd name="connsiteX2" fmla="*/ 4568321 w 4948839"/>
              <a:gd name="connsiteY2" fmla="*/ 9237 h 1492465"/>
              <a:gd name="connsiteX3" fmla="*/ 4752415 w 4948839"/>
              <a:gd name="connsiteY3" fmla="*/ 682857 h 1492465"/>
              <a:gd name="connsiteX4" fmla="*/ 2102255 w 4948839"/>
              <a:gd name="connsiteY4" fmla="*/ 886736 h 1492465"/>
              <a:gd name="connsiteX5" fmla="*/ 1991374 w 4948839"/>
              <a:gd name="connsiteY5" fmla="*/ 1483229 h 1492465"/>
              <a:gd name="connsiteX6" fmla="*/ 248749 w 4948839"/>
              <a:gd name="connsiteY6" fmla="*/ 1492465 h 1492465"/>
              <a:gd name="connsiteX7" fmla="*/ 0 w 4948839"/>
              <a:gd name="connsiteY7" fmla="*/ 1243716 h 1492465"/>
              <a:gd name="connsiteX8" fmla="*/ 0 w 4948839"/>
              <a:gd name="connsiteY8" fmla="*/ 248749 h 1492465"/>
              <a:gd name="connsiteX0" fmla="*/ 0 w 4731169"/>
              <a:gd name="connsiteY0" fmla="*/ 248749 h 1492465"/>
              <a:gd name="connsiteX1" fmla="*/ 248749 w 4731169"/>
              <a:gd name="connsiteY1" fmla="*/ 0 h 1492465"/>
              <a:gd name="connsiteX2" fmla="*/ 4568321 w 4731169"/>
              <a:gd name="connsiteY2" fmla="*/ 9237 h 1492465"/>
              <a:gd name="connsiteX3" fmla="*/ 4355965 w 4731169"/>
              <a:gd name="connsiteY3" fmla="*/ 745468 h 1492465"/>
              <a:gd name="connsiteX4" fmla="*/ 2102255 w 4731169"/>
              <a:gd name="connsiteY4" fmla="*/ 886736 h 1492465"/>
              <a:gd name="connsiteX5" fmla="*/ 1991374 w 4731169"/>
              <a:gd name="connsiteY5" fmla="*/ 1483229 h 1492465"/>
              <a:gd name="connsiteX6" fmla="*/ 248749 w 4731169"/>
              <a:gd name="connsiteY6" fmla="*/ 1492465 h 1492465"/>
              <a:gd name="connsiteX7" fmla="*/ 0 w 4731169"/>
              <a:gd name="connsiteY7" fmla="*/ 1243716 h 1492465"/>
              <a:gd name="connsiteX8" fmla="*/ 0 w 4731169"/>
              <a:gd name="connsiteY8" fmla="*/ 248749 h 1492465"/>
              <a:gd name="connsiteX0" fmla="*/ 0 w 4523827"/>
              <a:gd name="connsiteY0" fmla="*/ 248749 h 1492465"/>
              <a:gd name="connsiteX1" fmla="*/ 248749 w 4523827"/>
              <a:gd name="connsiteY1" fmla="*/ 0 h 1492465"/>
              <a:gd name="connsiteX2" fmla="*/ 4174087 w 4523827"/>
              <a:gd name="connsiteY2" fmla="*/ 42380 h 1492465"/>
              <a:gd name="connsiteX3" fmla="*/ 4355965 w 4523827"/>
              <a:gd name="connsiteY3" fmla="*/ 745468 h 1492465"/>
              <a:gd name="connsiteX4" fmla="*/ 2102255 w 4523827"/>
              <a:gd name="connsiteY4" fmla="*/ 886736 h 1492465"/>
              <a:gd name="connsiteX5" fmla="*/ 1991374 w 4523827"/>
              <a:gd name="connsiteY5" fmla="*/ 1483229 h 1492465"/>
              <a:gd name="connsiteX6" fmla="*/ 248749 w 4523827"/>
              <a:gd name="connsiteY6" fmla="*/ 1492465 h 1492465"/>
              <a:gd name="connsiteX7" fmla="*/ 0 w 4523827"/>
              <a:gd name="connsiteY7" fmla="*/ 1243716 h 1492465"/>
              <a:gd name="connsiteX8" fmla="*/ 0 w 4523827"/>
              <a:gd name="connsiteY8" fmla="*/ 248749 h 1492465"/>
              <a:gd name="connsiteX0" fmla="*/ 0 w 4361791"/>
              <a:gd name="connsiteY0" fmla="*/ 248749 h 1492465"/>
              <a:gd name="connsiteX1" fmla="*/ 248749 w 4361791"/>
              <a:gd name="connsiteY1" fmla="*/ 0 h 1492465"/>
              <a:gd name="connsiteX2" fmla="*/ 4174087 w 4361791"/>
              <a:gd name="connsiteY2" fmla="*/ 42380 h 1492465"/>
              <a:gd name="connsiteX3" fmla="*/ 4079194 w 4361791"/>
              <a:gd name="connsiteY3" fmla="*/ 789614 h 1492465"/>
              <a:gd name="connsiteX4" fmla="*/ 2102255 w 4361791"/>
              <a:gd name="connsiteY4" fmla="*/ 886736 h 1492465"/>
              <a:gd name="connsiteX5" fmla="*/ 1991374 w 4361791"/>
              <a:gd name="connsiteY5" fmla="*/ 1483229 h 1492465"/>
              <a:gd name="connsiteX6" fmla="*/ 248749 w 4361791"/>
              <a:gd name="connsiteY6" fmla="*/ 1492465 h 1492465"/>
              <a:gd name="connsiteX7" fmla="*/ 0 w 4361791"/>
              <a:gd name="connsiteY7" fmla="*/ 1243716 h 1492465"/>
              <a:gd name="connsiteX8" fmla="*/ 0 w 4361791"/>
              <a:gd name="connsiteY8" fmla="*/ 248749 h 1492465"/>
              <a:gd name="connsiteX0" fmla="*/ 0 w 4350126"/>
              <a:gd name="connsiteY0" fmla="*/ 248749 h 1492465"/>
              <a:gd name="connsiteX1" fmla="*/ 248749 w 4350126"/>
              <a:gd name="connsiteY1" fmla="*/ 0 h 1492465"/>
              <a:gd name="connsiteX2" fmla="*/ 4174087 w 4350126"/>
              <a:gd name="connsiteY2" fmla="*/ 42380 h 1492465"/>
              <a:gd name="connsiteX3" fmla="*/ 4079194 w 4350126"/>
              <a:gd name="connsiteY3" fmla="*/ 789614 h 1492465"/>
              <a:gd name="connsiteX4" fmla="*/ 2315765 w 4350126"/>
              <a:gd name="connsiteY4" fmla="*/ 842590 h 1492465"/>
              <a:gd name="connsiteX5" fmla="*/ 1991374 w 4350126"/>
              <a:gd name="connsiteY5" fmla="*/ 1483229 h 1492465"/>
              <a:gd name="connsiteX6" fmla="*/ 248749 w 4350126"/>
              <a:gd name="connsiteY6" fmla="*/ 1492465 h 1492465"/>
              <a:gd name="connsiteX7" fmla="*/ 0 w 4350126"/>
              <a:gd name="connsiteY7" fmla="*/ 1243716 h 1492465"/>
              <a:gd name="connsiteX8" fmla="*/ 0 w 4350126"/>
              <a:gd name="connsiteY8" fmla="*/ 248749 h 1492465"/>
              <a:gd name="connsiteX0" fmla="*/ 0 w 4350126"/>
              <a:gd name="connsiteY0" fmla="*/ 248749 h 1513615"/>
              <a:gd name="connsiteX1" fmla="*/ 248749 w 4350126"/>
              <a:gd name="connsiteY1" fmla="*/ 0 h 1513615"/>
              <a:gd name="connsiteX2" fmla="*/ 4174087 w 4350126"/>
              <a:gd name="connsiteY2" fmla="*/ 42380 h 1513615"/>
              <a:gd name="connsiteX3" fmla="*/ 4079194 w 4350126"/>
              <a:gd name="connsiteY3" fmla="*/ 789614 h 1513615"/>
              <a:gd name="connsiteX4" fmla="*/ 2315765 w 4350126"/>
              <a:gd name="connsiteY4" fmla="*/ 842590 h 1513615"/>
              <a:gd name="connsiteX5" fmla="*/ 2046902 w 4350126"/>
              <a:gd name="connsiteY5" fmla="*/ 1513615 h 1513615"/>
              <a:gd name="connsiteX6" fmla="*/ 248749 w 4350126"/>
              <a:gd name="connsiteY6" fmla="*/ 1492465 h 1513615"/>
              <a:gd name="connsiteX7" fmla="*/ 0 w 4350126"/>
              <a:gd name="connsiteY7" fmla="*/ 1243716 h 1513615"/>
              <a:gd name="connsiteX8" fmla="*/ 0 w 4350126"/>
              <a:gd name="connsiteY8" fmla="*/ 248749 h 1513615"/>
              <a:gd name="connsiteX0" fmla="*/ 0 w 4350126"/>
              <a:gd name="connsiteY0" fmla="*/ 248749 h 1513615"/>
              <a:gd name="connsiteX1" fmla="*/ 248749 w 4350126"/>
              <a:gd name="connsiteY1" fmla="*/ 0 h 1513615"/>
              <a:gd name="connsiteX2" fmla="*/ 4174087 w 4350126"/>
              <a:gd name="connsiteY2" fmla="*/ 42380 h 1513615"/>
              <a:gd name="connsiteX3" fmla="*/ 4079194 w 4350126"/>
              <a:gd name="connsiteY3" fmla="*/ 789614 h 1513615"/>
              <a:gd name="connsiteX4" fmla="*/ 2315765 w 4350126"/>
              <a:gd name="connsiteY4" fmla="*/ 842590 h 1513615"/>
              <a:gd name="connsiteX5" fmla="*/ 2078533 w 4350126"/>
              <a:gd name="connsiteY5" fmla="*/ 1513615 h 1513615"/>
              <a:gd name="connsiteX6" fmla="*/ 248749 w 4350126"/>
              <a:gd name="connsiteY6" fmla="*/ 1492465 h 1513615"/>
              <a:gd name="connsiteX7" fmla="*/ 0 w 4350126"/>
              <a:gd name="connsiteY7" fmla="*/ 1243716 h 1513615"/>
              <a:gd name="connsiteX8" fmla="*/ 0 w 4350126"/>
              <a:gd name="connsiteY8" fmla="*/ 248749 h 1513615"/>
              <a:gd name="connsiteX0" fmla="*/ 0 w 4351395"/>
              <a:gd name="connsiteY0" fmla="*/ 248749 h 1513615"/>
              <a:gd name="connsiteX1" fmla="*/ 248749 w 4351395"/>
              <a:gd name="connsiteY1" fmla="*/ 0 h 1513615"/>
              <a:gd name="connsiteX2" fmla="*/ 4174087 w 4351395"/>
              <a:gd name="connsiteY2" fmla="*/ 42380 h 1513615"/>
              <a:gd name="connsiteX3" fmla="*/ 4079194 w 4351395"/>
              <a:gd name="connsiteY3" fmla="*/ 789614 h 1513615"/>
              <a:gd name="connsiteX4" fmla="*/ 2292042 w 4351395"/>
              <a:gd name="connsiteY4" fmla="*/ 807273 h 1513615"/>
              <a:gd name="connsiteX5" fmla="*/ 2078533 w 4351395"/>
              <a:gd name="connsiteY5" fmla="*/ 1513615 h 1513615"/>
              <a:gd name="connsiteX6" fmla="*/ 248749 w 4351395"/>
              <a:gd name="connsiteY6" fmla="*/ 1492465 h 1513615"/>
              <a:gd name="connsiteX7" fmla="*/ 0 w 4351395"/>
              <a:gd name="connsiteY7" fmla="*/ 1243716 h 1513615"/>
              <a:gd name="connsiteX8" fmla="*/ 0 w 4351395"/>
              <a:gd name="connsiteY8" fmla="*/ 248749 h 1513615"/>
              <a:gd name="connsiteX0" fmla="*/ 0 w 4350548"/>
              <a:gd name="connsiteY0" fmla="*/ 248749 h 1513615"/>
              <a:gd name="connsiteX1" fmla="*/ 248749 w 4350548"/>
              <a:gd name="connsiteY1" fmla="*/ 0 h 1513615"/>
              <a:gd name="connsiteX2" fmla="*/ 4174087 w 4350548"/>
              <a:gd name="connsiteY2" fmla="*/ 42380 h 1513615"/>
              <a:gd name="connsiteX3" fmla="*/ 4079194 w 4350548"/>
              <a:gd name="connsiteY3" fmla="*/ 789614 h 1513615"/>
              <a:gd name="connsiteX4" fmla="*/ 2307857 w 4350548"/>
              <a:gd name="connsiteY4" fmla="*/ 824931 h 1513615"/>
              <a:gd name="connsiteX5" fmla="*/ 2078533 w 4350548"/>
              <a:gd name="connsiteY5" fmla="*/ 1513615 h 1513615"/>
              <a:gd name="connsiteX6" fmla="*/ 248749 w 4350548"/>
              <a:gd name="connsiteY6" fmla="*/ 1492465 h 1513615"/>
              <a:gd name="connsiteX7" fmla="*/ 0 w 4350548"/>
              <a:gd name="connsiteY7" fmla="*/ 1243716 h 1513615"/>
              <a:gd name="connsiteX8" fmla="*/ 0 w 4350548"/>
              <a:gd name="connsiteY8" fmla="*/ 248749 h 1513615"/>
              <a:gd name="connsiteX0" fmla="*/ 0 w 4352244"/>
              <a:gd name="connsiteY0" fmla="*/ 248749 h 1513615"/>
              <a:gd name="connsiteX1" fmla="*/ 248749 w 4352244"/>
              <a:gd name="connsiteY1" fmla="*/ 0 h 1513615"/>
              <a:gd name="connsiteX2" fmla="*/ 4174087 w 4352244"/>
              <a:gd name="connsiteY2" fmla="*/ 42380 h 1513615"/>
              <a:gd name="connsiteX3" fmla="*/ 4079194 w 4352244"/>
              <a:gd name="connsiteY3" fmla="*/ 789614 h 1513615"/>
              <a:gd name="connsiteX4" fmla="*/ 2276226 w 4352244"/>
              <a:gd name="connsiteY4" fmla="*/ 816102 h 1513615"/>
              <a:gd name="connsiteX5" fmla="*/ 2078533 w 4352244"/>
              <a:gd name="connsiteY5" fmla="*/ 1513615 h 1513615"/>
              <a:gd name="connsiteX6" fmla="*/ 248749 w 4352244"/>
              <a:gd name="connsiteY6" fmla="*/ 1492465 h 1513615"/>
              <a:gd name="connsiteX7" fmla="*/ 0 w 4352244"/>
              <a:gd name="connsiteY7" fmla="*/ 1243716 h 1513615"/>
              <a:gd name="connsiteX8" fmla="*/ 0 w 4352244"/>
              <a:gd name="connsiteY8" fmla="*/ 248749 h 1513615"/>
              <a:gd name="connsiteX0" fmla="*/ 0 w 4352670"/>
              <a:gd name="connsiteY0" fmla="*/ 248749 h 1513615"/>
              <a:gd name="connsiteX1" fmla="*/ 248749 w 4352670"/>
              <a:gd name="connsiteY1" fmla="*/ 0 h 1513615"/>
              <a:gd name="connsiteX2" fmla="*/ 4174087 w 4352670"/>
              <a:gd name="connsiteY2" fmla="*/ 42380 h 1513615"/>
              <a:gd name="connsiteX3" fmla="*/ 4079194 w 4352670"/>
              <a:gd name="connsiteY3" fmla="*/ 789614 h 1513615"/>
              <a:gd name="connsiteX4" fmla="*/ 2268318 w 4352670"/>
              <a:gd name="connsiteY4" fmla="*/ 851419 h 1513615"/>
              <a:gd name="connsiteX5" fmla="*/ 2078533 w 4352670"/>
              <a:gd name="connsiteY5" fmla="*/ 1513615 h 1513615"/>
              <a:gd name="connsiteX6" fmla="*/ 248749 w 4352670"/>
              <a:gd name="connsiteY6" fmla="*/ 1492465 h 1513615"/>
              <a:gd name="connsiteX7" fmla="*/ 0 w 4352670"/>
              <a:gd name="connsiteY7" fmla="*/ 1243716 h 1513615"/>
              <a:gd name="connsiteX8" fmla="*/ 0 w 4352670"/>
              <a:gd name="connsiteY8" fmla="*/ 248749 h 1513615"/>
              <a:gd name="connsiteX0" fmla="*/ 0 w 4359268"/>
              <a:gd name="connsiteY0" fmla="*/ 248749 h 1513615"/>
              <a:gd name="connsiteX1" fmla="*/ 248749 w 4359268"/>
              <a:gd name="connsiteY1" fmla="*/ 0 h 1513615"/>
              <a:gd name="connsiteX2" fmla="*/ 4174087 w 4359268"/>
              <a:gd name="connsiteY2" fmla="*/ 42380 h 1513615"/>
              <a:gd name="connsiteX3" fmla="*/ 4095009 w 4359268"/>
              <a:gd name="connsiteY3" fmla="*/ 780785 h 1513615"/>
              <a:gd name="connsiteX4" fmla="*/ 2268318 w 4359268"/>
              <a:gd name="connsiteY4" fmla="*/ 851419 h 1513615"/>
              <a:gd name="connsiteX5" fmla="*/ 2078533 w 4359268"/>
              <a:gd name="connsiteY5" fmla="*/ 1513615 h 1513615"/>
              <a:gd name="connsiteX6" fmla="*/ 248749 w 4359268"/>
              <a:gd name="connsiteY6" fmla="*/ 1492465 h 1513615"/>
              <a:gd name="connsiteX7" fmla="*/ 0 w 4359268"/>
              <a:gd name="connsiteY7" fmla="*/ 1243716 h 1513615"/>
              <a:gd name="connsiteX8" fmla="*/ 0 w 4359268"/>
              <a:gd name="connsiteY8" fmla="*/ 248749 h 1513615"/>
              <a:gd name="connsiteX0" fmla="*/ 0 w 4359268"/>
              <a:gd name="connsiteY0" fmla="*/ 248749 h 1513615"/>
              <a:gd name="connsiteX1" fmla="*/ 248749 w 4359268"/>
              <a:gd name="connsiteY1" fmla="*/ 0 h 1513615"/>
              <a:gd name="connsiteX2" fmla="*/ 4174087 w 4359268"/>
              <a:gd name="connsiteY2" fmla="*/ 42380 h 1513615"/>
              <a:gd name="connsiteX3" fmla="*/ 4095009 w 4359268"/>
              <a:gd name="connsiteY3" fmla="*/ 745468 h 1513615"/>
              <a:gd name="connsiteX4" fmla="*/ 2268318 w 4359268"/>
              <a:gd name="connsiteY4" fmla="*/ 851419 h 1513615"/>
              <a:gd name="connsiteX5" fmla="*/ 2078533 w 4359268"/>
              <a:gd name="connsiteY5" fmla="*/ 1513615 h 1513615"/>
              <a:gd name="connsiteX6" fmla="*/ 248749 w 4359268"/>
              <a:gd name="connsiteY6" fmla="*/ 1492465 h 1513615"/>
              <a:gd name="connsiteX7" fmla="*/ 0 w 4359268"/>
              <a:gd name="connsiteY7" fmla="*/ 1243716 h 1513615"/>
              <a:gd name="connsiteX8" fmla="*/ 0 w 4359268"/>
              <a:gd name="connsiteY8" fmla="*/ 248749 h 1513615"/>
              <a:gd name="connsiteX0" fmla="*/ 0 w 4388777"/>
              <a:gd name="connsiteY0" fmla="*/ 248749 h 1513615"/>
              <a:gd name="connsiteX1" fmla="*/ 248749 w 4388777"/>
              <a:gd name="connsiteY1" fmla="*/ 0 h 1513615"/>
              <a:gd name="connsiteX2" fmla="*/ 4174087 w 4388777"/>
              <a:gd name="connsiteY2" fmla="*/ 42380 h 1513615"/>
              <a:gd name="connsiteX3" fmla="*/ 4158271 w 4388777"/>
              <a:gd name="connsiteY3" fmla="*/ 771955 h 1513615"/>
              <a:gd name="connsiteX4" fmla="*/ 2268318 w 4388777"/>
              <a:gd name="connsiteY4" fmla="*/ 851419 h 1513615"/>
              <a:gd name="connsiteX5" fmla="*/ 2078533 w 4388777"/>
              <a:gd name="connsiteY5" fmla="*/ 1513615 h 1513615"/>
              <a:gd name="connsiteX6" fmla="*/ 248749 w 4388777"/>
              <a:gd name="connsiteY6" fmla="*/ 1492465 h 1513615"/>
              <a:gd name="connsiteX7" fmla="*/ 0 w 4388777"/>
              <a:gd name="connsiteY7" fmla="*/ 1243716 h 1513615"/>
              <a:gd name="connsiteX8" fmla="*/ 0 w 4388777"/>
              <a:gd name="connsiteY8" fmla="*/ 248749 h 1513615"/>
              <a:gd name="connsiteX0" fmla="*/ 0 w 4388777"/>
              <a:gd name="connsiteY0" fmla="*/ 248749 h 1530150"/>
              <a:gd name="connsiteX1" fmla="*/ 248749 w 4388777"/>
              <a:gd name="connsiteY1" fmla="*/ 0 h 1530150"/>
              <a:gd name="connsiteX2" fmla="*/ 4174087 w 4388777"/>
              <a:gd name="connsiteY2" fmla="*/ 42380 h 1530150"/>
              <a:gd name="connsiteX3" fmla="*/ 4158271 w 4388777"/>
              <a:gd name="connsiteY3" fmla="*/ 771955 h 1530150"/>
              <a:gd name="connsiteX4" fmla="*/ 2268318 w 4388777"/>
              <a:gd name="connsiteY4" fmla="*/ 851419 h 1530150"/>
              <a:gd name="connsiteX5" fmla="*/ 2798139 w 4388777"/>
              <a:gd name="connsiteY5" fmla="*/ 1530150 h 1530150"/>
              <a:gd name="connsiteX6" fmla="*/ 248749 w 4388777"/>
              <a:gd name="connsiteY6" fmla="*/ 1492465 h 1530150"/>
              <a:gd name="connsiteX7" fmla="*/ 0 w 4388777"/>
              <a:gd name="connsiteY7" fmla="*/ 1243716 h 1530150"/>
              <a:gd name="connsiteX8" fmla="*/ 0 w 4388777"/>
              <a:gd name="connsiteY8" fmla="*/ 248749 h 1530150"/>
              <a:gd name="connsiteX0" fmla="*/ 0 w 4350060"/>
              <a:gd name="connsiteY0" fmla="*/ 248749 h 1530150"/>
              <a:gd name="connsiteX1" fmla="*/ 248749 w 4350060"/>
              <a:gd name="connsiteY1" fmla="*/ 0 h 1530150"/>
              <a:gd name="connsiteX2" fmla="*/ 4174087 w 4350060"/>
              <a:gd name="connsiteY2" fmla="*/ 42380 h 1530150"/>
              <a:gd name="connsiteX3" fmla="*/ 4158271 w 4350060"/>
              <a:gd name="connsiteY3" fmla="*/ 771955 h 1530150"/>
              <a:gd name="connsiteX4" fmla="*/ 2916754 w 4350060"/>
              <a:gd name="connsiteY4" fmla="*/ 859686 h 1530150"/>
              <a:gd name="connsiteX5" fmla="*/ 2798139 w 4350060"/>
              <a:gd name="connsiteY5" fmla="*/ 1530150 h 1530150"/>
              <a:gd name="connsiteX6" fmla="*/ 248749 w 4350060"/>
              <a:gd name="connsiteY6" fmla="*/ 1492465 h 1530150"/>
              <a:gd name="connsiteX7" fmla="*/ 0 w 4350060"/>
              <a:gd name="connsiteY7" fmla="*/ 1243716 h 1530150"/>
              <a:gd name="connsiteX8" fmla="*/ 0 w 4350060"/>
              <a:gd name="connsiteY8" fmla="*/ 248749 h 1530150"/>
              <a:gd name="connsiteX0" fmla="*/ 0 w 4360586"/>
              <a:gd name="connsiteY0" fmla="*/ 248749 h 1530150"/>
              <a:gd name="connsiteX1" fmla="*/ 248749 w 4360586"/>
              <a:gd name="connsiteY1" fmla="*/ 0 h 1530150"/>
              <a:gd name="connsiteX2" fmla="*/ 4174087 w 4360586"/>
              <a:gd name="connsiteY2" fmla="*/ 42380 h 1530150"/>
              <a:gd name="connsiteX3" fmla="*/ 4181995 w 4360586"/>
              <a:gd name="connsiteY3" fmla="*/ 788490 h 1530150"/>
              <a:gd name="connsiteX4" fmla="*/ 2916754 w 4360586"/>
              <a:gd name="connsiteY4" fmla="*/ 859686 h 1530150"/>
              <a:gd name="connsiteX5" fmla="*/ 2798139 w 4360586"/>
              <a:gd name="connsiteY5" fmla="*/ 1530150 h 1530150"/>
              <a:gd name="connsiteX6" fmla="*/ 248749 w 4360586"/>
              <a:gd name="connsiteY6" fmla="*/ 1492465 h 1530150"/>
              <a:gd name="connsiteX7" fmla="*/ 0 w 4360586"/>
              <a:gd name="connsiteY7" fmla="*/ 1243716 h 1530150"/>
              <a:gd name="connsiteX8" fmla="*/ 0 w 4360586"/>
              <a:gd name="connsiteY8" fmla="*/ 248749 h 1530150"/>
              <a:gd name="connsiteX0" fmla="*/ 0 w 4375942"/>
              <a:gd name="connsiteY0" fmla="*/ 248749 h 1530150"/>
              <a:gd name="connsiteX1" fmla="*/ 248749 w 4375942"/>
              <a:gd name="connsiteY1" fmla="*/ 0 h 1530150"/>
              <a:gd name="connsiteX2" fmla="*/ 4174087 w 4375942"/>
              <a:gd name="connsiteY2" fmla="*/ 42380 h 1530150"/>
              <a:gd name="connsiteX3" fmla="*/ 4213626 w 4375942"/>
              <a:gd name="connsiteY3" fmla="*/ 788490 h 1530150"/>
              <a:gd name="connsiteX4" fmla="*/ 2916754 w 4375942"/>
              <a:gd name="connsiteY4" fmla="*/ 859686 h 1530150"/>
              <a:gd name="connsiteX5" fmla="*/ 2798139 w 4375942"/>
              <a:gd name="connsiteY5" fmla="*/ 1530150 h 1530150"/>
              <a:gd name="connsiteX6" fmla="*/ 248749 w 4375942"/>
              <a:gd name="connsiteY6" fmla="*/ 1492465 h 1530150"/>
              <a:gd name="connsiteX7" fmla="*/ 0 w 4375942"/>
              <a:gd name="connsiteY7" fmla="*/ 1243716 h 1530150"/>
              <a:gd name="connsiteX8" fmla="*/ 0 w 4375942"/>
              <a:gd name="connsiteY8" fmla="*/ 248749 h 1530150"/>
              <a:gd name="connsiteX0" fmla="*/ 0 w 4332875"/>
              <a:gd name="connsiteY0" fmla="*/ 248749 h 1530150"/>
              <a:gd name="connsiteX1" fmla="*/ 248749 w 4332875"/>
              <a:gd name="connsiteY1" fmla="*/ 0 h 1530150"/>
              <a:gd name="connsiteX2" fmla="*/ 4087102 w 4332875"/>
              <a:gd name="connsiteY2" fmla="*/ 42380 h 1530150"/>
              <a:gd name="connsiteX3" fmla="*/ 4213626 w 4332875"/>
              <a:gd name="connsiteY3" fmla="*/ 788490 h 1530150"/>
              <a:gd name="connsiteX4" fmla="*/ 2916754 w 4332875"/>
              <a:gd name="connsiteY4" fmla="*/ 859686 h 1530150"/>
              <a:gd name="connsiteX5" fmla="*/ 2798139 w 4332875"/>
              <a:gd name="connsiteY5" fmla="*/ 1530150 h 1530150"/>
              <a:gd name="connsiteX6" fmla="*/ 248749 w 4332875"/>
              <a:gd name="connsiteY6" fmla="*/ 1492465 h 1530150"/>
              <a:gd name="connsiteX7" fmla="*/ 0 w 4332875"/>
              <a:gd name="connsiteY7" fmla="*/ 1243716 h 1530150"/>
              <a:gd name="connsiteX8" fmla="*/ 0 w 4332875"/>
              <a:gd name="connsiteY8" fmla="*/ 248749 h 1530150"/>
              <a:gd name="connsiteX0" fmla="*/ 0 w 4355097"/>
              <a:gd name="connsiteY0" fmla="*/ 248749 h 1530150"/>
              <a:gd name="connsiteX1" fmla="*/ 248749 w 4355097"/>
              <a:gd name="connsiteY1" fmla="*/ 0 h 1530150"/>
              <a:gd name="connsiteX2" fmla="*/ 4134549 w 4355097"/>
              <a:gd name="connsiteY2" fmla="*/ 42380 h 1530150"/>
              <a:gd name="connsiteX3" fmla="*/ 4213626 w 4355097"/>
              <a:gd name="connsiteY3" fmla="*/ 788490 h 1530150"/>
              <a:gd name="connsiteX4" fmla="*/ 2916754 w 4355097"/>
              <a:gd name="connsiteY4" fmla="*/ 859686 h 1530150"/>
              <a:gd name="connsiteX5" fmla="*/ 2798139 w 4355097"/>
              <a:gd name="connsiteY5" fmla="*/ 1530150 h 1530150"/>
              <a:gd name="connsiteX6" fmla="*/ 248749 w 4355097"/>
              <a:gd name="connsiteY6" fmla="*/ 1492465 h 1530150"/>
              <a:gd name="connsiteX7" fmla="*/ 0 w 4355097"/>
              <a:gd name="connsiteY7" fmla="*/ 1243716 h 1530150"/>
              <a:gd name="connsiteX8" fmla="*/ 0 w 4355097"/>
              <a:gd name="connsiteY8" fmla="*/ 248749 h 1530150"/>
              <a:gd name="connsiteX0" fmla="*/ 0 w 4375943"/>
              <a:gd name="connsiteY0" fmla="*/ 248749 h 1530150"/>
              <a:gd name="connsiteX1" fmla="*/ 248749 w 4375943"/>
              <a:gd name="connsiteY1" fmla="*/ 0 h 1530150"/>
              <a:gd name="connsiteX2" fmla="*/ 4174088 w 4375943"/>
              <a:gd name="connsiteY2" fmla="*/ 42380 h 1530150"/>
              <a:gd name="connsiteX3" fmla="*/ 4213626 w 4375943"/>
              <a:gd name="connsiteY3" fmla="*/ 788490 h 1530150"/>
              <a:gd name="connsiteX4" fmla="*/ 2916754 w 4375943"/>
              <a:gd name="connsiteY4" fmla="*/ 859686 h 1530150"/>
              <a:gd name="connsiteX5" fmla="*/ 2798139 w 4375943"/>
              <a:gd name="connsiteY5" fmla="*/ 1530150 h 1530150"/>
              <a:gd name="connsiteX6" fmla="*/ 248749 w 4375943"/>
              <a:gd name="connsiteY6" fmla="*/ 1492465 h 1530150"/>
              <a:gd name="connsiteX7" fmla="*/ 0 w 4375943"/>
              <a:gd name="connsiteY7" fmla="*/ 1243716 h 1530150"/>
              <a:gd name="connsiteX8" fmla="*/ 0 w 4375943"/>
              <a:gd name="connsiteY8" fmla="*/ 248749 h 153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5943" h="1530150">
                <a:moveTo>
                  <a:pt x="0" y="248749"/>
                </a:moveTo>
                <a:cubicBezTo>
                  <a:pt x="0" y="111369"/>
                  <a:pt x="111369" y="0"/>
                  <a:pt x="248749" y="0"/>
                </a:cubicBezTo>
                <a:lnTo>
                  <a:pt x="4174088" y="42380"/>
                </a:lnTo>
                <a:cubicBezTo>
                  <a:pt x="4450013" y="60853"/>
                  <a:pt x="4423181" y="652272"/>
                  <a:pt x="4213626" y="788490"/>
                </a:cubicBezTo>
                <a:cubicBezTo>
                  <a:pt x="4004071" y="924708"/>
                  <a:pt x="3152669" y="736076"/>
                  <a:pt x="2916754" y="859686"/>
                </a:cubicBezTo>
                <a:cubicBezTo>
                  <a:pt x="2680840" y="983296"/>
                  <a:pt x="2935519" y="1530150"/>
                  <a:pt x="2798139" y="1530150"/>
                </a:cubicBezTo>
                <a:lnTo>
                  <a:pt x="248749" y="1492465"/>
                </a:lnTo>
                <a:cubicBezTo>
                  <a:pt x="111369" y="1492465"/>
                  <a:pt x="0" y="1381096"/>
                  <a:pt x="0" y="1243716"/>
                </a:cubicBezTo>
                <a:lnTo>
                  <a:pt x="0" y="248749"/>
                </a:lnTo>
                <a:close/>
              </a:path>
            </a:pathLst>
          </a:custGeom>
          <a:noFill/>
          <a:ln w="19050"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 animBg="1"/>
      <p:bldP spid="65" grpId="0"/>
      <p:bldP spid="69" grpId="0"/>
      <p:bldP spid="69" grpId="1"/>
      <p:bldP spid="70" grpId="0"/>
      <p:bldP spid="70" grpId="1"/>
      <p:bldP spid="71" grpId="0"/>
      <p:bldP spid="71" grpId="1"/>
      <p:bldP spid="72" grpId="0"/>
      <p:bldP spid="73" grpId="0"/>
      <p:bldP spid="7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5173B3-1F37-4137-9DB7-2646CC7B2D53}"/>
              </a:ext>
            </a:extLst>
          </p:cNvPr>
          <p:cNvSpPr txBox="1"/>
          <p:nvPr/>
        </p:nvSpPr>
        <p:spPr>
          <a:xfrm>
            <a:off x="1045027" y="394386"/>
            <a:ext cx="660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EF068-EA42-4B5B-B7EE-DED3F8897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AD43B4B-E710-4C0B-8628-640145DF1E74}"/>
              </a:ext>
            </a:extLst>
          </p:cNvPr>
          <p:cNvGrpSpPr/>
          <p:nvPr/>
        </p:nvGrpSpPr>
        <p:grpSpPr>
          <a:xfrm>
            <a:off x="1124604" y="1470482"/>
            <a:ext cx="3910637" cy="1743074"/>
            <a:chOff x="1963999" y="1685926"/>
            <a:chExt cx="3319430" cy="14082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F47D66-FC2B-48F7-A42A-4EE4E4985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614" y="1685926"/>
              <a:ext cx="838424" cy="7863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7084DD-273F-4985-B515-D1A648603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658" y="1685926"/>
              <a:ext cx="838424" cy="78638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3BCC1C-C931-4584-89F6-1541856C2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419" y="1685926"/>
              <a:ext cx="838424" cy="7863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86D2E0-0314-4E98-9A9C-40BFBF0E3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463" y="1685926"/>
              <a:ext cx="838424" cy="78638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42FBF7-BD8E-4D0B-8025-95F469D10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5" y="1685926"/>
              <a:ext cx="838424" cy="78638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4EAFC7-7456-4BB0-9B94-00BC4CA08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999" y="2307810"/>
              <a:ext cx="838424" cy="78638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1EB57FC-E6E2-4359-925B-77EB7B7F6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043" y="2307810"/>
              <a:ext cx="838424" cy="78638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7462DE9-ACC7-4A3F-B5D1-6749C9188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04" y="2307810"/>
              <a:ext cx="838424" cy="78638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E10C489-8D46-46A9-96E3-E98DDD19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848" y="2307810"/>
              <a:ext cx="838424" cy="7863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28377BF-668C-48A7-BA69-FFCD93F35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390" y="2307810"/>
              <a:ext cx="838424" cy="78638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0B508A-EE28-422A-A75E-5C7C64EB92B8}"/>
              </a:ext>
            </a:extLst>
          </p:cNvPr>
          <p:cNvGrpSpPr/>
          <p:nvPr/>
        </p:nvGrpSpPr>
        <p:grpSpPr>
          <a:xfrm>
            <a:off x="4752339" y="1476779"/>
            <a:ext cx="3134361" cy="1743320"/>
            <a:chOff x="5019434" y="1685926"/>
            <a:chExt cx="2707605" cy="14082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C39492-323F-4683-B261-991E0DCEF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049" y="1685926"/>
              <a:ext cx="838424" cy="78638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DF59D1F-CB09-4FD6-B502-6E312680E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6810" y="1685926"/>
              <a:ext cx="838424" cy="78638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C7B50D-87E3-42D5-AA09-1999461B9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854" y="1685926"/>
              <a:ext cx="838424" cy="78638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E6186A-35AE-4269-B5F2-49139D431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615" y="1685926"/>
              <a:ext cx="838424" cy="78638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D07F948-3FEB-4F95-B041-EFD7F9799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434" y="2307810"/>
              <a:ext cx="838424" cy="7863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6FA2B04-2357-4D9F-BCF4-52FF047F5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195" y="2307810"/>
              <a:ext cx="838424" cy="78638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1C6A32C-FE4A-4D25-9043-C116175E6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1239" y="2307810"/>
              <a:ext cx="838424" cy="786384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B974E5F-0D78-4081-A31F-9C0E28F50F7B}"/>
              </a:ext>
            </a:extLst>
          </p:cNvPr>
          <p:cNvSpPr txBox="1"/>
          <p:nvPr/>
        </p:nvSpPr>
        <p:spPr>
          <a:xfrm>
            <a:off x="619088" y="1470482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60CEED-F198-4FBC-8347-001383EB23E0}"/>
              </a:ext>
            </a:extLst>
          </p:cNvPr>
          <p:cNvGrpSpPr/>
          <p:nvPr/>
        </p:nvGrpSpPr>
        <p:grpSpPr>
          <a:xfrm>
            <a:off x="1402945" y="4549815"/>
            <a:ext cx="6517884" cy="721749"/>
            <a:chOff x="1904842" y="3641814"/>
            <a:chExt cx="6517884" cy="72174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5C1C7E2-3A9E-4E7D-B22C-05D09202E23C}"/>
                </a:ext>
              </a:extLst>
            </p:cNvPr>
            <p:cNvSpPr/>
            <p:nvPr/>
          </p:nvSpPr>
          <p:spPr>
            <a:xfrm>
              <a:off x="1904842" y="3641814"/>
              <a:ext cx="6517884" cy="721749"/>
            </a:xfrm>
            <a:prstGeom prst="roundRect">
              <a:avLst/>
            </a:prstGeom>
            <a:solidFill>
              <a:srgbClr val="C5DEBD"/>
            </a:solidFill>
            <a:ln>
              <a:solidFill>
                <a:srgbClr val="C5DE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C5C222E-0E48-4A4E-BAFE-8763526F0395}"/>
                </a:ext>
              </a:extLst>
            </p:cNvPr>
            <p:cNvGrpSpPr/>
            <p:nvPr/>
          </p:nvGrpSpPr>
          <p:grpSpPr>
            <a:xfrm>
              <a:off x="2084608" y="3717543"/>
              <a:ext cx="6334411" cy="574082"/>
              <a:chOff x="1989768" y="2663125"/>
              <a:chExt cx="6334411" cy="57408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8DD4A0D-4456-40F1-B4A4-8A547D39A3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9768" y="2663125"/>
                <a:ext cx="538163" cy="570292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444913-281F-4728-843F-25475FB681E6}"/>
                  </a:ext>
                </a:extLst>
              </p:cNvPr>
              <p:cNvSpPr txBox="1"/>
              <p:nvPr/>
            </p:nvSpPr>
            <p:spPr>
              <a:xfrm>
                <a:off x="2483056" y="2732828"/>
                <a:ext cx="12362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chục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C5910E-C10F-49CC-A78F-F73F7BAB3433}"/>
                  </a:ext>
                </a:extLst>
              </p:cNvPr>
              <p:cNvSpPr txBox="1"/>
              <p:nvPr/>
            </p:nvSpPr>
            <p:spPr>
              <a:xfrm>
                <a:off x="4138249" y="2732828"/>
                <a:ext cx="195919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heo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2A3E4A2-0656-4633-BAD7-AFA2FCE1B75D}"/>
                  </a:ext>
                </a:extLst>
              </p:cNvPr>
              <p:cNvSpPr txBox="1"/>
              <p:nvPr/>
            </p:nvSpPr>
            <p:spPr>
              <a:xfrm>
                <a:off x="6584600" y="2705440"/>
                <a:ext cx="173957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heo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B3322D5-BA19-4BFD-B634-FE4BAB3A0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6" y="2663125"/>
                <a:ext cx="538163" cy="57029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E413AE9-B8DE-4D66-845F-A1E518216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6437" y="2666915"/>
                <a:ext cx="538163" cy="570292"/>
              </a:xfrm>
              <a:prstGeom prst="rect">
                <a:avLst/>
              </a:prstGeom>
            </p:spPr>
          </p:pic>
        </p:grp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49026E0-AB3E-401D-B37C-6BF140A2076D}"/>
              </a:ext>
            </a:extLst>
          </p:cNvPr>
          <p:cNvSpPr/>
          <p:nvPr/>
        </p:nvSpPr>
        <p:spPr>
          <a:xfrm>
            <a:off x="1095328" y="1415011"/>
            <a:ext cx="3782921" cy="1726450"/>
          </a:xfrm>
          <a:prstGeom prst="roundRect">
            <a:avLst/>
          </a:prstGeom>
          <a:noFill/>
          <a:ln w="19050"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D1852C-7286-4A36-88AD-B7589C6290F4}"/>
              </a:ext>
            </a:extLst>
          </p:cNvPr>
          <p:cNvSpPr txBox="1"/>
          <p:nvPr/>
        </p:nvSpPr>
        <p:spPr>
          <a:xfrm>
            <a:off x="3013751" y="3607813"/>
            <a:ext cx="58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7FA715-9E21-47F3-8F4E-876BE57C1856}"/>
              </a:ext>
            </a:extLst>
          </p:cNvPr>
          <p:cNvSpPr txBox="1"/>
          <p:nvPr/>
        </p:nvSpPr>
        <p:spPr>
          <a:xfrm>
            <a:off x="3599168" y="360781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2B8FDA-B130-4651-A8AD-9EE10A6FC9C0}"/>
              </a:ext>
            </a:extLst>
          </p:cNvPr>
          <p:cNvSpPr/>
          <p:nvPr/>
        </p:nvSpPr>
        <p:spPr>
          <a:xfrm>
            <a:off x="4244369" y="3600955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75E5FF-5BD1-4262-8E50-33E441BA2046}"/>
              </a:ext>
            </a:extLst>
          </p:cNvPr>
          <p:cNvSpPr txBox="1"/>
          <p:nvPr/>
        </p:nvSpPr>
        <p:spPr>
          <a:xfrm>
            <a:off x="4849419" y="3584028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C76AA57-221E-47D9-82D7-F1831C0CDF69}"/>
              </a:ext>
            </a:extLst>
          </p:cNvPr>
          <p:cNvGrpSpPr/>
          <p:nvPr/>
        </p:nvGrpSpPr>
        <p:grpSpPr>
          <a:xfrm>
            <a:off x="5401433" y="3600955"/>
            <a:ext cx="585417" cy="548640"/>
            <a:chOff x="5401433" y="3600955"/>
            <a:chExt cx="585417" cy="54864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F1CFEDC-29A3-4313-8593-0B3EDD1FE643}"/>
                </a:ext>
              </a:extLst>
            </p:cNvPr>
            <p:cNvSpPr/>
            <p:nvPr/>
          </p:nvSpPr>
          <p:spPr>
            <a:xfrm>
              <a:off x="5438210" y="3600955"/>
              <a:ext cx="5486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spc="-12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F1A1B1-B57E-401D-8CC0-39E6463A97E8}"/>
                </a:ext>
              </a:extLst>
            </p:cNvPr>
            <p:cNvSpPr txBox="1"/>
            <p:nvPr/>
          </p:nvSpPr>
          <p:spPr>
            <a:xfrm>
              <a:off x="5401433" y="361196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38EAB22-E616-426E-BA02-07030B9C7ACC}"/>
              </a:ext>
            </a:extLst>
          </p:cNvPr>
          <p:cNvSpPr txBox="1"/>
          <p:nvPr/>
        </p:nvSpPr>
        <p:spPr>
          <a:xfrm>
            <a:off x="1687626" y="4663098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1893B3-5544-4044-B5F8-149D7F8162AA}"/>
              </a:ext>
            </a:extLst>
          </p:cNvPr>
          <p:cNvSpPr txBox="1"/>
          <p:nvPr/>
        </p:nvSpPr>
        <p:spPr>
          <a:xfrm>
            <a:off x="3283775" y="4666278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21DA69-DA72-40EE-B511-3B07DBE88473}"/>
              </a:ext>
            </a:extLst>
          </p:cNvPr>
          <p:cNvSpPr txBox="1"/>
          <p:nvPr/>
        </p:nvSpPr>
        <p:spPr>
          <a:xfrm>
            <a:off x="5731002" y="4669641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3E9245-E226-47A2-B688-09804E5A566F}"/>
              </a:ext>
            </a:extLst>
          </p:cNvPr>
          <p:cNvSpPr txBox="1"/>
          <p:nvPr/>
        </p:nvSpPr>
        <p:spPr>
          <a:xfrm>
            <a:off x="1680912" y="466309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B0B30E-F485-4933-8E37-4788C404773E}"/>
              </a:ext>
            </a:extLst>
          </p:cNvPr>
          <p:cNvSpPr txBox="1"/>
          <p:nvPr/>
        </p:nvSpPr>
        <p:spPr>
          <a:xfrm>
            <a:off x="3294871" y="466309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29831C-CEEA-4FAC-9F2C-F26C9068D729}"/>
              </a:ext>
            </a:extLst>
          </p:cNvPr>
          <p:cNvSpPr txBox="1"/>
          <p:nvPr/>
        </p:nvSpPr>
        <p:spPr>
          <a:xfrm>
            <a:off x="5659034" y="4663098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88944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 animBg="1"/>
      <p:bldP spid="36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850</Words>
  <Application>Microsoft Office PowerPoint</Application>
  <PresentationFormat>On-screen Show (4:3)</PresentationFormat>
  <Paragraphs>302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Trần Thị</dc:creator>
  <cp:lastModifiedBy>Admin</cp:lastModifiedBy>
  <cp:revision>48</cp:revision>
  <dcterms:created xsi:type="dcterms:W3CDTF">2020-03-05T11:44:20Z</dcterms:created>
  <dcterms:modified xsi:type="dcterms:W3CDTF">2020-04-05T15:07:36Z</dcterms:modified>
</cp:coreProperties>
</file>