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0" r:id="rId4"/>
    <p:sldId id="296" r:id="rId5"/>
    <p:sldId id="288" r:id="rId6"/>
    <p:sldId id="258" r:id="rId7"/>
    <p:sldId id="302" r:id="rId8"/>
    <p:sldId id="303" r:id="rId9"/>
    <p:sldId id="261" r:id="rId10"/>
    <p:sldId id="304" r:id="rId11"/>
    <p:sldId id="300" r:id="rId12"/>
    <p:sldId id="299" r:id="rId13"/>
    <p:sldId id="305" r:id="rId14"/>
    <p:sldId id="306" r:id="rId15"/>
    <p:sldId id="307" r:id="rId16"/>
    <p:sldId id="289" r:id="rId17"/>
    <p:sldId id="301" r:id="rId18"/>
    <p:sldId id="30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DE00"/>
    <a:srgbClr val="FDB813"/>
    <a:srgbClr val="F36E21"/>
    <a:srgbClr val="8E81BF"/>
    <a:srgbClr val="FFCD03"/>
    <a:srgbClr val="8B7EBA"/>
    <a:srgbClr val="007DC5"/>
    <a:srgbClr val="FFCD6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9" autoAdjust="0"/>
    <p:restoredTop sz="95455" autoAdjust="0"/>
  </p:normalViewPr>
  <p:slideViewPr>
    <p:cSldViewPr snapToGrid="0">
      <p:cViewPr varScale="1">
        <p:scale>
          <a:sx n="67" d="100"/>
          <a:sy n="67" d="100"/>
        </p:scale>
        <p:origin x="-1386" y="-102"/>
      </p:cViewPr>
      <p:guideLst>
        <p:guide orient="horz" pos="29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B60A30-1C72-45A7-986E-69FD1E369B5A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7A4EC5-719F-41BA-A4AD-56DA778A4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072997-61B8-49DA-AFCC-9945C7BEC10F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5EDDFA-38E0-4F08-8683-E72224B66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28B440-0555-4687-98FF-0A829C22EE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Click vào từng ô để hiển thị đáp án.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8D5CC1-75F7-4DB7-9BEF-23D823F343C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72ED0B-2835-48CE-B17D-7A11E3A485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0B8D5-71EA-4098-8113-77CF8907BE4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DE7C22-6CDA-432A-A555-304BBEB8E6D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55A95F-B0FE-4324-9E41-ED3B518A2A9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63EB11-6E2B-459D-923A-6E2F4957DAA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Click vào từng ô để hiển thị đáp án.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5BB2BF-273A-4F4F-B439-8F0ACBC3DFA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Click vào từng ô để hiển thị đáp án.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98F373-B626-493C-B6D0-EB6F3D9B349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Click vào từng ô để hiển thị đáp án.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F03ED-0DFA-4FAB-B8AB-4B745FEF19F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FAE2-31E3-4D18-A999-819152999610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C8D2F-57E8-43E0-9ADE-D1C9794CE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03EA-81EA-41BB-AC52-E4502487C3D7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97967-2CD1-431C-BB70-E4568EAA0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678E-842F-4038-8BE1-4796DA40E6F5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6C91-C1D1-4DD3-A236-8F7F2ED1B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6EA7-94DB-4647-97C6-65F3B90B41DD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AF61-C559-42CF-B299-7410A5EEC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FB56-13CB-4391-A3B5-B9E65CC1835A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33932-E647-49DA-8B1D-ACD0E5E7B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0410-AA24-4755-B128-77EE2BF8CEC3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90E7-9099-4A7C-9E44-105D1CC8B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1011-D2CA-4E2E-9387-869CCD342C9A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412E-0D16-4181-85DF-15F49A40E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C265-A7EB-4A6B-8932-6CD9FCE753E0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DF29-8F00-4DA4-89EE-53461B9F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B18F-C2C8-413D-B778-17A92376B446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09D6-5B2D-4F27-94C9-64AA2B45D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2D4F-02D2-4AF9-BBD7-C7A1B60DC0ED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71A40-58F0-4C89-AA17-09149598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97A16-6911-4796-8A97-002C6992A368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4289-03C1-4685-ABD5-8F28EE333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FE0A0-3A0A-4B70-8790-943CDD6A4660}" type="datetimeFigureOut">
              <a:rPr lang="en-US"/>
              <a:pPr>
                <a:defRPr/>
              </a:pPr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8905D6-8F89-42BB-9C95-91E294DFD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195638" y="2209800"/>
            <a:ext cx="549275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91100" y="2195513"/>
            <a:ext cx="547688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6750" y="2174875"/>
            <a:ext cx="549275" cy="547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4275" y="4932363"/>
            <a:ext cx="549275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6118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Tính.</a:t>
            </a:r>
          </a:p>
        </p:txBody>
      </p: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1406525" y="1244600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11</a:t>
            </a:r>
          </a:p>
        </p:txBody>
      </p: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1395413" y="1706563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66825" y="2157413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1393825" y="2252663"/>
            <a:ext cx="554038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16</a:t>
            </a:r>
          </a:p>
        </p:txBody>
      </p: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1184275" y="148907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3205163" y="1244600"/>
            <a:ext cx="55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13</a:t>
            </a:r>
          </a:p>
        </p:txBody>
      </p:sp>
      <p:sp>
        <p:nvSpPr>
          <p:cNvPr id="28684" name="TextBox 11"/>
          <p:cNvSpPr txBox="1">
            <a:spLocks noChangeArrowheads="1"/>
          </p:cNvSpPr>
          <p:nvPr/>
        </p:nvSpPr>
        <p:spPr bwMode="auto">
          <a:xfrm>
            <a:off x="3205163" y="1706563"/>
            <a:ext cx="55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6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67050" y="2157413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2984500" y="148907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28687" name="TextBox 15"/>
          <p:cNvSpPr txBox="1">
            <a:spLocks noChangeArrowheads="1"/>
          </p:cNvSpPr>
          <p:nvPr/>
        </p:nvSpPr>
        <p:spPr bwMode="auto">
          <a:xfrm>
            <a:off x="4995863" y="1230313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15</a:t>
            </a:r>
          </a:p>
        </p:txBody>
      </p:sp>
      <p:sp>
        <p:nvSpPr>
          <p:cNvPr id="28688" name="TextBox 16"/>
          <p:cNvSpPr txBox="1">
            <a:spLocks noChangeArrowheads="1"/>
          </p:cNvSpPr>
          <p:nvPr/>
        </p:nvSpPr>
        <p:spPr bwMode="auto">
          <a:xfrm>
            <a:off x="4995863" y="1692275"/>
            <a:ext cx="55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2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829175" y="2143125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90" name="TextBox 19"/>
          <p:cNvSpPr txBox="1">
            <a:spLocks noChangeArrowheads="1"/>
          </p:cNvSpPr>
          <p:nvPr/>
        </p:nvSpPr>
        <p:spPr bwMode="auto">
          <a:xfrm>
            <a:off x="4773613" y="1476375"/>
            <a:ext cx="555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28691" name="TextBox 20"/>
          <p:cNvSpPr txBox="1">
            <a:spLocks noChangeArrowheads="1"/>
          </p:cNvSpPr>
          <p:nvPr/>
        </p:nvSpPr>
        <p:spPr bwMode="auto">
          <a:xfrm>
            <a:off x="7016750" y="1189038"/>
            <a:ext cx="554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12</a:t>
            </a:r>
          </a:p>
        </p:txBody>
      </p:sp>
      <p:sp>
        <p:nvSpPr>
          <p:cNvPr id="28692" name="TextBox 21"/>
          <p:cNvSpPr txBox="1">
            <a:spLocks noChangeArrowheads="1"/>
          </p:cNvSpPr>
          <p:nvPr/>
        </p:nvSpPr>
        <p:spPr bwMode="auto">
          <a:xfrm>
            <a:off x="7016750" y="1649413"/>
            <a:ext cx="554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7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851650" y="2111375"/>
            <a:ext cx="8223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94" name="TextBox 24"/>
          <p:cNvSpPr txBox="1">
            <a:spLocks noChangeArrowheads="1"/>
          </p:cNvSpPr>
          <p:nvPr/>
        </p:nvSpPr>
        <p:spPr bwMode="auto">
          <a:xfrm>
            <a:off x="6796088" y="1433513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28695" name="TextBox 25"/>
          <p:cNvSpPr txBox="1">
            <a:spLocks noChangeArrowheads="1"/>
          </p:cNvSpPr>
          <p:nvPr/>
        </p:nvSpPr>
        <p:spPr bwMode="auto">
          <a:xfrm>
            <a:off x="1193800" y="394652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10</a:t>
            </a:r>
          </a:p>
        </p:txBody>
      </p:sp>
      <p:sp>
        <p:nvSpPr>
          <p:cNvPr id="28696" name="TextBox 26"/>
          <p:cNvSpPr txBox="1">
            <a:spLocks noChangeArrowheads="1"/>
          </p:cNvSpPr>
          <p:nvPr/>
        </p:nvSpPr>
        <p:spPr bwMode="auto">
          <a:xfrm>
            <a:off x="1193800" y="4408488"/>
            <a:ext cx="554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9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1400" y="4870450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98" name="TextBox 29"/>
          <p:cNvSpPr txBox="1">
            <a:spLocks noChangeArrowheads="1"/>
          </p:cNvSpPr>
          <p:nvPr/>
        </p:nvSpPr>
        <p:spPr bwMode="auto">
          <a:xfrm>
            <a:off x="973138" y="4191000"/>
            <a:ext cx="55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95638" y="4953000"/>
            <a:ext cx="549275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91100" y="4938713"/>
            <a:ext cx="547688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16750" y="4918075"/>
            <a:ext cx="549275" cy="547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02" name="TextBox 41"/>
          <p:cNvSpPr txBox="1">
            <a:spLocks noChangeArrowheads="1"/>
          </p:cNvSpPr>
          <p:nvPr/>
        </p:nvSpPr>
        <p:spPr bwMode="auto">
          <a:xfrm>
            <a:off x="3205163" y="3987800"/>
            <a:ext cx="55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14</a:t>
            </a:r>
          </a:p>
        </p:txBody>
      </p:sp>
      <p:sp>
        <p:nvSpPr>
          <p:cNvPr id="28703" name="TextBox 42"/>
          <p:cNvSpPr txBox="1">
            <a:spLocks noChangeArrowheads="1"/>
          </p:cNvSpPr>
          <p:nvPr/>
        </p:nvSpPr>
        <p:spPr bwMode="auto">
          <a:xfrm>
            <a:off x="3205163" y="4449763"/>
            <a:ext cx="55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4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067050" y="4900613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705" name="TextBox 45"/>
          <p:cNvSpPr txBox="1">
            <a:spLocks noChangeArrowheads="1"/>
          </p:cNvSpPr>
          <p:nvPr/>
        </p:nvSpPr>
        <p:spPr bwMode="auto">
          <a:xfrm>
            <a:off x="2984500" y="423227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28706" name="TextBox 46"/>
          <p:cNvSpPr txBox="1">
            <a:spLocks noChangeArrowheads="1"/>
          </p:cNvSpPr>
          <p:nvPr/>
        </p:nvSpPr>
        <p:spPr bwMode="auto">
          <a:xfrm>
            <a:off x="4995863" y="3973513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12</a:t>
            </a:r>
          </a:p>
        </p:txBody>
      </p:sp>
      <p:sp>
        <p:nvSpPr>
          <p:cNvPr id="28707" name="TextBox 47"/>
          <p:cNvSpPr txBox="1">
            <a:spLocks noChangeArrowheads="1"/>
          </p:cNvSpPr>
          <p:nvPr/>
        </p:nvSpPr>
        <p:spPr bwMode="auto">
          <a:xfrm>
            <a:off x="4995863" y="4435475"/>
            <a:ext cx="55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4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4829175" y="4886325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709" name="TextBox 50"/>
          <p:cNvSpPr txBox="1">
            <a:spLocks noChangeArrowheads="1"/>
          </p:cNvSpPr>
          <p:nvPr/>
        </p:nvSpPr>
        <p:spPr bwMode="auto">
          <a:xfrm>
            <a:off x="4773613" y="4219575"/>
            <a:ext cx="555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28710" name="TextBox 51"/>
          <p:cNvSpPr txBox="1">
            <a:spLocks noChangeArrowheads="1"/>
          </p:cNvSpPr>
          <p:nvPr/>
        </p:nvSpPr>
        <p:spPr bwMode="auto">
          <a:xfrm>
            <a:off x="7016750" y="3932238"/>
            <a:ext cx="554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11</a:t>
            </a:r>
          </a:p>
        </p:txBody>
      </p:sp>
      <p:sp>
        <p:nvSpPr>
          <p:cNvPr id="28711" name="TextBox 52"/>
          <p:cNvSpPr txBox="1">
            <a:spLocks noChangeArrowheads="1"/>
          </p:cNvSpPr>
          <p:nvPr/>
        </p:nvSpPr>
        <p:spPr bwMode="auto">
          <a:xfrm>
            <a:off x="7016750" y="4392613"/>
            <a:ext cx="554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8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851650" y="4854575"/>
            <a:ext cx="8223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713" name="TextBox 55"/>
          <p:cNvSpPr txBox="1">
            <a:spLocks noChangeArrowheads="1"/>
          </p:cNvSpPr>
          <p:nvPr/>
        </p:nvSpPr>
        <p:spPr bwMode="auto">
          <a:xfrm>
            <a:off x="6796088" y="4176713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895725" y="3032125"/>
            <a:ext cx="1063625" cy="903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6118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Tính.</a:t>
            </a: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4073525" y="1497013"/>
            <a:ext cx="514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60850" y="2301875"/>
            <a:ext cx="5540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</a:t>
            </a:r>
            <a:r>
              <a:rPr lang="en-US" sz="4000"/>
              <a:t>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57613" y="2990850"/>
            <a:ext cx="1371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3824288" y="1906588"/>
            <a:ext cx="554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25938" y="3155950"/>
            <a:ext cx="554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364038" y="1503363"/>
            <a:ext cx="471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073525" y="1501775"/>
            <a:ext cx="554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-1.85185E-6 L -0.00399 0.241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20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2" grpId="0"/>
      <p:bldP spid="34" grpId="0"/>
      <p:bldP spid="34" grpId="1"/>
      <p:bldP spid="35" grpId="0"/>
      <p:bldP spid="35" grpId="1"/>
      <p:bldP spid="3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406525" y="2209800"/>
            <a:ext cx="547688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95638" y="2209800"/>
            <a:ext cx="549275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91100" y="2195513"/>
            <a:ext cx="547688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6750" y="2174875"/>
            <a:ext cx="549275" cy="547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4275" y="4976813"/>
            <a:ext cx="549275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6118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Tính.</a:t>
            </a:r>
          </a:p>
        </p:txBody>
      </p:sp>
      <p:sp>
        <p:nvSpPr>
          <p:cNvPr id="32776" name="TextBox 2"/>
          <p:cNvSpPr txBox="1">
            <a:spLocks noChangeArrowheads="1"/>
          </p:cNvSpPr>
          <p:nvPr/>
        </p:nvSpPr>
        <p:spPr bwMode="auto">
          <a:xfrm>
            <a:off x="1406525" y="1244600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11</a:t>
            </a:r>
          </a:p>
        </p:txBody>
      </p:sp>
      <p:sp>
        <p:nvSpPr>
          <p:cNvPr id="32777" name="TextBox 5"/>
          <p:cNvSpPr txBox="1">
            <a:spLocks noChangeArrowheads="1"/>
          </p:cNvSpPr>
          <p:nvPr/>
        </p:nvSpPr>
        <p:spPr bwMode="auto">
          <a:xfrm>
            <a:off x="1406525" y="1706563"/>
            <a:ext cx="554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66825" y="2157413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79" name="TextBox 8"/>
          <p:cNvSpPr txBox="1">
            <a:spLocks noChangeArrowheads="1"/>
          </p:cNvSpPr>
          <p:nvPr/>
        </p:nvSpPr>
        <p:spPr bwMode="auto">
          <a:xfrm>
            <a:off x="1406525" y="2266950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16</a:t>
            </a:r>
          </a:p>
        </p:txBody>
      </p:sp>
      <p:sp>
        <p:nvSpPr>
          <p:cNvPr id="32780" name="TextBox 9"/>
          <p:cNvSpPr txBox="1">
            <a:spLocks noChangeArrowheads="1"/>
          </p:cNvSpPr>
          <p:nvPr/>
        </p:nvSpPr>
        <p:spPr bwMode="auto">
          <a:xfrm>
            <a:off x="1184275" y="148907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32781" name="TextBox 10"/>
          <p:cNvSpPr txBox="1">
            <a:spLocks noChangeArrowheads="1"/>
          </p:cNvSpPr>
          <p:nvPr/>
        </p:nvSpPr>
        <p:spPr bwMode="auto">
          <a:xfrm>
            <a:off x="3205163" y="1244600"/>
            <a:ext cx="55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13</a:t>
            </a:r>
          </a:p>
        </p:txBody>
      </p:sp>
      <p:sp>
        <p:nvSpPr>
          <p:cNvPr id="32782" name="TextBox 11"/>
          <p:cNvSpPr txBox="1">
            <a:spLocks noChangeArrowheads="1"/>
          </p:cNvSpPr>
          <p:nvPr/>
        </p:nvSpPr>
        <p:spPr bwMode="auto">
          <a:xfrm>
            <a:off x="3205163" y="1706563"/>
            <a:ext cx="55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6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67050" y="2157413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5163" y="2276475"/>
            <a:ext cx="55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19</a:t>
            </a:r>
          </a:p>
        </p:txBody>
      </p:sp>
      <p:sp>
        <p:nvSpPr>
          <p:cNvPr id="32785" name="TextBox 14"/>
          <p:cNvSpPr txBox="1">
            <a:spLocks noChangeArrowheads="1"/>
          </p:cNvSpPr>
          <p:nvPr/>
        </p:nvSpPr>
        <p:spPr bwMode="auto">
          <a:xfrm>
            <a:off x="2984500" y="148907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32786" name="TextBox 15"/>
          <p:cNvSpPr txBox="1">
            <a:spLocks noChangeArrowheads="1"/>
          </p:cNvSpPr>
          <p:nvPr/>
        </p:nvSpPr>
        <p:spPr bwMode="auto">
          <a:xfrm>
            <a:off x="4995863" y="1230313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15</a:t>
            </a:r>
          </a:p>
        </p:txBody>
      </p:sp>
      <p:sp>
        <p:nvSpPr>
          <p:cNvPr id="32787" name="TextBox 16"/>
          <p:cNvSpPr txBox="1">
            <a:spLocks noChangeArrowheads="1"/>
          </p:cNvSpPr>
          <p:nvPr/>
        </p:nvSpPr>
        <p:spPr bwMode="auto">
          <a:xfrm>
            <a:off x="4995863" y="1692275"/>
            <a:ext cx="55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2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829175" y="2143125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95863" y="2262188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17</a:t>
            </a:r>
          </a:p>
        </p:txBody>
      </p:sp>
      <p:sp>
        <p:nvSpPr>
          <p:cNvPr id="32790" name="TextBox 19"/>
          <p:cNvSpPr txBox="1">
            <a:spLocks noChangeArrowheads="1"/>
          </p:cNvSpPr>
          <p:nvPr/>
        </p:nvSpPr>
        <p:spPr bwMode="auto">
          <a:xfrm>
            <a:off x="4773613" y="1476375"/>
            <a:ext cx="555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32791" name="TextBox 20"/>
          <p:cNvSpPr txBox="1">
            <a:spLocks noChangeArrowheads="1"/>
          </p:cNvSpPr>
          <p:nvPr/>
        </p:nvSpPr>
        <p:spPr bwMode="auto">
          <a:xfrm>
            <a:off x="7016750" y="1189038"/>
            <a:ext cx="554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12</a:t>
            </a:r>
          </a:p>
        </p:txBody>
      </p:sp>
      <p:sp>
        <p:nvSpPr>
          <p:cNvPr id="32792" name="TextBox 21"/>
          <p:cNvSpPr txBox="1">
            <a:spLocks noChangeArrowheads="1"/>
          </p:cNvSpPr>
          <p:nvPr/>
        </p:nvSpPr>
        <p:spPr bwMode="auto">
          <a:xfrm>
            <a:off x="7016750" y="1649413"/>
            <a:ext cx="554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7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851650" y="2111375"/>
            <a:ext cx="8223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16750" y="221297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19</a:t>
            </a:r>
          </a:p>
        </p:txBody>
      </p:sp>
      <p:sp>
        <p:nvSpPr>
          <p:cNvPr id="32795" name="TextBox 24"/>
          <p:cNvSpPr txBox="1">
            <a:spLocks noChangeArrowheads="1"/>
          </p:cNvSpPr>
          <p:nvPr/>
        </p:nvSpPr>
        <p:spPr bwMode="auto">
          <a:xfrm>
            <a:off x="6796088" y="1433513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32796" name="TextBox 25"/>
          <p:cNvSpPr txBox="1">
            <a:spLocks noChangeArrowheads="1"/>
          </p:cNvSpPr>
          <p:nvPr/>
        </p:nvSpPr>
        <p:spPr bwMode="auto">
          <a:xfrm>
            <a:off x="1193800" y="399097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10</a:t>
            </a:r>
          </a:p>
        </p:txBody>
      </p:sp>
      <p:sp>
        <p:nvSpPr>
          <p:cNvPr id="32797" name="TextBox 26"/>
          <p:cNvSpPr txBox="1">
            <a:spLocks noChangeArrowheads="1"/>
          </p:cNvSpPr>
          <p:nvPr/>
        </p:nvSpPr>
        <p:spPr bwMode="auto">
          <a:xfrm>
            <a:off x="1193800" y="4452938"/>
            <a:ext cx="554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9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1400" y="4914900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93800" y="5016500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19</a:t>
            </a:r>
          </a:p>
        </p:txBody>
      </p:sp>
      <p:sp>
        <p:nvSpPr>
          <p:cNvPr id="32800" name="TextBox 29"/>
          <p:cNvSpPr txBox="1">
            <a:spLocks noChangeArrowheads="1"/>
          </p:cNvSpPr>
          <p:nvPr/>
        </p:nvSpPr>
        <p:spPr bwMode="auto">
          <a:xfrm>
            <a:off x="973138" y="4235450"/>
            <a:ext cx="55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95638" y="4953000"/>
            <a:ext cx="549275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91100" y="4938713"/>
            <a:ext cx="547688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16750" y="4918075"/>
            <a:ext cx="549275" cy="547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04" name="TextBox 41"/>
          <p:cNvSpPr txBox="1">
            <a:spLocks noChangeArrowheads="1"/>
          </p:cNvSpPr>
          <p:nvPr/>
        </p:nvSpPr>
        <p:spPr bwMode="auto">
          <a:xfrm>
            <a:off x="3205163" y="3987800"/>
            <a:ext cx="55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14</a:t>
            </a:r>
          </a:p>
        </p:txBody>
      </p:sp>
      <p:sp>
        <p:nvSpPr>
          <p:cNvPr id="32805" name="TextBox 42"/>
          <p:cNvSpPr txBox="1">
            <a:spLocks noChangeArrowheads="1"/>
          </p:cNvSpPr>
          <p:nvPr/>
        </p:nvSpPr>
        <p:spPr bwMode="auto">
          <a:xfrm>
            <a:off x="3205163" y="4449763"/>
            <a:ext cx="55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4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067050" y="4900613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205163" y="5019675"/>
            <a:ext cx="55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18</a:t>
            </a:r>
          </a:p>
        </p:txBody>
      </p:sp>
      <p:sp>
        <p:nvSpPr>
          <p:cNvPr id="32808" name="TextBox 45"/>
          <p:cNvSpPr txBox="1">
            <a:spLocks noChangeArrowheads="1"/>
          </p:cNvSpPr>
          <p:nvPr/>
        </p:nvSpPr>
        <p:spPr bwMode="auto">
          <a:xfrm>
            <a:off x="2984500" y="423227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32809" name="TextBox 46"/>
          <p:cNvSpPr txBox="1">
            <a:spLocks noChangeArrowheads="1"/>
          </p:cNvSpPr>
          <p:nvPr/>
        </p:nvSpPr>
        <p:spPr bwMode="auto">
          <a:xfrm>
            <a:off x="4995863" y="3973513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12</a:t>
            </a:r>
          </a:p>
        </p:txBody>
      </p:sp>
      <p:sp>
        <p:nvSpPr>
          <p:cNvPr id="32810" name="TextBox 47"/>
          <p:cNvSpPr txBox="1">
            <a:spLocks noChangeArrowheads="1"/>
          </p:cNvSpPr>
          <p:nvPr/>
        </p:nvSpPr>
        <p:spPr bwMode="auto">
          <a:xfrm>
            <a:off x="4995863" y="4435475"/>
            <a:ext cx="55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4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4829175" y="4886325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995863" y="5005388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16</a:t>
            </a:r>
          </a:p>
        </p:txBody>
      </p:sp>
      <p:sp>
        <p:nvSpPr>
          <p:cNvPr id="32813" name="TextBox 50"/>
          <p:cNvSpPr txBox="1">
            <a:spLocks noChangeArrowheads="1"/>
          </p:cNvSpPr>
          <p:nvPr/>
        </p:nvSpPr>
        <p:spPr bwMode="auto">
          <a:xfrm>
            <a:off x="4773613" y="4219575"/>
            <a:ext cx="555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32814" name="TextBox 51"/>
          <p:cNvSpPr txBox="1">
            <a:spLocks noChangeArrowheads="1"/>
          </p:cNvSpPr>
          <p:nvPr/>
        </p:nvSpPr>
        <p:spPr bwMode="auto">
          <a:xfrm>
            <a:off x="7016750" y="3932238"/>
            <a:ext cx="554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11</a:t>
            </a:r>
          </a:p>
        </p:txBody>
      </p:sp>
      <p:sp>
        <p:nvSpPr>
          <p:cNvPr id="32815" name="TextBox 52"/>
          <p:cNvSpPr txBox="1">
            <a:spLocks noChangeArrowheads="1"/>
          </p:cNvSpPr>
          <p:nvPr/>
        </p:nvSpPr>
        <p:spPr bwMode="auto">
          <a:xfrm>
            <a:off x="7016750" y="4392613"/>
            <a:ext cx="554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8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851650" y="4854575"/>
            <a:ext cx="8223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016750" y="495617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19</a:t>
            </a:r>
          </a:p>
        </p:txBody>
      </p:sp>
      <p:sp>
        <p:nvSpPr>
          <p:cNvPr id="32818" name="TextBox 55"/>
          <p:cNvSpPr txBox="1">
            <a:spLocks noChangeArrowheads="1"/>
          </p:cNvSpPr>
          <p:nvPr/>
        </p:nvSpPr>
        <p:spPr bwMode="auto">
          <a:xfrm>
            <a:off x="6796088" y="4176713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4" grpId="0"/>
      <p:bldP spid="29" grpId="0"/>
      <p:bldP spid="45" grpId="0"/>
      <p:bldP spid="50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2493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Đặt tính rồi tính.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20813" y="915988"/>
            <a:ext cx="1554162" cy="549275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884863" y="915988"/>
            <a:ext cx="1554162" cy="549275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902325" y="3629025"/>
            <a:ext cx="1555750" cy="549275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420813" y="3702050"/>
            <a:ext cx="1554162" cy="549275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3" name="TextBox 32"/>
          <p:cNvSpPr txBox="1">
            <a:spLocks noChangeArrowheads="1"/>
          </p:cNvSpPr>
          <p:nvPr/>
        </p:nvSpPr>
        <p:spPr bwMode="auto">
          <a:xfrm>
            <a:off x="1554163" y="963613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13 + 5 </a:t>
            </a:r>
          </a:p>
        </p:txBody>
      </p:sp>
      <p:sp>
        <p:nvSpPr>
          <p:cNvPr id="34824" name="TextBox 59"/>
          <p:cNvSpPr txBox="1">
            <a:spLocks noChangeArrowheads="1"/>
          </p:cNvSpPr>
          <p:nvPr/>
        </p:nvSpPr>
        <p:spPr bwMode="auto">
          <a:xfrm>
            <a:off x="5981700" y="955675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16 + 2 </a:t>
            </a:r>
          </a:p>
        </p:txBody>
      </p:sp>
      <p:sp>
        <p:nvSpPr>
          <p:cNvPr id="34825" name="TextBox 60"/>
          <p:cNvSpPr txBox="1">
            <a:spLocks noChangeArrowheads="1"/>
          </p:cNvSpPr>
          <p:nvPr/>
        </p:nvSpPr>
        <p:spPr bwMode="auto">
          <a:xfrm>
            <a:off x="1554163" y="3754438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15 + 4 </a:t>
            </a:r>
          </a:p>
        </p:txBody>
      </p:sp>
      <p:sp>
        <p:nvSpPr>
          <p:cNvPr id="34826" name="TextBox 61"/>
          <p:cNvSpPr txBox="1">
            <a:spLocks noChangeArrowheads="1"/>
          </p:cNvSpPr>
          <p:nvPr/>
        </p:nvSpPr>
        <p:spPr bwMode="auto">
          <a:xfrm>
            <a:off x="5981700" y="3694113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11 + 7 </a:t>
            </a:r>
          </a:p>
        </p:txBody>
      </p:sp>
      <p:sp>
        <p:nvSpPr>
          <p:cNvPr id="64" name="Oval 63"/>
          <p:cNvSpPr/>
          <p:nvPr/>
        </p:nvSpPr>
        <p:spPr>
          <a:xfrm>
            <a:off x="877888" y="774700"/>
            <a:ext cx="2638425" cy="8255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105025" y="266382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844675" y="1606550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</a:t>
            </a: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2493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Đặt tính rồi tính.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20813" y="915988"/>
            <a:ext cx="1554162" cy="549275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884863" y="915988"/>
            <a:ext cx="1554162" cy="549275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902325" y="3629025"/>
            <a:ext cx="1555750" cy="549275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420813" y="3702050"/>
            <a:ext cx="1554162" cy="549275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73" name="TextBox 32"/>
          <p:cNvSpPr txBox="1">
            <a:spLocks noChangeArrowheads="1"/>
          </p:cNvSpPr>
          <p:nvPr/>
        </p:nvSpPr>
        <p:spPr bwMode="auto">
          <a:xfrm>
            <a:off x="1554163" y="963613"/>
            <a:ext cx="1476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13 + 5 =</a:t>
            </a:r>
          </a:p>
        </p:txBody>
      </p:sp>
      <p:sp>
        <p:nvSpPr>
          <p:cNvPr id="36874" name="TextBox 59"/>
          <p:cNvSpPr txBox="1">
            <a:spLocks noChangeArrowheads="1"/>
          </p:cNvSpPr>
          <p:nvPr/>
        </p:nvSpPr>
        <p:spPr bwMode="auto">
          <a:xfrm>
            <a:off x="5981700" y="955675"/>
            <a:ext cx="147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16 + 2 =</a:t>
            </a:r>
          </a:p>
        </p:txBody>
      </p:sp>
      <p:sp>
        <p:nvSpPr>
          <p:cNvPr id="36875" name="TextBox 60"/>
          <p:cNvSpPr txBox="1">
            <a:spLocks noChangeArrowheads="1"/>
          </p:cNvSpPr>
          <p:nvPr/>
        </p:nvSpPr>
        <p:spPr bwMode="auto">
          <a:xfrm>
            <a:off x="1554163" y="3754438"/>
            <a:ext cx="1476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15 + 4 =</a:t>
            </a:r>
          </a:p>
        </p:txBody>
      </p:sp>
      <p:sp>
        <p:nvSpPr>
          <p:cNvPr id="36876" name="TextBox 61"/>
          <p:cNvSpPr txBox="1">
            <a:spLocks noChangeArrowheads="1"/>
          </p:cNvSpPr>
          <p:nvPr/>
        </p:nvSpPr>
        <p:spPr bwMode="auto">
          <a:xfrm>
            <a:off x="5981700" y="3708400"/>
            <a:ext cx="1476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11 + 7 =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844675" y="1601788"/>
            <a:ext cx="51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32000" y="2076450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5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816100" y="2538413"/>
            <a:ext cx="7239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631950" y="183832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109788" y="1608138"/>
            <a:ext cx="47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3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303463" y="1979613"/>
            <a:ext cx="0" cy="180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-4.07407E-6 L 0.00417 0.154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70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mph" presetSubtype="0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1" grpId="1"/>
      <p:bldP spid="51" grpId="2"/>
      <p:bldP spid="39" grpId="0"/>
      <p:bldP spid="41" grpId="0"/>
      <p:bldP spid="41" grpId="1"/>
      <p:bldP spid="41" grpId="2"/>
      <p:bldP spid="48" grpId="0"/>
      <p:bldP spid="50" grpId="0"/>
      <p:bldP spid="50" grpId="1"/>
      <p:bldP spid="5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2493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Đặt tính rồi tính.</a:t>
            </a:r>
          </a:p>
        </p:txBody>
      </p:sp>
      <p:sp>
        <p:nvSpPr>
          <p:cNvPr id="38915" name="TextBox 10"/>
          <p:cNvSpPr txBox="1">
            <a:spLocks noChangeArrowheads="1"/>
          </p:cNvSpPr>
          <p:nvPr/>
        </p:nvSpPr>
        <p:spPr bwMode="auto">
          <a:xfrm>
            <a:off x="6364288" y="1654175"/>
            <a:ext cx="55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16</a:t>
            </a:r>
          </a:p>
        </p:txBody>
      </p:sp>
      <p:sp>
        <p:nvSpPr>
          <p:cNvPr id="38916" name="TextBox 11"/>
          <p:cNvSpPr txBox="1">
            <a:spLocks noChangeArrowheads="1"/>
          </p:cNvSpPr>
          <p:nvPr/>
        </p:nvSpPr>
        <p:spPr bwMode="auto">
          <a:xfrm>
            <a:off x="6364288" y="2116138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226175" y="2566988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64288" y="2686050"/>
            <a:ext cx="55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18</a:t>
            </a:r>
          </a:p>
        </p:txBody>
      </p:sp>
      <p:sp>
        <p:nvSpPr>
          <p:cNvPr id="38919" name="TextBox 14"/>
          <p:cNvSpPr txBox="1">
            <a:spLocks noChangeArrowheads="1"/>
          </p:cNvSpPr>
          <p:nvPr/>
        </p:nvSpPr>
        <p:spPr bwMode="auto">
          <a:xfrm>
            <a:off x="6143625" y="1898650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38338" y="4411663"/>
            <a:ext cx="554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38338" y="4872038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4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785938" y="5334000"/>
            <a:ext cx="8223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938338" y="5437188"/>
            <a:ext cx="554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19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716088" y="4656138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478588" y="4452938"/>
            <a:ext cx="554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11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478588" y="4914900"/>
            <a:ext cx="55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7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340475" y="5365750"/>
            <a:ext cx="8239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478588" y="5484813"/>
            <a:ext cx="554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18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257925" y="4697413"/>
            <a:ext cx="554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20813" y="915988"/>
            <a:ext cx="1554162" cy="549275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884863" y="915988"/>
            <a:ext cx="1554162" cy="549275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902325" y="3629025"/>
            <a:ext cx="1555750" cy="549275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420813" y="3702050"/>
            <a:ext cx="1554162" cy="549275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34" name="TextBox 32"/>
          <p:cNvSpPr txBox="1">
            <a:spLocks noChangeArrowheads="1"/>
          </p:cNvSpPr>
          <p:nvPr/>
        </p:nvSpPr>
        <p:spPr bwMode="auto">
          <a:xfrm>
            <a:off x="1554163" y="963613"/>
            <a:ext cx="1476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13 + 5 =</a:t>
            </a:r>
          </a:p>
        </p:txBody>
      </p:sp>
      <p:sp>
        <p:nvSpPr>
          <p:cNvPr id="38935" name="TextBox 59"/>
          <p:cNvSpPr txBox="1">
            <a:spLocks noChangeArrowheads="1"/>
          </p:cNvSpPr>
          <p:nvPr/>
        </p:nvSpPr>
        <p:spPr bwMode="auto">
          <a:xfrm>
            <a:off x="5981700" y="955675"/>
            <a:ext cx="147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16 + 2 =</a:t>
            </a:r>
          </a:p>
        </p:txBody>
      </p:sp>
      <p:sp>
        <p:nvSpPr>
          <p:cNvPr id="38936" name="TextBox 60"/>
          <p:cNvSpPr txBox="1">
            <a:spLocks noChangeArrowheads="1"/>
          </p:cNvSpPr>
          <p:nvPr/>
        </p:nvSpPr>
        <p:spPr bwMode="auto">
          <a:xfrm>
            <a:off x="1554163" y="3754438"/>
            <a:ext cx="1476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15 + 4 =</a:t>
            </a:r>
          </a:p>
        </p:txBody>
      </p:sp>
      <p:sp>
        <p:nvSpPr>
          <p:cNvPr id="38937" name="TextBox 61"/>
          <p:cNvSpPr txBox="1">
            <a:spLocks noChangeArrowheads="1"/>
          </p:cNvSpPr>
          <p:nvPr/>
        </p:nvSpPr>
        <p:spPr bwMode="auto">
          <a:xfrm>
            <a:off x="5981700" y="3708400"/>
            <a:ext cx="1476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11 + 7 =</a:t>
            </a:r>
          </a:p>
        </p:txBody>
      </p:sp>
      <p:sp>
        <p:nvSpPr>
          <p:cNvPr id="38938" name="TextBox 37"/>
          <p:cNvSpPr txBox="1">
            <a:spLocks noChangeArrowheads="1"/>
          </p:cNvSpPr>
          <p:nvPr/>
        </p:nvSpPr>
        <p:spPr bwMode="auto">
          <a:xfrm>
            <a:off x="1844675" y="1606550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38939" name="TextBox 38"/>
          <p:cNvSpPr txBox="1">
            <a:spLocks noChangeArrowheads="1"/>
          </p:cNvSpPr>
          <p:nvPr/>
        </p:nvSpPr>
        <p:spPr bwMode="auto">
          <a:xfrm>
            <a:off x="1844675" y="1601788"/>
            <a:ext cx="51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38940" name="TextBox 40"/>
          <p:cNvSpPr txBox="1">
            <a:spLocks noChangeArrowheads="1"/>
          </p:cNvSpPr>
          <p:nvPr/>
        </p:nvSpPr>
        <p:spPr bwMode="auto">
          <a:xfrm>
            <a:off x="2032000" y="2076450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5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816100" y="2538413"/>
            <a:ext cx="7239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42" name="TextBox 47"/>
          <p:cNvSpPr txBox="1">
            <a:spLocks noChangeArrowheads="1"/>
          </p:cNvSpPr>
          <p:nvPr/>
        </p:nvSpPr>
        <p:spPr bwMode="auto">
          <a:xfrm>
            <a:off x="1631950" y="183832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38943" name="TextBox 48"/>
          <p:cNvSpPr txBox="1">
            <a:spLocks noChangeArrowheads="1"/>
          </p:cNvSpPr>
          <p:nvPr/>
        </p:nvSpPr>
        <p:spPr bwMode="auto">
          <a:xfrm>
            <a:off x="2105025" y="2663825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38944" name="TextBox 49"/>
          <p:cNvSpPr txBox="1">
            <a:spLocks noChangeArrowheads="1"/>
          </p:cNvSpPr>
          <p:nvPr/>
        </p:nvSpPr>
        <p:spPr bwMode="auto">
          <a:xfrm>
            <a:off x="2109788" y="1608138"/>
            <a:ext cx="47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38945" name="TextBox 51"/>
          <p:cNvSpPr txBox="1">
            <a:spLocks noChangeArrowheads="1"/>
          </p:cNvSpPr>
          <p:nvPr/>
        </p:nvSpPr>
        <p:spPr bwMode="auto">
          <a:xfrm>
            <a:off x="1881188" y="2663825"/>
            <a:ext cx="55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29" grpId="0"/>
      <p:bldP spid="30" grpId="0"/>
      <p:bldP spid="42" grpId="0"/>
      <p:bldP spid="43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560888" y="5014913"/>
            <a:ext cx="5588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84888" y="4994275"/>
            <a:ext cx="5588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16325" y="5024438"/>
            <a:ext cx="539750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4" name="TextBox 12"/>
          <p:cNvSpPr txBox="1">
            <a:spLocks noChangeArrowheads="1"/>
          </p:cNvSpPr>
          <p:nvPr/>
        </p:nvSpPr>
        <p:spPr bwMode="auto">
          <a:xfrm>
            <a:off x="5432425" y="5113338"/>
            <a:ext cx="3508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=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17800" y="5014913"/>
            <a:ext cx="5588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06813" y="5078413"/>
            <a:ext cx="357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06700" y="50784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40968" name="TextBox 24"/>
          <p:cNvSpPr txBox="1">
            <a:spLocks noChangeArrowheads="1"/>
          </p:cNvSpPr>
          <p:nvPr/>
        </p:nvSpPr>
        <p:spPr bwMode="auto">
          <a:xfrm>
            <a:off x="4564063" y="5070475"/>
            <a:ext cx="527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86488" y="506253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?</a:t>
            </a:r>
          </a:p>
        </p:txBody>
      </p:sp>
      <p:pic>
        <p:nvPicPr>
          <p:cNvPr id="4097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254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TextBox 3"/>
          <p:cNvSpPr txBox="1">
            <a:spLocks noChangeArrowheads="1"/>
          </p:cNvSpPr>
          <p:nvPr/>
        </p:nvSpPr>
        <p:spPr bwMode="auto">
          <a:xfrm>
            <a:off x="1044575" y="393700"/>
            <a:ext cx="759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Nêu phép tính rồi trả lời câu hỏi.</a:t>
            </a:r>
          </a:p>
        </p:txBody>
      </p:sp>
      <p:pic>
        <p:nvPicPr>
          <p:cNvPr id="4097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354138"/>
            <a:ext cx="365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TextBox 4"/>
          <p:cNvSpPr txBox="1">
            <a:spLocks noChangeArrowheads="1"/>
          </p:cNvSpPr>
          <p:nvPr/>
        </p:nvSpPr>
        <p:spPr bwMode="auto">
          <a:xfrm>
            <a:off x="1044575" y="874713"/>
            <a:ext cx="7591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Nam có tất cả bao nhiêu chiếc bút chì màu?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98475" y="1566863"/>
            <a:ext cx="2252663" cy="973137"/>
          </a:xfrm>
          <a:prstGeom prst="wedgeRoundRectCallout">
            <a:avLst>
              <a:gd name="adj1" fmla="val 67701"/>
              <a:gd name="adj2" fmla="val -3443"/>
              <a:gd name="adj3" fmla="val 16667"/>
            </a:avLst>
          </a:prstGeom>
          <a:solidFill>
            <a:schemeClr val="bg1"/>
          </a:solidFill>
          <a:ln>
            <a:solidFill>
              <a:srgbClr val="8E8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chỉ có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chiếc thôi à?</a:t>
            </a:r>
            <a:endParaRPr 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630863" y="1566863"/>
            <a:ext cx="2366962" cy="973137"/>
          </a:xfrm>
          <a:prstGeom prst="wedgeRoundRectCallout">
            <a:avLst>
              <a:gd name="adj1" fmla="val -63882"/>
              <a:gd name="adj2" fmla="val 56123"/>
              <a:gd name="adj3" fmla="val 16667"/>
            </a:avLst>
          </a:prstGeom>
          <a:solidFill>
            <a:schemeClr val="bg1"/>
          </a:solidFill>
          <a:ln>
            <a:solidFill>
              <a:srgbClr val="8E8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 có 12 chiếc nữa ở trong cặp.</a:t>
            </a:r>
            <a:endParaRPr lang="en-US" sz="2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03525" y="5078413"/>
            <a:ext cx="55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21100" y="5062538"/>
            <a:ext cx="34131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84888" y="5062538"/>
            <a:ext cx="55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86013" y="5764213"/>
            <a:ext cx="4371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Nam có tất cả 15 bút chì màu.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15" grpId="0"/>
      <p:bldP spid="16" grpId="0"/>
      <p:bldP spid="1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-38100"/>
            <a:ext cx="2089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706438" y="884238"/>
            <a:ext cx="7885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Hãy tính xem hai mẹ con đã bẻ được bao nhiêu bắp ngô?</a:t>
            </a:r>
          </a:p>
        </p:txBody>
      </p:sp>
      <p:pic>
        <p:nvPicPr>
          <p:cNvPr id="4198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7663" y="1452563"/>
            <a:ext cx="3368675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ular Callout 21"/>
          <p:cNvSpPr/>
          <p:nvPr/>
        </p:nvSpPr>
        <p:spPr>
          <a:xfrm>
            <a:off x="522288" y="2673350"/>
            <a:ext cx="2513012" cy="973138"/>
          </a:xfrm>
          <a:prstGeom prst="wedgeRoundRectCallout">
            <a:avLst>
              <a:gd name="adj1" fmla="val 60627"/>
              <a:gd name="adj2" fmla="val 31818"/>
              <a:gd name="adj3" fmla="val 16667"/>
            </a:avLst>
          </a:prstGeom>
          <a:solidFill>
            <a:schemeClr val="bg1"/>
          </a:solidFill>
          <a:ln>
            <a:solidFill>
              <a:srgbClr val="8E8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ơi, con bẻ được 3 bắp này</a:t>
            </a:r>
            <a:endParaRPr 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256338" y="1371600"/>
            <a:ext cx="2365375" cy="973138"/>
          </a:xfrm>
          <a:prstGeom prst="wedgeRoundRectCallout">
            <a:avLst>
              <a:gd name="adj1" fmla="val -63882"/>
              <a:gd name="adj2" fmla="val 56123"/>
              <a:gd name="adj3" fmla="val 16667"/>
            </a:avLst>
          </a:prstGeom>
          <a:solidFill>
            <a:schemeClr val="bg1"/>
          </a:solidFill>
          <a:ln>
            <a:solidFill>
              <a:srgbClr val="8E8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đã bẻ được 17 bắp đây rồi.</a:t>
            </a:r>
            <a:endParaRPr lang="en-US" sz="2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85975" y="5675313"/>
            <a:ext cx="5129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Hai mẹ con đã bẻ được 20 bắp ngô.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644525" y="1641475"/>
            <a:ext cx="1427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10 + 5 =</a:t>
            </a: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3495675" y="1641475"/>
            <a:ext cx="1503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10 + 2 =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367463" y="1641475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10 + 4 =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644525" y="3073400"/>
            <a:ext cx="1427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7 + 10 =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3495675" y="3073400"/>
            <a:ext cx="1503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9 + 10 =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6367463" y="30734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6 + 10 =</a:t>
            </a: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460375" y="4503738"/>
            <a:ext cx="1731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3 + 7 + 4 =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144838" y="4503738"/>
            <a:ext cx="1974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5 + 5 + 6 =</a:t>
            </a: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6061075" y="4503738"/>
            <a:ext cx="1960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9 + 1 + 3 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78038" y="1538288"/>
            <a:ext cx="611187" cy="574675"/>
          </a:xfrm>
          <a:prstGeom prst="rect">
            <a:avLst/>
          </a:prstGeom>
          <a:noFill/>
          <a:ln w="28575">
            <a:solidFill>
              <a:srgbClr val="8B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2092325" y="2963863"/>
            <a:ext cx="611188" cy="574675"/>
          </a:xfrm>
          <a:prstGeom prst="rect">
            <a:avLst/>
          </a:prstGeom>
          <a:noFill/>
          <a:ln w="28575">
            <a:solidFill>
              <a:srgbClr val="8B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2092325" y="4389438"/>
            <a:ext cx="611188" cy="574675"/>
          </a:xfrm>
          <a:prstGeom prst="rect">
            <a:avLst/>
          </a:prstGeom>
          <a:noFill/>
          <a:ln w="28575">
            <a:solidFill>
              <a:srgbClr val="8B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4837113" y="1509713"/>
            <a:ext cx="611187" cy="576262"/>
          </a:xfrm>
          <a:prstGeom prst="rect">
            <a:avLst/>
          </a:prstGeom>
          <a:noFill/>
          <a:ln w="28575">
            <a:solidFill>
              <a:srgbClr val="8B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4829175" y="2959100"/>
            <a:ext cx="611188" cy="574675"/>
          </a:xfrm>
          <a:prstGeom prst="rect">
            <a:avLst/>
          </a:prstGeom>
          <a:noFill/>
          <a:ln w="28575">
            <a:solidFill>
              <a:srgbClr val="8B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1" name="Rectangle 20"/>
          <p:cNvSpPr/>
          <p:nvPr/>
        </p:nvSpPr>
        <p:spPr>
          <a:xfrm>
            <a:off x="4864100" y="4389438"/>
            <a:ext cx="611188" cy="574675"/>
          </a:xfrm>
          <a:prstGeom prst="rect">
            <a:avLst/>
          </a:prstGeom>
          <a:noFill/>
          <a:ln w="28575">
            <a:solidFill>
              <a:srgbClr val="8B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7693025" y="1565275"/>
            <a:ext cx="611188" cy="576263"/>
          </a:xfrm>
          <a:prstGeom prst="rect">
            <a:avLst/>
          </a:prstGeom>
          <a:noFill/>
          <a:ln w="28575">
            <a:solidFill>
              <a:srgbClr val="8B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7693025" y="2935288"/>
            <a:ext cx="611188" cy="576262"/>
          </a:xfrm>
          <a:prstGeom prst="rect">
            <a:avLst/>
          </a:prstGeom>
          <a:noFill/>
          <a:ln w="28575">
            <a:solidFill>
              <a:srgbClr val="8B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4" name="Rectangle 23"/>
          <p:cNvSpPr/>
          <p:nvPr/>
        </p:nvSpPr>
        <p:spPr>
          <a:xfrm>
            <a:off x="7693025" y="4389438"/>
            <a:ext cx="611188" cy="574675"/>
          </a:xfrm>
          <a:prstGeom prst="rect">
            <a:avLst/>
          </a:prstGeom>
          <a:noFill/>
          <a:ln w="28575">
            <a:solidFill>
              <a:srgbClr val="8B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78038" y="1622425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92325" y="4475163"/>
            <a:ext cx="611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78038" y="3044825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17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49813" y="1622425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64100" y="4475163"/>
            <a:ext cx="611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16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849813" y="3044825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19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673975" y="1622425"/>
            <a:ext cx="612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688263" y="4475163"/>
            <a:ext cx="611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13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673975" y="3044825"/>
            <a:ext cx="612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06638" y="2770188"/>
            <a:ext cx="3560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/>
              <a:t>14 + 3 =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2741613"/>
            <a:ext cx="512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597025" y="2459038"/>
            <a:ext cx="59499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36C1E"/>
                </a:solidFill>
              </a:rPr>
              <a:t>Phép tính cộng </a:t>
            </a:r>
          </a:p>
          <a:p>
            <a:r>
              <a:rPr lang="en-US" sz="6000" b="1">
                <a:solidFill>
                  <a:srgbClr val="F36C1E"/>
                </a:solidFill>
              </a:rPr>
              <a:t>dạng 14 + 3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255963" y="825500"/>
            <a:ext cx="615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588" y="1041400"/>
            <a:ext cx="22002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4561421" y="4256651"/>
            <a:ext cx="329397" cy="1060632"/>
            <a:chOff x="3482218" y="4065550"/>
            <a:chExt cx="329397" cy="1060632"/>
          </a:xfrm>
          <a:solidFill>
            <a:srgbClr val="00B0F0"/>
          </a:solidFill>
        </p:grpSpPr>
        <p:sp>
          <p:nvSpPr>
            <p:cNvPr id="21" name="Rectangle 20"/>
            <p:cNvSpPr/>
            <p:nvPr/>
          </p:nvSpPr>
          <p:spPr>
            <a:xfrm>
              <a:off x="3482218" y="4796785"/>
              <a:ext cx="329397" cy="329397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82218" y="4433169"/>
              <a:ext cx="329397" cy="329397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82218" y="4065550"/>
              <a:ext cx="329397" cy="329397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87418" y="1673626"/>
            <a:ext cx="826897" cy="3647674"/>
            <a:chOff x="1931768" y="1478508"/>
            <a:chExt cx="826897" cy="3647674"/>
          </a:xfrm>
          <a:solidFill>
            <a:srgbClr val="FFCD03"/>
          </a:solidFill>
        </p:grpSpPr>
        <p:sp>
          <p:nvSpPr>
            <p:cNvPr id="4" name="Rectangle 3"/>
            <p:cNvSpPr/>
            <p:nvPr/>
          </p:nvSpPr>
          <p:spPr>
            <a:xfrm>
              <a:off x="1931768" y="4796785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31768" y="4430788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31768" y="4060787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1768" y="3694790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31768" y="3329738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31768" y="2959166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31768" y="2586120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31768" y="2212503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31768" y="1844505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31768" y="1478508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29268" y="4796785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29268" y="4430788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29268" y="4060787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29268" y="3697931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1988" y="3116263"/>
            <a:ext cx="29527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3186637" y="1828799"/>
            <a:ext cx="329397" cy="1060632"/>
            <a:chOff x="3482218" y="4065550"/>
            <a:chExt cx="329397" cy="1060632"/>
          </a:xfrm>
          <a:solidFill>
            <a:srgbClr val="00B0F0"/>
          </a:solidFill>
        </p:grpSpPr>
        <p:sp>
          <p:nvSpPr>
            <p:cNvPr id="35" name="Rectangle 34"/>
            <p:cNvSpPr/>
            <p:nvPr/>
          </p:nvSpPr>
          <p:spPr>
            <a:xfrm>
              <a:off x="3482218" y="4796785"/>
              <a:ext cx="329397" cy="329397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82218" y="4430788"/>
              <a:ext cx="329397" cy="329397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82218" y="4065550"/>
              <a:ext cx="329397" cy="329397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790700" y="825500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14 + 3 =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371850" y="825500"/>
            <a:ext cx="512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86 L -0.15 -0.35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-176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00018 0.138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8" grpId="1"/>
      <p:bldP spid="49" grpId="2"/>
      <p:bldP spid="49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77963" y="4875213"/>
            <a:ext cx="4995862" cy="8223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081213" y="1812925"/>
            <a:ext cx="276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1</a:t>
            </a:r>
          </a:p>
        </p:txBody>
      </p:sp>
      <p:pic>
        <p:nvPicPr>
          <p:cNvPr id="2355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081213" y="1816100"/>
            <a:ext cx="51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1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587625" y="2139950"/>
            <a:ext cx="554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 3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685925" y="3340100"/>
            <a:ext cx="170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701800" y="2376488"/>
            <a:ext cx="554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+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603500" y="3503613"/>
            <a:ext cx="33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7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562225" y="1812925"/>
            <a:ext cx="471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4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043113" y="3503613"/>
            <a:ext cx="315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1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573213" y="4964113"/>
            <a:ext cx="121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Vậy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647950" y="4954588"/>
            <a:ext cx="1157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14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524250" y="4964113"/>
            <a:ext cx="300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+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079875" y="4954588"/>
            <a:ext cx="33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3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760913" y="4984750"/>
            <a:ext cx="300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=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357813" y="4964113"/>
            <a:ext cx="1266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17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2792413" y="2344738"/>
            <a:ext cx="0" cy="45720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0" name="TextBox 56"/>
          <p:cNvSpPr txBox="1">
            <a:spLocks noChangeArrowheads="1"/>
          </p:cNvSpPr>
          <p:nvPr/>
        </p:nvSpPr>
        <p:spPr bwMode="auto">
          <a:xfrm>
            <a:off x="1790700" y="317500"/>
            <a:ext cx="2781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14 + 3 = </a:t>
            </a:r>
          </a:p>
        </p:txBody>
      </p:sp>
      <p:sp>
        <p:nvSpPr>
          <p:cNvPr id="23571" name="TextBox 58"/>
          <p:cNvSpPr txBox="1">
            <a:spLocks noChangeArrowheads="1"/>
          </p:cNvSpPr>
          <p:nvPr/>
        </p:nvSpPr>
        <p:spPr bwMode="auto">
          <a:xfrm>
            <a:off x="4043363" y="293688"/>
            <a:ext cx="512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05238" y="1927225"/>
            <a:ext cx="4597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/>
              <a:t>4 cộng 3 bằng 7, viết 7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824288" y="2674938"/>
            <a:ext cx="35544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/>
              <a:t>Hạ 1 chục, viết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mph" presetSubtype="0" fill="hold" grpId="3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mph" presetSubtype="0" fill="hold" grpId="4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mph" presetSubtype="0" fill="hold" grpId="4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4.44444E-6 L -0.00486 0.2469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5" grpId="0"/>
      <p:bldP spid="45" grpId="1"/>
      <p:bldP spid="45" grpId="2"/>
      <p:bldP spid="39" grpId="0"/>
      <p:bldP spid="39" grpId="1"/>
      <p:bldP spid="39" grpId="2"/>
      <p:bldP spid="39" grpId="3"/>
      <p:bldP spid="40" grpId="0"/>
      <p:bldP spid="40" grpId="1"/>
      <p:bldP spid="40" grpId="2"/>
      <p:bldP spid="40" grpId="3"/>
      <p:bldP spid="40" grpId="4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4" grpId="3"/>
      <p:bldP spid="44" grpId="4"/>
      <p:bldP spid="46" grpId="0"/>
      <p:bldP spid="46" grpId="1"/>
      <p:bldP spid="50" grpId="0"/>
      <p:bldP spid="51" grpId="0"/>
      <p:bldP spid="52" grpId="0"/>
      <p:bldP spid="53" grpId="0"/>
      <p:bldP spid="54" grpId="0"/>
      <p:bldP spid="55" grpId="0"/>
      <p:bldP spid="2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55"/>
          <p:cNvSpPr txBox="1">
            <a:spLocks noChangeArrowheads="1"/>
          </p:cNvSpPr>
          <p:nvPr/>
        </p:nvSpPr>
        <p:spPr bwMode="auto">
          <a:xfrm>
            <a:off x="3255963" y="317500"/>
            <a:ext cx="615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17</a:t>
            </a:r>
          </a:p>
        </p:txBody>
      </p:sp>
      <p:sp>
        <p:nvSpPr>
          <p:cNvPr id="25602" name="TextBox 44"/>
          <p:cNvSpPr txBox="1">
            <a:spLocks noChangeArrowheads="1"/>
          </p:cNvSpPr>
          <p:nvPr/>
        </p:nvSpPr>
        <p:spPr bwMode="auto">
          <a:xfrm>
            <a:off x="2768600" y="4492625"/>
            <a:ext cx="276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9238" y="1104900"/>
            <a:ext cx="141763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2687419" y="992784"/>
            <a:ext cx="719052" cy="3249015"/>
            <a:chOff x="1931768" y="1478508"/>
            <a:chExt cx="826897" cy="3647674"/>
          </a:xfrm>
          <a:solidFill>
            <a:srgbClr val="FFCD03"/>
          </a:solidFill>
        </p:grpSpPr>
        <p:sp>
          <p:nvSpPr>
            <p:cNvPr id="4" name="Rectangle 3"/>
            <p:cNvSpPr/>
            <p:nvPr/>
          </p:nvSpPr>
          <p:spPr>
            <a:xfrm>
              <a:off x="1931768" y="4796785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31768" y="4430788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31768" y="4060787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1768" y="3694790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31768" y="3329738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31768" y="2959166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31768" y="2586120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31768" y="2212503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31768" y="1844505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31768" y="1478508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29268" y="4796785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29268" y="4430788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29268" y="4060787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29268" y="3697931"/>
              <a:ext cx="329397" cy="329397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5606" name="Picture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1988" y="2392363"/>
            <a:ext cx="266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3186637" y="1104899"/>
            <a:ext cx="290233" cy="957234"/>
            <a:chOff x="3482218" y="4065550"/>
            <a:chExt cx="329397" cy="1060632"/>
          </a:xfrm>
          <a:solidFill>
            <a:srgbClr val="00B0F0"/>
          </a:solidFill>
        </p:grpSpPr>
        <p:sp>
          <p:nvSpPr>
            <p:cNvPr id="35" name="Rectangle 34"/>
            <p:cNvSpPr/>
            <p:nvPr/>
          </p:nvSpPr>
          <p:spPr>
            <a:xfrm>
              <a:off x="3482218" y="4796785"/>
              <a:ext cx="329397" cy="329397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82218" y="4430788"/>
              <a:ext cx="329397" cy="329397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82218" y="4065550"/>
              <a:ext cx="329397" cy="329397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5608" name="TextBox 38"/>
          <p:cNvSpPr txBox="1">
            <a:spLocks noChangeArrowheads="1"/>
          </p:cNvSpPr>
          <p:nvPr/>
        </p:nvSpPr>
        <p:spPr bwMode="auto">
          <a:xfrm>
            <a:off x="2763838" y="4492625"/>
            <a:ext cx="514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25609" name="TextBox 39"/>
          <p:cNvSpPr txBox="1">
            <a:spLocks noChangeArrowheads="1"/>
          </p:cNvSpPr>
          <p:nvPr/>
        </p:nvSpPr>
        <p:spPr bwMode="auto">
          <a:xfrm>
            <a:off x="2943225" y="5008563"/>
            <a:ext cx="554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3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592388" y="5448300"/>
            <a:ext cx="823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11" name="TextBox 41"/>
          <p:cNvSpPr txBox="1">
            <a:spLocks noChangeArrowheads="1"/>
          </p:cNvSpPr>
          <p:nvPr/>
        </p:nvSpPr>
        <p:spPr bwMode="auto">
          <a:xfrm>
            <a:off x="2527300" y="4781550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−</a:t>
            </a:r>
            <a:endParaRPr lang="en-US" sz="3200" b="1"/>
          </a:p>
        </p:txBody>
      </p:sp>
      <p:sp>
        <p:nvSpPr>
          <p:cNvPr id="25612" name="TextBox 42"/>
          <p:cNvSpPr txBox="1">
            <a:spLocks noChangeArrowheads="1"/>
          </p:cNvSpPr>
          <p:nvPr/>
        </p:nvSpPr>
        <p:spPr bwMode="auto">
          <a:xfrm>
            <a:off x="3027363" y="5484813"/>
            <a:ext cx="339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25613" name="TextBox 43"/>
          <p:cNvSpPr txBox="1">
            <a:spLocks noChangeArrowheads="1"/>
          </p:cNvSpPr>
          <p:nvPr/>
        </p:nvSpPr>
        <p:spPr bwMode="auto">
          <a:xfrm>
            <a:off x="3043238" y="4495800"/>
            <a:ext cx="47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25614" name="TextBox 45"/>
          <p:cNvSpPr txBox="1">
            <a:spLocks noChangeArrowheads="1"/>
          </p:cNvSpPr>
          <p:nvPr/>
        </p:nvSpPr>
        <p:spPr bwMode="auto">
          <a:xfrm>
            <a:off x="2763838" y="5478463"/>
            <a:ext cx="315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25615" name="TextBox 47"/>
          <p:cNvSpPr txBox="1">
            <a:spLocks noChangeArrowheads="1"/>
          </p:cNvSpPr>
          <p:nvPr/>
        </p:nvSpPr>
        <p:spPr bwMode="auto">
          <a:xfrm>
            <a:off x="1790700" y="317500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14 + 3 = </a:t>
            </a:r>
          </a:p>
        </p:txBody>
      </p:sp>
      <p:sp>
        <p:nvSpPr>
          <p:cNvPr id="25616" name="TextBox 49"/>
          <p:cNvSpPr txBox="1">
            <a:spLocks noChangeArrowheads="1"/>
          </p:cNvSpPr>
          <p:nvPr/>
        </p:nvSpPr>
        <p:spPr bwMode="auto">
          <a:xfrm>
            <a:off x="2490788" y="6042025"/>
            <a:ext cx="765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Vậy</a:t>
            </a:r>
          </a:p>
        </p:txBody>
      </p:sp>
      <p:sp>
        <p:nvSpPr>
          <p:cNvPr id="25617" name="TextBox 50"/>
          <p:cNvSpPr txBox="1">
            <a:spLocks noChangeArrowheads="1"/>
          </p:cNvSpPr>
          <p:nvPr/>
        </p:nvSpPr>
        <p:spPr bwMode="auto">
          <a:xfrm>
            <a:off x="3354388" y="6042025"/>
            <a:ext cx="588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14</a:t>
            </a:r>
          </a:p>
        </p:txBody>
      </p:sp>
      <p:sp>
        <p:nvSpPr>
          <p:cNvPr id="25618" name="TextBox 51"/>
          <p:cNvSpPr txBox="1">
            <a:spLocks noChangeArrowheads="1"/>
          </p:cNvSpPr>
          <p:nvPr/>
        </p:nvSpPr>
        <p:spPr bwMode="auto">
          <a:xfrm>
            <a:off x="3898900" y="6053138"/>
            <a:ext cx="300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25619" name="TextBox 52"/>
          <p:cNvSpPr txBox="1">
            <a:spLocks noChangeArrowheads="1"/>
          </p:cNvSpPr>
          <p:nvPr/>
        </p:nvSpPr>
        <p:spPr bwMode="auto">
          <a:xfrm>
            <a:off x="4217988" y="6042025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25620" name="TextBox 53"/>
          <p:cNvSpPr txBox="1">
            <a:spLocks noChangeArrowheads="1"/>
          </p:cNvSpPr>
          <p:nvPr/>
        </p:nvSpPr>
        <p:spPr bwMode="auto">
          <a:xfrm>
            <a:off x="4578350" y="6053138"/>
            <a:ext cx="300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25621" name="TextBox 54"/>
          <p:cNvSpPr txBox="1">
            <a:spLocks noChangeArrowheads="1"/>
          </p:cNvSpPr>
          <p:nvPr/>
        </p:nvSpPr>
        <p:spPr bwMode="auto">
          <a:xfrm>
            <a:off x="4897438" y="6042025"/>
            <a:ext cx="563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17</a:t>
            </a:r>
          </a:p>
        </p:txBody>
      </p:sp>
      <p:sp>
        <p:nvSpPr>
          <p:cNvPr id="25622" name="TextBox 46"/>
          <p:cNvSpPr txBox="1">
            <a:spLocks noChangeArrowheads="1"/>
          </p:cNvSpPr>
          <p:nvPr/>
        </p:nvSpPr>
        <p:spPr bwMode="auto">
          <a:xfrm>
            <a:off x="3971925" y="4662488"/>
            <a:ext cx="3300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4 cộng 3 bằng 7, viết 7</a:t>
            </a:r>
          </a:p>
        </p:txBody>
      </p:sp>
      <p:sp>
        <p:nvSpPr>
          <p:cNvPr id="25623" name="TextBox 56"/>
          <p:cNvSpPr txBox="1">
            <a:spLocks noChangeArrowheads="1"/>
          </p:cNvSpPr>
          <p:nvPr/>
        </p:nvSpPr>
        <p:spPr bwMode="auto">
          <a:xfrm>
            <a:off x="3971925" y="5133975"/>
            <a:ext cx="2562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Hạ 1 chục, viết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0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1638" y="1825625"/>
            <a:ext cx="5800725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5044</TotalTime>
  <Words>323</Words>
  <Application>Microsoft Office PowerPoint</Application>
  <PresentationFormat>On-screen Show (4:3)</PresentationFormat>
  <Paragraphs>197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910</cp:revision>
  <dcterms:created xsi:type="dcterms:W3CDTF">2018-11-09T03:14:06Z</dcterms:created>
  <dcterms:modified xsi:type="dcterms:W3CDTF">2023-12-20T07:05:28Z</dcterms:modified>
</cp:coreProperties>
</file>