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309" r:id="rId2"/>
    <p:sldId id="257" r:id="rId3"/>
    <p:sldId id="288" r:id="rId4"/>
    <p:sldId id="256" r:id="rId5"/>
    <p:sldId id="310" r:id="rId6"/>
    <p:sldId id="318" r:id="rId7"/>
    <p:sldId id="260" r:id="rId8"/>
    <p:sldId id="316" r:id="rId9"/>
    <p:sldId id="317" r:id="rId10"/>
    <p:sldId id="311" r:id="rId11"/>
    <p:sldId id="312" r:id="rId12"/>
    <p:sldId id="313" r:id="rId13"/>
    <p:sldId id="314" r:id="rId14"/>
    <p:sldId id="315" r:id="rId15"/>
    <p:sldId id="30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D2C"/>
    <a:srgbClr val="079C42"/>
    <a:srgbClr val="F79327"/>
    <a:srgbClr val="8781BD"/>
    <a:srgbClr val="FED06E"/>
    <a:srgbClr val="90D9F9"/>
    <a:srgbClr val="C7C6E4"/>
    <a:srgbClr val="F36E67"/>
    <a:srgbClr val="F7B8D3"/>
    <a:srgbClr val="01B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33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A4A93-51B7-4009-8FCE-3DA9B6852FF4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EEFA41-AE7C-4064-93B2-8C23E6FED3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747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13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5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03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687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76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6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9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676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39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31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4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64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611E4E-F2FD-4F21-B21D-02F29AAA2B50}" type="datetimeFigureOut">
              <a:rPr lang="en-US" smtClean="0"/>
              <a:t>05-Apr-20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D05486-F0C7-43AE-8F34-A02CFE8C8CAF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B632FA4-A362-443C-8461-97A1A41AEED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50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21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ED80B-FDD6-47FC-AB6C-5C3AA665DFFC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4D331E-35C8-492C-BB2A-3CA3772E4D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A24DA81-0E45-44E2-AD59-C6AF74FFC5BD}"/>
              </a:ext>
            </a:extLst>
          </p:cNvPr>
          <p:cNvGrpSpPr/>
          <p:nvPr/>
        </p:nvGrpSpPr>
        <p:grpSpPr>
          <a:xfrm>
            <a:off x="671223" y="1668413"/>
            <a:ext cx="2353688" cy="640080"/>
            <a:chOff x="911367" y="1438811"/>
            <a:chExt cx="2353688" cy="6400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C1C28DB-024B-40AC-BD86-0925C951CFCD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ABDABA"/>
            </a:solidFill>
            <a:ln>
              <a:solidFill>
                <a:srgbClr val="ABDA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r>
                <a:rPr lang="en-US" sz="2800" dirty="0">
                  <a:solidFill>
                    <a:schemeClr val="tx1"/>
                  </a:solidFill>
                </a:rPr>
                <a:t>10 + 1 = 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4912E5-44A7-4087-9715-B6989EBAB465}"/>
                </a:ext>
              </a:extLst>
            </p:cNvPr>
            <p:cNvSpPr/>
            <p:nvPr/>
          </p:nvSpPr>
          <p:spPr>
            <a:xfrm>
              <a:off x="2512291" y="1497662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EBD3B23-9E22-416E-9BC9-D151408B6C7A}"/>
              </a:ext>
            </a:extLst>
          </p:cNvPr>
          <p:cNvGrpSpPr/>
          <p:nvPr/>
        </p:nvGrpSpPr>
        <p:grpSpPr>
          <a:xfrm>
            <a:off x="3382027" y="3712840"/>
            <a:ext cx="2353688" cy="640080"/>
            <a:chOff x="911367" y="1438811"/>
            <a:chExt cx="2353688" cy="6400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BB0FCB9-F865-46C5-A98A-B91539D20C3E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F7B8D3"/>
            </a:solidFill>
            <a:ln>
              <a:solidFill>
                <a:srgbClr val="F7B8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r>
                <a:rPr lang="en-US" sz="2800" dirty="0">
                  <a:solidFill>
                    <a:schemeClr val="tx1"/>
                  </a:solidFill>
                </a:rPr>
                <a:t>9 + 10 = 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29F173E-D41E-4A6D-AA3F-9D016077BEA7}"/>
                </a:ext>
              </a:extLst>
            </p:cNvPr>
            <p:cNvSpPr/>
            <p:nvPr/>
          </p:nvSpPr>
          <p:spPr>
            <a:xfrm>
              <a:off x="2512291" y="1488188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8B6408-ACEB-4065-9E7F-5700F0A51A2A}"/>
              </a:ext>
            </a:extLst>
          </p:cNvPr>
          <p:cNvGrpSpPr/>
          <p:nvPr/>
        </p:nvGrpSpPr>
        <p:grpSpPr>
          <a:xfrm>
            <a:off x="6092831" y="3712840"/>
            <a:ext cx="2353688" cy="640080"/>
            <a:chOff x="911367" y="1438811"/>
            <a:chExt cx="2353688" cy="6400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281719D-299C-4715-8358-1369F71DBC28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F36E67"/>
            </a:solidFill>
            <a:ln>
              <a:solidFill>
                <a:srgbClr val="F36E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r>
                <a:rPr lang="en-US" sz="2800" dirty="0">
                  <a:solidFill>
                    <a:schemeClr val="tx1"/>
                  </a:solidFill>
                </a:rPr>
                <a:t>6 + 10 = 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BCCB90F-DCDA-44D9-9E2E-99683E8F09C7}"/>
                </a:ext>
              </a:extLst>
            </p:cNvPr>
            <p:cNvSpPr/>
            <p:nvPr/>
          </p:nvSpPr>
          <p:spPr>
            <a:xfrm>
              <a:off x="2512291" y="1489038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50004E3-C238-4E09-93FF-4F81461D3F9F}"/>
              </a:ext>
            </a:extLst>
          </p:cNvPr>
          <p:cNvGrpSpPr/>
          <p:nvPr/>
        </p:nvGrpSpPr>
        <p:grpSpPr>
          <a:xfrm>
            <a:off x="6092831" y="1642008"/>
            <a:ext cx="2353688" cy="640080"/>
            <a:chOff x="911367" y="1438811"/>
            <a:chExt cx="2353688" cy="6400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14A9D00-E847-4335-BDB1-00C0D79D66DD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C7C6E4"/>
            </a:solidFill>
            <a:ln>
              <a:solidFill>
                <a:srgbClr val="C7C6E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r>
                <a:rPr lang="en-US" sz="2800" dirty="0">
                  <a:solidFill>
                    <a:schemeClr val="tx1"/>
                  </a:solidFill>
                </a:rPr>
                <a:t>10 + 8 = 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55442C2-FA7D-40AA-9EEF-BBD0E04975EB}"/>
                </a:ext>
              </a:extLst>
            </p:cNvPr>
            <p:cNvSpPr/>
            <p:nvPr/>
          </p:nvSpPr>
          <p:spPr>
            <a:xfrm>
              <a:off x="2512291" y="1488188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94A76-81D3-4CF4-A0B7-620EA5B19144}"/>
              </a:ext>
            </a:extLst>
          </p:cNvPr>
          <p:cNvGrpSpPr/>
          <p:nvPr/>
        </p:nvGrpSpPr>
        <p:grpSpPr>
          <a:xfrm>
            <a:off x="671223" y="3712840"/>
            <a:ext cx="2353688" cy="640080"/>
            <a:chOff x="911367" y="1438811"/>
            <a:chExt cx="2353688" cy="64008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DD1E0DB-4AD3-40F1-80B7-A4659248B7F9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FED06E"/>
            </a:solidFill>
            <a:ln>
              <a:solidFill>
                <a:srgbClr val="FED0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r>
                <a:rPr lang="en-US" sz="2800" dirty="0">
                  <a:solidFill>
                    <a:schemeClr val="tx1"/>
                  </a:solidFill>
                </a:rPr>
                <a:t>7 + 10 = 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BD57859-E165-44E5-8923-7014AA1EE284}"/>
                </a:ext>
              </a:extLst>
            </p:cNvPr>
            <p:cNvSpPr/>
            <p:nvPr/>
          </p:nvSpPr>
          <p:spPr>
            <a:xfrm>
              <a:off x="2516635" y="1489725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18095EA-13D4-4954-BDFE-EE4163F24932}"/>
              </a:ext>
            </a:extLst>
          </p:cNvPr>
          <p:cNvGrpSpPr/>
          <p:nvPr/>
        </p:nvGrpSpPr>
        <p:grpSpPr>
          <a:xfrm>
            <a:off x="3382027" y="1668413"/>
            <a:ext cx="2353688" cy="640080"/>
            <a:chOff x="911367" y="1438811"/>
            <a:chExt cx="2353688" cy="64008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1CB2DF-F3F8-436B-B88B-76CB9856BED5}"/>
                </a:ext>
              </a:extLst>
            </p:cNvPr>
            <p:cNvSpPr/>
            <p:nvPr/>
          </p:nvSpPr>
          <p:spPr>
            <a:xfrm>
              <a:off x="911367" y="1438811"/>
              <a:ext cx="2353688" cy="640080"/>
            </a:xfrm>
            <a:prstGeom prst="rect">
              <a:avLst/>
            </a:prstGeom>
            <a:solidFill>
              <a:srgbClr val="90D9F9"/>
            </a:solidFill>
            <a:ln>
              <a:solidFill>
                <a:srgbClr val="90D9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82880"/>
              <a:r>
                <a:rPr lang="en-US" sz="2800" dirty="0">
                  <a:solidFill>
                    <a:schemeClr val="tx1"/>
                  </a:solidFill>
                </a:rPr>
                <a:t>10 + 4 = 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AEA62DD-6B7C-41A0-A428-F01572C81B33}"/>
                </a:ext>
              </a:extLst>
            </p:cNvPr>
            <p:cNvSpPr/>
            <p:nvPr/>
          </p:nvSpPr>
          <p:spPr>
            <a:xfrm>
              <a:off x="2512291" y="1484531"/>
              <a:ext cx="548640" cy="54864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4F401FC-701F-462A-9C1C-12A3419C7FD8}"/>
              </a:ext>
            </a:extLst>
          </p:cNvPr>
          <p:cNvSpPr/>
          <p:nvPr/>
        </p:nvSpPr>
        <p:spPr>
          <a:xfrm>
            <a:off x="2352383" y="1739210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C6FEB07-F238-4C18-B45F-5F54D3B1DED3}"/>
              </a:ext>
            </a:extLst>
          </p:cNvPr>
          <p:cNvSpPr/>
          <p:nvPr/>
        </p:nvSpPr>
        <p:spPr>
          <a:xfrm>
            <a:off x="5072357" y="1747060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782491C-3BD7-4B8B-A971-8B1E35BF77CF}"/>
              </a:ext>
            </a:extLst>
          </p:cNvPr>
          <p:cNvSpPr/>
          <p:nvPr/>
        </p:nvSpPr>
        <p:spPr>
          <a:xfrm>
            <a:off x="2352383" y="3786658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8EA5C08-0B67-4121-84DE-B68A12D7D139}"/>
              </a:ext>
            </a:extLst>
          </p:cNvPr>
          <p:cNvSpPr/>
          <p:nvPr/>
        </p:nvSpPr>
        <p:spPr>
          <a:xfrm>
            <a:off x="5072357" y="3772303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726832-9939-4064-8F73-0F7280909545}"/>
              </a:ext>
            </a:extLst>
          </p:cNvPr>
          <p:cNvSpPr/>
          <p:nvPr/>
        </p:nvSpPr>
        <p:spPr>
          <a:xfrm>
            <a:off x="7782767" y="1710255"/>
            <a:ext cx="37061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8E118FB-9E44-4718-93B5-04D738BDFDD5}"/>
              </a:ext>
            </a:extLst>
          </p:cNvPr>
          <p:cNvSpPr/>
          <p:nvPr/>
        </p:nvSpPr>
        <p:spPr>
          <a:xfrm>
            <a:off x="7737046" y="3786657"/>
            <a:ext cx="4139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99FF84-B490-4C33-9E4C-830D33297476}"/>
              </a:ext>
            </a:extLst>
          </p:cNvPr>
          <p:cNvSpPr txBox="1"/>
          <p:nvPr/>
        </p:nvSpPr>
        <p:spPr>
          <a:xfrm>
            <a:off x="2264887" y="1739553"/>
            <a:ext cx="5587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79C42"/>
                </a:solidFill>
              </a:rPr>
              <a:t>11</a:t>
            </a:r>
            <a:endParaRPr lang="en-US" sz="2800" dirty="0">
              <a:solidFill>
                <a:srgbClr val="079C42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5690A1F-B9F9-4DA9-AB16-3827E5C7F6F2}"/>
              </a:ext>
            </a:extLst>
          </p:cNvPr>
          <p:cNvSpPr txBox="1"/>
          <p:nvPr/>
        </p:nvSpPr>
        <p:spPr>
          <a:xfrm>
            <a:off x="4946174" y="1749210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79C42"/>
                </a:solidFill>
              </a:rPr>
              <a:t>14</a:t>
            </a:r>
            <a:endParaRPr lang="en-US" sz="2800" dirty="0">
              <a:solidFill>
                <a:srgbClr val="079C42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A3B04F-37AB-48AF-B0D0-7BFB338CEC63}"/>
              </a:ext>
            </a:extLst>
          </p:cNvPr>
          <p:cNvSpPr txBox="1"/>
          <p:nvPr/>
        </p:nvSpPr>
        <p:spPr>
          <a:xfrm>
            <a:off x="7651291" y="169486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79C42"/>
                </a:solidFill>
              </a:rPr>
              <a:t>18</a:t>
            </a:r>
            <a:endParaRPr lang="en-US" sz="2800" dirty="0">
              <a:solidFill>
                <a:srgbClr val="079C42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63D2047-E9A6-49D4-9BBF-F43F7B236F7E}"/>
              </a:ext>
            </a:extLst>
          </p:cNvPr>
          <p:cNvSpPr txBox="1"/>
          <p:nvPr/>
        </p:nvSpPr>
        <p:spPr>
          <a:xfrm>
            <a:off x="2235370" y="3772303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79C42"/>
                </a:solidFill>
              </a:rPr>
              <a:t>17</a:t>
            </a:r>
            <a:endParaRPr lang="en-US" sz="2800" dirty="0">
              <a:solidFill>
                <a:srgbClr val="079C42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3AAF80-43A5-41CA-B700-45A46C9A10E6}"/>
              </a:ext>
            </a:extLst>
          </p:cNvPr>
          <p:cNvSpPr txBox="1"/>
          <p:nvPr/>
        </p:nvSpPr>
        <p:spPr>
          <a:xfrm>
            <a:off x="4946173" y="378763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79C42"/>
                </a:solidFill>
              </a:rPr>
              <a:t>19</a:t>
            </a:r>
            <a:endParaRPr lang="en-US" sz="2800" dirty="0">
              <a:solidFill>
                <a:srgbClr val="079C42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1427A6C-572E-4A61-8DA0-7E1E4E6638E4}"/>
              </a:ext>
            </a:extLst>
          </p:cNvPr>
          <p:cNvSpPr txBox="1"/>
          <p:nvPr/>
        </p:nvSpPr>
        <p:spPr>
          <a:xfrm>
            <a:off x="7651291" y="3787637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>
                <a:solidFill>
                  <a:srgbClr val="079C42"/>
                </a:solidFill>
              </a:rPr>
              <a:t>16</a:t>
            </a:r>
            <a:endParaRPr lang="en-US" sz="2800" dirty="0">
              <a:solidFill>
                <a:srgbClr val="079C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0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5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" grpId="0"/>
      <p:bldP spid="35" grpId="0"/>
      <p:bldP spid="42" grpId="0"/>
      <p:bldP spid="43" grpId="0"/>
      <p:bldP spid="44" grpId="0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F6687-8801-48CA-A184-B03B317EE990}"/>
              </a:ext>
            </a:extLst>
          </p:cNvPr>
          <p:cNvSpPr/>
          <p:nvPr/>
        </p:nvSpPr>
        <p:spPr>
          <a:xfrm>
            <a:off x="1253111" y="3635436"/>
            <a:ext cx="2286000" cy="517236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 + 6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B13B4-6C28-4F5A-B4B0-13A17301FF1D}"/>
              </a:ext>
            </a:extLst>
          </p:cNvPr>
          <p:cNvSpPr/>
          <p:nvPr/>
        </p:nvSpPr>
        <p:spPr>
          <a:xfrm>
            <a:off x="5595644" y="3635436"/>
            <a:ext cx="2286000" cy="517236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 + 2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12735-95AB-4710-B6A6-82780A34B6DF}"/>
              </a:ext>
            </a:extLst>
          </p:cNvPr>
          <p:cNvSpPr txBox="1"/>
          <p:nvPr/>
        </p:nvSpPr>
        <p:spPr>
          <a:xfrm>
            <a:off x="1045028" y="394386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366C9-A1AD-4685-95E2-3D3671BA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DFEA9B-E177-41DB-9031-E6DC8768936D}"/>
              </a:ext>
            </a:extLst>
          </p:cNvPr>
          <p:cNvSpPr/>
          <p:nvPr/>
        </p:nvSpPr>
        <p:spPr>
          <a:xfrm>
            <a:off x="5595644" y="5029200"/>
            <a:ext cx="2286000" cy="517236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 + 5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04583-FE0D-40EF-9AD6-A4B074CD7DFA}"/>
              </a:ext>
            </a:extLst>
          </p:cNvPr>
          <p:cNvSpPr/>
          <p:nvPr/>
        </p:nvSpPr>
        <p:spPr>
          <a:xfrm>
            <a:off x="1253111" y="5029200"/>
            <a:ext cx="2286000" cy="517236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+ 4 =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8763C-81F9-4D34-87FB-504B00CB3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3" r="10771"/>
          <a:stretch/>
        </p:blipFill>
        <p:spPr>
          <a:xfrm>
            <a:off x="2905154" y="793869"/>
            <a:ext cx="3726555" cy="259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B0CE93D-A812-4024-996C-882ED6E0E78B}"/>
              </a:ext>
            </a:extLst>
          </p:cNvPr>
          <p:cNvSpPr/>
          <p:nvPr/>
        </p:nvSpPr>
        <p:spPr>
          <a:xfrm>
            <a:off x="1357744" y="1929677"/>
            <a:ext cx="2628507" cy="521208"/>
          </a:xfrm>
          <a:prstGeom prst="roundRect">
            <a:avLst>
              <a:gd name="adj" fmla="val 32616"/>
            </a:avLst>
          </a:prstGeom>
          <a:solidFill>
            <a:srgbClr val="FFCD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880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+ 4 + 3 =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12735-95AB-4710-B6A6-82780A34B6DF}"/>
              </a:ext>
            </a:extLst>
          </p:cNvPr>
          <p:cNvSpPr txBox="1"/>
          <p:nvPr/>
        </p:nvSpPr>
        <p:spPr>
          <a:xfrm>
            <a:off x="1045028" y="394386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366C9-A1AD-4685-95E2-3D3671BA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0922E-74A0-4F56-8CD3-CD9EFF7F5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51" y="2450885"/>
            <a:ext cx="2074091" cy="4151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63B016-99B1-457A-9657-6ACABA328542}"/>
              </a:ext>
            </a:extLst>
          </p:cNvPr>
          <p:cNvSpPr txBox="1"/>
          <p:nvPr/>
        </p:nvSpPr>
        <p:spPr>
          <a:xfrm>
            <a:off x="5541819" y="821313"/>
            <a:ext cx="241284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6 + 4 = 10</a:t>
            </a:r>
          </a:p>
          <a:p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10 + 3 = 13</a:t>
            </a:r>
          </a:p>
          <a:p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6 + 4 + 3 = 13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A3E3E8C-C25B-412C-ACF2-8B9BFD3CB29A}"/>
              </a:ext>
            </a:extLst>
          </p:cNvPr>
          <p:cNvSpPr/>
          <p:nvPr/>
        </p:nvSpPr>
        <p:spPr>
          <a:xfrm>
            <a:off x="5313482" y="729673"/>
            <a:ext cx="2990009" cy="2257141"/>
          </a:xfrm>
          <a:custGeom>
            <a:avLst/>
            <a:gdLst>
              <a:gd name="connsiteX0" fmla="*/ 0 w 2990009"/>
              <a:gd name="connsiteY0" fmla="*/ 337134 h 2022763"/>
              <a:gd name="connsiteX1" fmla="*/ 337134 w 2990009"/>
              <a:gd name="connsiteY1" fmla="*/ 0 h 2022763"/>
              <a:gd name="connsiteX2" fmla="*/ 498335 w 2990009"/>
              <a:gd name="connsiteY2" fmla="*/ 0 h 2022763"/>
              <a:gd name="connsiteX3" fmla="*/ 498335 w 2990009"/>
              <a:gd name="connsiteY3" fmla="*/ 0 h 2022763"/>
              <a:gd name="connsiteX4" fmla="*/ 1245837 w 2990009"/>
              <a:gd name="connsiteY4" fmla="*/ 0 h 2022763"/>
              <a:gd name="connsiteX5" fmla="*/ 2652875 w 2990009"/>
              <a:gd name="connsiteY5" fmla="*/ 0 h 2022763"/>
              <a:gd name="connsiteX6" fmla="*/ 2990009 w 2990009"/>
              <a:gd name="connsiteY6" fmla="*/ 337134 h 2022763"/>
              <a:gd name="connsiteX7" fmla="*/ 2990009 w 2990009"/>
              <a:gd name="connsiteY7" fmla="*/ 1179945 h 2022763"/>
              <a:gd name="connsiteX8" fmla="*/ 2990009 w 2990009"/>
              <a:gd name="connsiteY8" fmla="*/ 1179945 h 2022763"/>
              <a:gd name="connsiteX9" fmla="*/ 2990009 w 2990009"/>
              <a:gd name="connsiteY9" fmla="*/ 1685636 h 2022763"/>
              <a:gd name="connsiteX10" fmla="*/ 2990009 w 2990009"/>
              <a:gd name="connsiteY10" fmla="*/ 1685629 h 2022763"/>
              <a:gd name="connsiteX11" fmla="*/ 2652875 w 2990009"/>
              <a:gd name="connsiteY11" fmla="*/ 2022763 h 2022763"/>
              <a:gd name="connsiteX12" fmla="*/ 1245837 w 2990009"/>
              <a:gd name="connsiteY12" fmla="*/ 2022763 h 2022763"/>
              <a:gd name="connsiteX13" fmla="*/ 345615 w 2990009"/>
              <a:gd name="connsiteY13" fmla="*/ 2257141 h 2022763"/>
              <a:gd name="connsiteX14" fmla="*/ 498335 w 2990009"/>
              <a:gd name="connsiteY14" fmla="*/ 2022763 h 2022763"/>
              <a:gd name="connsiteX15" fmla="*/ 337134 w 2990009"/>
              <a:gd name="connsiteY15" fmla="*/ 2022763 h 2022763"/>
              <a:gd name="connsiteX16" fmla="*/ 0 w 2990009"/>
              <a:gd name="connsiteY16" fmla="*/ 1685629 h 2022763"/>
              <a:gd name="connsiteX17" fmla="*/ 0 w 2990009"/>
              <a:gd name="connsiteY17" fmla="*/ 1685636 h 2022763"/>
              <a:gd name="connsiteX18" fmla="*/ 0 w 2990009"/>
              <a:gd name="connsiteY18" fmla="*/ 1179945 h 2022763"/>
              <a:gd name="connsiteX19" fmla="*/ 0 w 2990009"/>
              <a:gd name="connsiteY19" fmla="*/ 1179945 h 2022763"/>
              <a:gd name="connsiteX20" fmla="*/ 0 w 2990009"/>
              <a:gd name="connsiteY20" fmla="*/ 337134 h 2022763"/>
              <a:gd name="connsiteX0" fmla="*/ 0 w 2990009"/>
              <a:gd name="connsiteY0" fmla="*/ 337134 h 2257141"/>
              <a:gd name="connsiteX1" fmla="*/ 337134 w 2990009"/>
              <a:gd name="connsiteY1" fmla="*/ 0 h 2257141"/>
              <a:gd name="connsiteX2" fmla="*/ 498335 w 2990009"/>
              <a:gd name="connsiteY2" fmla="*/ 0 h 2257141"/>
              <a:gd name="connsiteX3" fmla="*/ 498335 w 2990009"/>
              <a:gd name="connsiteY3" fmla="*/ 0 h 2257141"/>
              <a:gd name="connsiteX4" fmla="*/ 1245837 w 2990009"/>
              <a:gd name="connsiteY4" fmla="*/ 0 h 2257141"/>
              <a:gd name="connsiteX5" fmla="*/ 2652875 w 2990009"/>
              <a:gd name="connsiteY5" fmla="*/ 0 h 2257141"/>
              <a:gd name="connsiteX6" fmla="*/ 2990009 w 2990009"/>
              <a:gd name="connsiteY6" fmla="*/ 337134 h 2257141"/>
              <a:gd name="connsiteX7" fmla="*/ 2990009 w 2990009"/>
              <a:gd name="connsiteY7" fmla="*/ 1179945 h 2257141"/>
              <a:gd name="connsiteX8" fmla="*/ 2990009 w 2990009"/>
              <a:gd name="connsiteY8" fmla="*/ 1179945 h 2257141"/>
              <a:gd name="connsiteX9" fmla="*/ 2990009 w 2990009"/>
              <a:gd name="connsiteY9" fmla="*/ 1685636 h 2257141"/>
              <a:gd name="connsiteX10" fmla="*/ 2990009 w 2990009"/>
              <a:gd name="connsiteY10" fmla="*/ 1685629 h 2257141"/>
              <a:gd name="connsiteX11" fmla="*/ 2652875 w 2990009"/>
              <a:gd name="connsiteY11" fmla="*/ 2022763 h 2257141"/>
              <a:gd name="connsiteX12" fmla="*/ 710128 w 2990009"/>
              <a:gd name="connsiteY12" fmla="*/ 2022763 h 2257141"/>
              <a:gd name="connsiteX13" fmla="*/ 345615 w 2990009"/>
              <a:gd name="connsiteY13" fmla="*/ 2257141 h 2257141"/>
              <a:gd name="connsiteX14" fmla="*/ 498335 w 2990009"/>
              <a:gd name="connsiteY14" fmla="*/ 2022763 h 2257141"/>
              <a:gd name="connsiteX15" fmla="*/ 337134 w 2990009"/>
              <a:gd name="connsiteY15" fmla="*/ 2022763 h 2257141"/>
              <a:gd name="connsiteX16" fmla="*/ 0 w 2990009"/>
              <a:gd name="connsiteY16" fmla="*/ 1685629 h 2257141"/>
              <a:gd name="connsiteX17" fmla="*/ 0 w 2990009"/>
              <a:gd name="connsiteY17" fmla="*/ 1685636 h 2257141"/>
              <a:gd name="connsiteX18" fmla="*/ 0 w 2990009"/>
              <a:gd name="connsiteY18" fmla="*/ 1179945 h 2257141"/>
              <a:gd name="connsiteX19" fmla="*/ 0 w 2990009"/>
              <a:gd name="connsiteY19" fmla="*/ 1179945 h 2257141"/>
              <a:gd name="connsiteX20" fmla="*/ 0 w 2990009"/>
              <a:gd name="connsiteY20" fmla="*/ 337134 h 225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990009" h="2257141">
                <a:moveTo>
                  <a:pt x="0" y="337134"/>
                </a:moveTo>
                <a:cubicBezTo>
                  <a:pt x="0" y="150940"/>
                  <a:pt x="150940" y="0"/>
                  <a:pt x="337134" y="0"/>
                </a:cubicBezTo>
                <a:lnTo>
                  <a:pt x="498335" y="0"/>
                </a:lnTo>
                <a:lnTo>
                  <a:pt x="498335" y="0"/>
                </a:lnTo>
                <a:lnTo>
                  <a:pt x="1245837" y="0"/>
                </a:lnTo>
                <a:lnTo>
                  <a:pt x="2652875" y="0"/>
                </a:lnTo>
                <a:cubicBezTo>
                  <a:pt x="2839069" y="0"/>
                  <a:pt x="2990009" y="150940"/>
                  <a:pt x="2990009" y="337134"/>
                </a:cubicBezTo>
                <a:lnTo>
                  <a:pt x="2990009" y="1179945"/>
                </a:lnTo>
                <a:lnTo>
                  <a:pt x="2990009" y="1179945"/>
                </a:lnTo>
                <a:lnTo>
                  <a:pt x="2990009" y="1685636"/>
                </a:lnTo>
                <a:lnTo>
                  <a:pt x="2990009" y="1685629"/>
                </a:lnTo>
                <a:cubicBezTo>
                  <a:pt x="2990009" y="1871823"/>
                  <a:pt x="2839069" y="2022763"/>
                  <a:pt x="2652875" y="2022763"/>
                </a:cubicBezTo>
                <a:lnTo>
                  <a:pt x="710128" y="2022763"/>
                </a:lnTo>
                <a:lnTo>
                  <a:pt x="345615" y="2257141"/>
                </a:lnTo>
                <a:lnTo>
                  <a:pt x="498335" y="2022763"/>
                </a:lnTo>
                <a:lnTo>
                  <a:pt x="337134" y="2022763"/>
                </a:lnTo>
                <a:cubicBezTo>
                  <a:pt x="150940" y="2022763"/>
                  <a:pt x="0" y="1871823"/>
                  <a:pt x="0" y="1685629"/>
                </a:cubicBezTo>
                <a:lnTo>
                  <a:pt x="0" y="1685636"/>
                </a:lnTo>
                <a:lnTo>
                  <a:pt x="0" y="1179945"/>
                </a:lnTo>
                <a:lnTo>
                  <a:pt x="0" y="1179945"/>
                </a:lnTo>
                <a:lnTo>
                  <a:pt x="0" y="337134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AB0AA1-4F6D-4D9D-B545-63213C0F21B6}"/>
              </a:ext>
            </a:extLst>
          </p:cNvPr>
          <p:cNvSpPr/>
          <p:nvPr/>
        </p:nvSpPr>
        <p:spPr>
          <a:xfrm>
            <a:off x="3346091" y="1927665"/>
            <a:ext cx="4844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5E9C3-42D4-40CC-83E9-821F9F354FAD}"/>
              </a:ext>
            </a:extLst>
          </p:cNvPr>
          <p:cNvSpPr txBox="1"/>
          <p:nvPr/>
        </p:nvSpPr>
        <p:spPr>
          <a:xfrm>
            <a:off x="3344710" y="1927665"/>
            <a:ext cx="585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5540D43-C664-412A-9CE2-97BE7A772D18}"/>
              </a:ext>
            </a:extLst>
          </p:cNvPr>
          <p:cNvSpPr/>
          <p:nvPr/>
        </p:nvSpPr>
        <p:spPr>
          <a:xfrm>
            <a:off x="1660489" y="2406258"/>
            <a:ext cx="766619" cy="230937"/>
          </a:xfrm>
          <a:custGeom>
            <a:avLst/>
            <a:gdLst>
              <a:gd name="connsiteX0" fmla="*/ 0 w 738909"/>
              <a:gd name="connsiteY0" fmla="*/ 0 h 369831"/>
              <a:gd name="connsiteX1" fmla="*/ 415636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369831"/>
              <a:gd name="connsiteX1" fmla="*/ 369455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206910"/>
              <a:gd name="connsiteX1" fmla="*/ 369455 w 738909"/>
              <a:gd name="connsiteY1" fmla="*/ 203199 h 206910"/>
              <a:gd name="connsiteX2" fmla="*/ 738909 w 738909"/>
              <a:gd name="connsiteY2" fmla="*/ 55418 h 206910"/>
              <a:gd name="connsiteX0" fmla="*/ 0 w 766619"/>
              <a:gd name="connsiteY0" fmla="*/ 0 h 203248"/>
              <a:gd name="connsiteX1" fmla="*/ 369455 w 766619"/>
              <a:gd name="connsiteY1" fmla="*/ 203199 h 203248"/>
              <a:gd name="connsiteX2" fmla="*/ 766619 w 766619"/>
              <a:gd name="connsiteY2" fmla="*/ 9236 h 203248"/>
              <a:gd name="connsiteX0" fmla="*/ 0 w 766619"/>
              <a:gd name="connsiteY0" fmla="*/ 0 h 194028"/>
              <a:gd name="connsiteX1" fmla="*/ 332510 w 766619"/>
              <a:gd name="connsiteY1" fmla="*/ 193963 h 194028"/>
              <a:gd name="connsiteX2" fmla="*/ 766619 w 766619"/>
              <a:gd name="connsiteY2" fmla="*/ 9236 h 194028"/>
              <a:gd name="connsiteX0" fmla="*/ 0 w 766619"/>
              <a:gd name="connsiteY0" fmla="*/ 0 h 230937"/>
              <a:gd name="connsiteX1" fmla="*/ 369456 w 766619"/>
              <a:gd name="connsiteY1" fmla="*/ 230909 h 230937"/>
              <a:gd name="connsiteX2" fmla="*/ 766619 w 766619"/>
              <a:gd name="connsiteY2" fmla="*/ 9236 h 23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66619" h="230937">
                <a:moveTo>
                  <a:pt x="0" y="0"/>
                </a:moveTo>
                <a:cubicBezTo>
                  <a:pt x="146242" y="180109"/>
                  <a:pt x="241686" y="229370"/>
                  <a:pt x="369456" y="230909"/>
                </a:cubicBezTo>
                <a:cubicBezTo>
                  <a:pt x="497226" y="232448"/>
                  <a:pt x="666558" y="170872"/>
                  <a:pt x="766619" y="9236"/>
                </a:cubicBezTo>
              </a:path>
            </a:pathLst>
          </a:custGeom>
          <a:noFill/>
          <a:ln w="38100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066860A-C96C-40A6-BB65-FDE17DB9AC88}"/>
              </a:ext>
            </a:extLst>
          </p:cNvPr>
          <p:cNvSpPr/>
          <p:nvPr/>
        </p:nvSpPr>
        <p:spPr>
          <a:xfrm>
            <a:off x="2667168" y="2380475"/>
            <a:ext cx="351026" cy="256720"/>
          </a:xfrm>
          <a:custGeom>
            <a:avLst/>
            <a:gdLst>
              <a:gd name="connsiteX0" fmla="*/ 0 w 738909"/>
              <a:gd name="connsiteY0" fmla="*/ 0 h 369831"/>
              <a:gd name="connsiteX1" fmla="*/ 415636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369831"/>
              <a:gd name="connsiteX1" fmla="*/ 369455 w 738909"/>
              <a:gd name="connsiteY1" fmla="*/ 369454 h 369831"/>
              <a:gd name="connsiteX2" fmla="*/ 738909 w 738909"/>
              <a:gd name="connsiteY2" fmla="*/ 55418 h 369831"/>
              <a:gd name="connsiteX0" fmla="*/ 0 w 738909"/>
              <a:gd name="connsiteY0" fmla="*/ 0 h 206910"/>
              <a:gd name="connsiteX1" fmla="*/ 369455 w 738909"/>
              <a:gd name="connsiteY1" fmla="*/ 203199 h 206910"/>
              <a:gd name="connsiteX2" fmla="*/ 738909 w 738909"/>
              <a:gd name="connsiteY2" fmla="*/ 55418 h 206910"/>
              <a:gd name="connsiteX0" fmla="*/ 0 w 766619"/>
              <a:gd name="connsiteY0" fmla="*/ 0 h 203248"/>
              <a:gd name="connsiteX1" fmla="*/ 369455 w 766619"/>
              <a:gd name="connsiteY1" fmla="*/ 203199 h 203248"/>
              <a:gd name="connsiteX2" fmla="*/ 766619 w 766619"/>
              <a:gd name="connsiteY2" fmla="*/ 9236 h 203248"/>
              <a:gd name="connsiteX0" fmla="*/ 0 w 766619"/>
              <a:gd name="connsiteY0" fmla="*/ 0 h 194028"/>
              <a:gd name="connsiteX1" fmla="*/ 332510 w 766619"/>
              <a:gd name="connsiteY1" fmla="*/ 193963 h 194028"/>
              <a:gd name="connsiteX2" fmla="*/ 766619 w 766619"/>
              <a:gd name="connsiteY2" fmla="*/ 9236 h 194028"/>
              <a:gd name="connsiteX0" fmla="*/ 0 w 766619"/>
              <a:gd name="connsiteY0" fmla="*/ 0 h 230937"/>
              <a:gd name="connsiteX1" fmla="*/ 369456 w 766619"/>
              <a:gd name="connsiteY1" fmla="*/ 230909 h 230937"/>
              <a:gd name="connsiteX2" fmla="*/ 766619 w 766619"/>
              <a:gd name="connsiteY2" fmla="*/ 9236 h 230937"/>
              <a:gd name="connsiteX0" fmla="*/ 0 w 806551"/>
              <a:gd name="connsiteY0" fmla="*/ 75770 h 223598"/>
              <a:gd name="connsiteX1" fmla="*/ 409388 w 806551"/>
              <a:gd name="connsiteY1" fmla="*/ 221673 h 223598"/>
              <a:gd name="connsiteX2" fmla="*/ 806551 w 806551"/>
              <a:gd name="connsiteY2" fmla="*/ 0 h 223598"/>
              <a:gd name="connsiteX0" fmla="*/ 0 w 806551"/>
              <a:gd name="connsiteY0" fmla="*/ 75770 h 223598"/>
              <a:gd name="connsiteX1" fmla="*/ 409388 w 806551"/>
              <a:gd name="connsiteY1" fmla="*/ 221673 h 223598"/>
              <a:gd name="connsiteX2" fmla="*/ 806551 w 806551"/>
              <a:gd name="connsiteY2" fmla="*/ 0 h 223598"/>
              <a:gd name="connsiteX0" fmla="*/ 0 w 806551"/>
              <a:gd name="connsiteY0" fmla="*/ 0 h 236587"/>
              <a:gd name="connsiteX1" fmla="*/ 409388 w 806551"/>
              <a:gd name="connsiteY1" fmla="*/ 236559 h 236587"/>
              <a:gd name="connsiteX2" fmla="*/ 806551 w 806551"/>
              <a:gd name="connsiteY2" fmla="*/ 14886 h 236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6551" h="236587">
                <a:moveTo>
                  <a:pt x="0" y="0"/>
                </a:moveTo>
                <a:cubicBezTo>
                  <a:pt x="186174" y="180109"/>
                  <a:pt x="281618" y="235020"/>
                  <a:pt x="409388" y="236559"/>
                </a:cubicBezTo>
                <a:cubicBezTo>
                  <a:pt x="537158" y="238098"/>
                  <a:pt x="706490" y="176522"/>
                  <a:pt x="806551" y="14886"/>
                </a:cubicBezTo>
              </a:path>
            </a:pathLst>
          </a:custGeom>
          <a:noFill/>
          <a:ln w="38100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06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1F6687-8801-48CA-A184-B03B317EE990}"/>
              </a:ext>
            </a:extLst>
          </p:cNvPr>
          <p:cNvSpPr/>
          <p:nvPr/>
        </p:nvSpPr>
        <p:spPr>
          <a:xfrm>
            <a:off x="1234646" y="1609900"/>
            <a:ext cx="2560320" cy="640080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+ 3 + 6 =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9B13B4-6C28-4F5A-B4B0-13A17301FF1D}"/>
              </a:ext>
            </a:extLst>
          </p:cNvPr>
          <p:cNvSpPr/>
          <p:nvPr/>
        </p:nvSpPr>
        <p:spPr>
          <a:xfrm>
            <a:off x="5364746" y="1609900"/>
            <a:ext cx="2560320" cy="640080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+ 1 + 2 =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D12735-95AB-4710-B6A6-82780A34B6DF}"/>
              </a:ext>
            </a:extLst>
          </p:cNvPr>
          <p:cNvSpPr txBox="1"/>
          <p:nvPr/>
        </p:nvSpPr>
        <p:spPr>
          <a:xfrm>
            <a:off x="1035792" y="390426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6366C9-A1AD-4685-95E2-3D3671BA01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2DFEA9B-E177-41DB-9031-E6DC8768936D}"/>
              </a:ext>
            </a:extLst>
          </p:cNvPr>
          <p:cNvSpPr/>
          <p:nvPr/>
        </p:nvSpPr>
        <p:spPr>
          <a:xfrm>
            <a:off x="5364746" y="3429000"/>
            <a:ext cx="2560320" cy="640080"/>
          </a:xfrm>
          <a:prstGeom prst="rect">
            <a:avLst/>
          </a:prstGeom>
          <a:solidFill>
            <a:srgbClr val="01BAF2"/>
          </a:solidFill>
          <a:ln>
            <a:solidFill>
              <a:srgbClr val="01BA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+ 8 + 5 =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C04583-FE0D-40EF-9AD6-A4B074CD7DFA}"/>
              </a:ext>
            </a:extLst>
          </p:cNvPr>
          <p:cNvSpPr/>
          <p:nvPr/>
        </p:nvSpPr>
        <p:spPr>
          <a:xfrm>
            <a:off x="1234646" y="3429000"/>
            <a:ext cx="2560320" cy="640080"/>
          </a:xfrm>
          <a:prstGeom prst="rect">
            <a:avLst/>
          </a:prstGeom>
          <a:solidFill>
            <a:srgbClr val="90D9F9"/>
          </a:solidFill>
          <a:ln>
            <a:solidFill>
              <a:srgbClr val="90D9F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+ 5 + 4 =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DD568D-7E36-4C07-A035-9649D18550B0}"/>
              </a:ext>
            </a:extLst>
          </p:cNvPr>
          <p:cNvSpPr txBox="1"/>
          <p:nvPr/>
        </p:nvSpPr>
        <p:spPr>
          <a:xfrm>
            <a:off x="3129187" y="1668330"/>
            <a:ext cx="60204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4DB721-CC3F-422D-814B-3F8475538895}"/>
              </a:ext>
            </a:extLst>
          </p:cNvPr>
          <p:cNvSpPr txBox="1"/>
          <p:nvPr/>
        </p:nvSpPr>
        <p:spPr>
          <a:xfrm>
            <a:off x="7256368" y="16683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BF4BB-14C4-4C34-A723-AF0379DB598C}"/>
              </a:ext>
            </a:extLst>
          </p:cNvPr>
          <p:cNvSpPr txBox="1"/>
          <p:nvPr/>
        </p:nvSpPr>
        <p:spPr>
          <a:xfrm>
            <a:off x="3149134" y="34874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066D65-32F6-4441-9D42-784AF03F28CC}"/>
              </a:ext>
            </a:extLst>
          </p:cNvPr>
          <p:cNvSpPr txBox="1"/>
          <p:nvPr/>
        </p:nvSpPr>
        <p:spPr>
          <a:xfrm>
            <a:off x="7256368" y="3487430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26651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77715D5-D03C-46F7-B410-C1F3D5A289D1}"/>
              </a:ext>
            </a:extLst>
          </p:cNvPr>
          <p:cNvGrpSpPr/>
          <p:nvPr/>
        </p:nvGrpSpPr>
        <p:grpSpPr>
          <a:xfrm>
            <a:off x="480288" y="1366987"/>
            <a:ext cx="2360991" cy="2278198"/>
            <a:chOff x="480288" y="1366987"/>
            <a:chExt cx="2360991" cy="2278198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6DA94493-5117-49FD-9786-20FB04C55A92}"/>
                </a:ext>
              </a:extLst>
            </p:cNvPr>
            <p:cNvSpPr/>
            <p:nvPr/>
          </p:nvSpPr>
          <p:spPr>
            <a:xfrm>
              <a:off x="480288" y="1366987"/>
              <a:ext cx="2207491" cy="2278198"/>
            </a:xfrm>
            <a:custGeom>
              <a:avLst/>
              <a:gdLst>
                <a:gd name="connsiteX0" fmla="*/ 0 w 2207491"/>
                <a:gd name="connsiteY0" fmla="*/ 321097 h 1926543"/>
                <a:gd name="connsiteX1" fmla="*/ 321097 w 2207491"/>
                <a:gd name="connsiteY1" fmla="*/ 0 h 1926543"/>
                <a:gd name="connsiteX2" fmla="*/ 1287703 w 2207491"/>
                <a:gd name="connsiteY2" fmla="*/ 0 h 1926543"/>
                <a:gd name="connsiteX3" fmla="*/ 1287703 w 2207491"/>
                <a:gd name="connsiteY3" fmla="*/ 0 h 1926543"/>
                <a:gd name="connsiteX4" fmla="*/ 1839576 w 2207491"/>
                <a:gd name="connsiteY4" fmla="*/ 0 h 1926543"/>
                <a:gd name="connsiteX5" fmla="*/ 1886394 w 2207491"/>
                <a:gd name="connsiteY5" fmla="*/ 0 h 1926543"/>
                <a:gd name="connsiteX6" fmla="*/ 2207491 w 2207491"/>
                <a:gd name="connsiteY6" fmla="*/ 321097 h 1926543"/>
                <a:gd name="connsiteX7" fmla="*/ 2207491 w 2207491"/>
                <a:gd name="connsiteY7" fmla="*/ 1123817 h 1926543"/>
                <a:gd name="connsiteX8" fmla="*/ 2207491 w 2207491"/>
                <a:gd name="connsiteY8" fmla="*/ 1123817 h 1926543"/>
                <a:gd name="connsiteX9" fmla="*/ 2207491 w 2207491"/>
                <a:gd name="connsiteY9" fmla="*/ 1605453 h 1926543"/>
                <a:gd name="connsiteX10" fmla="*/ 2207491 w 2207491"/>
                <a:gd name="connsiteY10" fmla="*/ 1605446 h 1926543"/>
                <a:gd name="connsiteX11" fmla="*/ 1886394 w 2207491"/>
                <a:gd name="connsiteY11" fmla="*/ 1926543 h 1926543"/>
                <a:gd name="connsiteX12" fmla="*/ 1839576 w 2207491"/>
                <a:gd name="connsiteY12" fmla="*/ 1926543 h 1926543"/>
                <a:gd name="connsiteX13" fmla="*/ 1382772 w 2207491"/>
                <a:gd name="connsiteY13" fmla="*/ 2232016 h 1926543"/>
                <a:gd name="connsiteX14" fmla="*/ 1287703 w 2207491"/>
                <a:gd name="connsiteY14" fmla="*/ 1926543 h 1926543"/>
                <a:gd name="connsiteX15" fmla="*/ 321097 w 2207491"/>
                <a:gd name="connsiteY15" fmla="*/ 1926543 h 1926543"/>
                <a:gd name="connsiteX16" fmla="*/ 0 w 2207491"/>
                <a:gd name="connsiteY16" fmla="*/ 1605446 h 1926543"/>
                <a:gd name="connsiteX17" fmla="*/ 0 w 2207491"/>
                <a:gd name="connsiteY17" fmla="*/ 1605453 h 1926543"/>
                <a:gd name="connsiteX18" fmla="*/ 0 w 2207491"/>
                <a:gd name="connsiteY18" fmla="*/ 1123817 h 1926543"/>
                <a:gd name="connsiteX19" fmla="*/ 0 w 2207491"/>
                <a:gd name="connsiteY19" fmla="*/ 1123817 h 1926543"/>
                <a:gd name="connsiteX20" fmla="*/ 0 w 2207491"/>
                <a:gd name="connsiteY20" fmla="*/ 321097 h 1926543"/>
                <a:gd name="connsiteX0" fmla="*/ 0 w 2207491"/>
                <a:gd name="connsiteY0" fmla="*/ 321097 h 2232016"/>
                <a:gd name="connsiteX1" fmla="*/ 321097 w 2207491"/>
                <a:gd name="connsiteY1" fmla="*/ 0 h 2232016"/>
                <a:gd name="connsiteX2" fmla="*/ 1287703 w 2207491"/>
                <a:gd name="connsiteY2" fmla="*/ 0 h 2232016"/>
                <a:gd name="connsiteX3" fmla="*/ 1287703 w 2207491"/>
                <a:gd name="connsiteY3" fmla="*/ 0 h 2232016"/>
                <a:gd name="connsiteX4" fmla="*/ 1839576 w 2207491"/>
                <a:gd name="connsiteY4" fmla="*/ 0 h 2232016"/>
                <a:gd name="connsiteX5" fmla="*/ 1886394 w 2207491"/>
                <a:gd name="connsiteY5" fmla="*/ 0 h 2232016"/>
                <a:gd name="connsiteX6" fmla="*/ 2207491 w 2207491"/>
                <a:gd name="connsiteY6" fmla="*/ 321097 h 2232016"/>
                <a:gd name="connsiteX7" fmla="*/ 2207491 w 2207491"/>
                <a:gd name="connsiteY7" fmla="*/ 1123817 h 2232016"/>
                <a:gd name="connsiteX8" fmla="*/ 2207491 w 2207491"/>
                <a:gd name="connsiteY8" fmla="*/ 1123817 h 2232016"/>
                <a:gd name="connsiteX9" fmla="*/ 2207491 w 2207491"/>
                <a:gd name="connsiteY9" fmla="*/ 1605453 h 2232016"/>
                <a:gd name="connsiteX10" fmla="*/ 2207491 w 2207491"/>
                <a:gd name="connsiteY10" fmla="*/ 1605446 h 2232016"/>
                <a:gd name="connsiteX11" fmla="*/ 1886394 w 2207491"/>
                <a:gd name="connsiteY11" fmla="*/ 1926543 h 2232016"/>
                <a:gd name="connsiteX12" fmla="*/ 1470122 w 2207491"/>
                <a:gd name="connsiteY12" fmla="*/ 1917307 h 2232016"/>
                <a:gd name="connsiteX13" fmla="*/ 1382772 w 2207491"/>
                <a:gd name="connsiteY13" fmla="*/ 2232016 h 2232016"/>
                <a:gd name="connsiteX14" fmla="*/ 1287703 w 2207491"/>
                <a:gd name="connsiteY14" fmla="*/ 1926543 h 2232016"/>
                <a:gd name="connsiteX15" fmla="*/ 321097 w 2207491"/>
                <a:gd name="connsiteY15" fmla="*/ 1926543 h 2232016"/>
                <a:gd name="connsiteX16" fmla="*/ 0 w 2207491"/>
                <a:gd name="connsiteY16" fmla="*/ 1605446 h 2232016"/>
                <a:gd name="connsiteX17" fmla="*/ 0 w 2207491"/>
                <a:gd name="connsiteY17" fmla="*/ 1605453 h 2232016"/>
                <a:gd name="connsiteX18" fmla="*/ 0 w 2207491"/>
                <a:gd name="connsiteY18" fmla="*/ 1123817 h 2232016"/>
                <a:gd name="connsiteX19" fmla="*/ 0 w 2207491"/>
                <a:gd name="connsiteY19" fmla="*/ 1123817 h 2232016"/>
                <a:gd name="connsiteX20" fmla="*/ 0 w 2207491"/>
                <a:gd name="connsiteY20" fmla="*/ 321097 h 2232016"/>
                <a:gd name="connsiteX0" fmla="*/ 0 w 2207491"/>
                <a:gd name="connsiteY0" fmla="*/ 321097 h 2278198"/>
                <a:gd name="connsiteX1" fmla="*/ 321097 w 2207491"/>
                <a:gd name="connsiteY1" fmla="*/ 0 h 2278198"/>
                <a:gd name="connsiteX2" fmla="*/ 1287703 w 2207491"/>
                <a:gd name="connsiteY2" fmla="*/ 0 h 2278198"/>
                <a:gd name="connsiteX3" fmla="*/ 1287703 w 2207491"/>
                <a:gd name="connsiteY3" fmla="*/ 0 h 2278198"/>
                <a:gd name="connsiteX4" fmla="*/ 1839576 w 2207491"/>
                <a:gd name="connsiteY4" fmla="*/ 0 h 2278198"/>
                <a:gd name="connsiteX5" fmla="*/ 1886394 w 2207491"/>
                <a:gd name="connsiteY5" fmla="*/ 0 h 2278198"/>
                <a:gd name="connsiteX6" fmla="*/ 2207491 w 2207491"/>
                <a:gd name="connsiteY6" fmla="*/ 321097 h 2278198"/>
                <a:gd name="connsiteX7" fmla="*/ 2207491 w 2207491"/>
                <a:gd name="connsiteY7" fmla="*/ 1123817 h 2278198"/>
                <a:gd name="connsiteX8" fmla="*/ 2207491 w 2207491"/>
                <a:gd name="connsiteY8" fmla="*/ 1123817 h 2278198"/>
                <a:gd name="connsiteX9" fmla="*/ 2207491 w 2207491"/>
                <a:gd name="connsiteY9" fmla="*/ 1605453 h 2278198"/>
                <a:gd name="connsiteX10" fmla="*/ 2207491 w 2207491"/>
                <a:gd name="connsiteY10" fmla="*/ 1605446 h 2278198"/>
                <a:gd name="connsiteX11" fmla="*/ 1886394 w 2207491"/>
                <a:gd name="connsiteY11" fmla="*/ 1926543 h 2278198"/>
                <a:gd name="connsiteX12" fmla="*/ 1470122 w 2207491"/>
                <a:gd name="connsiteY12" fmla="*/ 1917307 h 2278198"/>
                <a:gd name="connsiteX13" fmla="*/ 1659863 w 2207491"/>
                <a:gd name="connsiteY13" fmla="*/ 2278198 h 2278198"/>
                <a:gd name="connsiteX14" fmla="*/ 1287703 w 2207491"/>
                <a:gd name="connsiteY14" fmla="*/ 1926543 h 2278198"/>
                <a:gd name="connsiteX15" fmla="*/ 321097 w 2207491"/>
                <a:gd name="connsiteY15" fmla="*/ 1926543 h 2278198"/>
                <a:gd name="connsiteX16" fmla="*/ 0 w 2207491"/>
                <a:gd name="connsiteY16" fmla="*/ 1605446 h 2278198"/>
                <a:gd name="connsiteX17" fmla="*/ 0 w 2207491"/>
                <a:gd name="connsiteY17" fmla="*/ 1605453 h 2278198"/>
                <a:gd name="connsiteX18" fmla="*/ 0 w 2207491"/>
                <a:gd name="connsiteY18" fmla="*/ 1123817 h 2278198"/>
                <a:gd name="connsiteX19" fmla="*/ 0 w 2207491"/>
                <a:gd name="connsiteY19" fmla="*/ 1123817 h 2278198"/>
                <a:gd name="connsiteX20" fmla="*/ 0 w 2207491"/>
                <a:gd name="connsiteY20" fmla="*/ 321097 h 227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07491" h="2278198">
                  <a:moveTo>
                    <a:pt x="0" y="321097"/>
                  </a:moveTo>
                  <a:cubicBezTo>
                    <a:pt x="0" y="143760"/>
                    <a:pt x="143760" y="0"/>
                    <a:pt x="321097" y="0"/>
                  </a:cubicBezTo>
                  <a:lnTo>
                    <a:pt x="1287703" y="0"/>
                  </a:lnTo>
                  <a:lnTo>
                    <a:pt x="1287703" y="0"/>
                  </a:lnTo>
                  <a:lnTo>
                    <a:pt x="1839576" y="0"/>
                  </a:lnTo>
                  <a:lnTo>
                    <a:pt x="1886394" y="0"/>
                  </a:lnTo>
                  <a:cubicBezTo>
                    <a:pt x="2063731" y="0"/>
                    <a:pt x="2207491" y="143760"/>
                    <a:pt x="2207491" y="321097"/>
                  </a:cubicBezTo>
                  <a:lnTo>
                    <a:pt x="2207491" y="1123817"/>
                  </a:lnTo>
                  <a:lnTo>
                    <a:pt x="2207491" y="1123817"/>
                  </a:lnTo>
                  <a:lnTo>
                    <a:pt x="2207491" y="1605453"/>
                  </a:lnTo>
                  <a:lnTo>
                    <a:pt x="2207491" y="1605446"/>
                  </a:lnTo>
                  <a:cubicBezTo>
                    <a:pt x="2207491" y="1782783"/>
                    <a:pt x="2063731" y="1926543"/>
                    <a:pt x="1886394" y="1926543"/>
                  </a:cubicBezTo>
                  <a:lnTo>
                    <a:pt x="1470122" y="1917307"/>
                  </a:lnTo>
                  <a:lnTo>
                    <a:pt x="1659863" y="2278198"/>
                  </a:lnTo>
                  <a:lnTo>
                    <a:pt x="1287703" y="1926543"/>
                  </a:lnTo>
                  <a:lnTo>
                    <a:pt x="321097" y="1926543"/>
                  </a:lnTo>
                  <a:cubicBezTo>
                    <a:pt x="143760" y="1926543"/>
                    <a:pt x="0" y="1782783"/>
                    <a:pt x="0" y="1605446"/>
                  </a:cubicBezTo>
                  <a:lnTo>
                    <a:pt x="0" y="1605453"/>
                  </a:lnTo>
                  <a:lnTo>
                    <a:pt x="0" y="1123817"/>
                  </a:lnTo>
                  <a:lnTo>
                    <a:pt x="0" y="1123817"/>
                  </a:lnTo>
                  <a:lnTo>
                    <a:pt x="0" y="321097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EAE6A5-CBA2-4D6A-ACEB-D8EE6ABDE44D}"/>
                </a:ext>
              </a:extLst>
            </p:cNvPr>
            <p:cNvSpPr txBox="1"/>
            <p:nvPr/>
          </p:nvSpPr>
          <p:spPr>
            <a:xfrm>
              <a:off x="551433" y="1446868"/>
              <a:ext cx="2289846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Con </a:t>
              </a:r>
              <a:r>
                <a:rPr lang="en-US" sz="2200" i="1" dirty="0" err="1"/>
                <a:t>lấy</a:t>
              </a:r>
              <a:r>
                <a:rPr lang="en-US" sz="2200" i="1" dirty="0"/>
                <a:t> 4 </a:t>
              </a:r>
              <a:r>
                <a:rPr lang="en-US" sz="2200" i="1" dirty="0" err="1"/>
                <a:t>chiếc</a:t>
              </a:r>
              <a:r>
                <a:rPr lang="en-US" sz="2200" i="1" dirty="0"/>
                <a:t> </a:t>
              </a:r>
              <a:r>
                <a:rPr lang="en-US" sz="2200" i="1" dirty="0" err="1"/>
                <a:t>bánh</a:t>
              </a:r>
              <a:r>
                <a:rPr lang="en-US" sz="2200" i="1" dirty="0"/>
                <a:t> </a:t>
              </a:r>
              <a:r>
                <a:rPr lang="en-US" sz="2200" i="1" dirty="0" err="1"/>
                <a:t>từ</a:t>
              </a:r>
              <a:r>
                <a:rPr lang="en-US" sz="2200" i="1" dirty="0"/>
                <a:t> </a:t>
              </a:r>
              <a:r>
                <a:rPr lang="en-US" sz="2200" i="1" dirty="0" err="1"/>
                <a:t>đĩa</a:t>
              </a:r>
              <a:r>
                <a:rPr lang="en-US" sz="2200" i="1" dirty="0"/>
                <a:t> </a:t>
              </a:r>
              <a:r>
                <a:rPr lang="en-US" sz="2200" i="1" dirty="0" err="1"/>
                <a:t>đặt</a:t>
              </a:r>
              <a:r>
                <a:rPr lang="en-US" sz="2200" i="1" dirty="0"/>
                <a:t> </a:t>
              </a:r>
              <a:r>
                <a:rPr lang="en-US" sz="2200" i="1" dirty="0" err="1"/>
                <a:t>lên</a:t>
              </a:r>
              <a:r>
                <a:rPr lang="en-US" sz="2200" i="1" dirty="0"/>
                <a:t> </a:t>
              </a:r>
              <a:r>
                <a:rPr lang="en-US" sz="2200" i="1" dirty="0" err="1"/>
                <a:t>hộp</a:t>
              </a:r>
              <a:r>
                <a:rPr lang="en-US" sz="2200" i="1" dirty="0"/>
                <a:t> </a:t>
              </a:r>
              <a:r>
                <a:rPr lang="en-US" sz="2200" i="1" dirty="0" err="1"/>
                <a:t>thì</a:t>
              </a:r>
              <a:r>
                <a:rPr lang="en-US" sz="2200" i="1" dirty="0"/>
                <a:t> </a:t>
              </a:r>
              <a:r>
                <a:rPr lang="en-US" sz="2200" i="1" dirty="0" err="1"/>
                <a:t>đủ</a:t>
              </a:r>
              <a:r>
                <a:rPr lang="en-US" sz="2200" i="1" dirty="0"/>
                <a:t> 10 </a:t>
              </a:r>
              <a:r>
                <a:rPr lang="en-US" sz="2200" i="1" dirty="0" err="1"/>
                <a:t>chiếc</a:t>
              </a:r>
              <a:r>
                <a:rPr lang="en-US" sz="2200" i="1" dirty="0"/>
                <a:t>. </a:t>
              </a:r>
              <a:r>
                <a:rPr lang="en-US" sz="2200" i="1" dirty="0" err="1"/>
                <a:t>Thế</a:t>
              </a:r>
              <a:r>
                <a:rPr lang="en-US" sz="2200" i="1" dirty="0"/>
                <a:t> </a:t>
              </a:r>
              <a:r>
                <a:rPr lang="en-US" sz="2200" i="1" dirty="0" err="1"/>
                <a:t>là</a:t>
              </a:r>
              <a:r>
                <a:rPr lang="en-US" sz="2200" i="1" dirty="0"/>
                <a:t> con </a:t>
              </a:r>
              <a:r>
                <a:rPr lang="en-US" sz="2200" i="1" dirty="0" err="1"/>
                <a:t>biết</a:t>
              </a:r>
              <a:r>
                <a:rPr lang="en-US" sz="2200" i="1" dirty="0"/>
                <a:t> </a:t>
              </a:r>
              <a:r>
                <a:rPr lang="en-US" sz="2200" i="1" dirty="0" err="1"/>
                <a:t>kết</a:t>
              </a:r>
              <a:r>
                <a:rPr lang="en-US" sz="2200" i="1" dirty="0"/>
                <a:t> </a:t>
              </a:r>
              <a:r>
                <a:rPr lang="en-US" sz="2200" i="1" dirty="0" err="1"/>
                <a:t>quả</a:t>
              </a:r>
              <a:r>
                <a:rPr lang="en-US" sz="2200" i="1" dirty="0"/>
                <a:t>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7E25283-BAD9-4EF3-94FE-7F038037BC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8" y="90123"/>
            <a:ext cx="1754961" cy="726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574BDA-A894-4BFD-B521-FD50F761618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078" y="1975758"/>
            <a:ext cx="5571182" cy="4102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BE9381-D06E-40FE-94AC-36B34BA59F80}"/>
              </a:ext>
            </a:extLst>
          </p:cNvPr>
          <p:cNvSpPr txBox="1"/>
          <p:nvPr/>
        </p:nvSpPr>
        <p:spPr>
          <a:xfrm>
            <a:off x="854861" y="677921"/>
            <a:ext cx="657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Bạn hãy làm theo cách của mỗi bạn dưới đây nhé!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23D6BC-68FB-4D8C-8E25-1FE8463C9C41}"/>
              </a:ext>
            </a:extLst>
          </p:cNvPr>
          <p:cNvGrpSpPr/>
          <p:nvPr/>
        </p:nvGrpSpPr>
        <p:grpSpPr>
          <a:xfrm>
            <a:off x="6483928" y="2511662"/>
            <a:ext cx="1826373" cy="1263455"/>
            <a:chOff x="6483928" y="2511662"/>
            <a:chExt cx="1826373" cy="12634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11CD362-550F-4C34-9E2F-7282C0EDB092}"/>
                </a:ext>
              </a:extLst>
            </p:cNvPr>
            <p:cNvSpPr txBox="1"/>
            <p:nvPr/>
          </p:nvSpPr>
          <p:spPr>
            <a:xfrm>
              <a:off x="6527682" y="2522520"/>
              <a:ext cx="17826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Con </a:t>
              </a:r>
              <a:r>
                <a:rPr lang="en-US" sz="2200" i="1" dirty="0" err="1"/>
                <a:t>đếm</a:t>
              </a:r>
              <a:r>
                <a:rPr lang="en-US" sz="2200" i="1" dirty="0"/>
                <a:t> </a:t>
              </a:r>
              <a:r>
                <a:rPr lang="en-US" sz="2200" i="1" dirty="0" err="1"/>
                <a:t>tiếp</a:t>
              </a:r>
              <a:r>
                <a:rPr lang="en-US" sz="2200" i="1" dirty="0"/>
                <a:t> </a:t>
              </a:r>
              <a:r>
                <a:rPr lang="en-US" sz="2200" i="1" dirty="0" err="1"/>
                <a:t>sẽ</a:t>
              </a:r>
              <a:r>
                <a:rPr lang="en-US" sz="2200" i="1" dirty="0"/>
                <a:t> </a:t>
              </a:r>
              <a:r>
                <a:rPr lang="en-US" sz="2200" i="1" dirty="0" err="1"/>
                <a:t>biết</a:t>
              </a:r>
              <a:r>
                <a:rPr lang="en-US" sz="2200" i="1" dirty="0"/>
                <a:t>.</a:t>
              </a:r>
            </a:p>
          </p:txBody>
        </p:sp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2B18C2C3-99E5-4527-AF0B-9E9772E53313}"/>
                </a:ext>
              </a:extLst>
            </p:cNvPr>
            <p:cNvSpPr/>
            <p:nvPr/>
          </p:nvSpPr>
          <p:spPr>
            <a:xfrm>
              <a:off x="6483928" y="2511662"/>
              <a:ext cx="1782619" cy="1263455"/>
            </a:xfrm>
            <a:custGeom>
              <a:avLst/>
              <a:gdLst>
                <a:gd name="connsiteX0" fmla="*/ 0 w 1782619"/>
                <a:gd name="connsiteY0" fmla="*/ 139289 h 835717"/>
                <a:gd name="connsiteX1" fmla="*/ 139289 w 1782619"/>
                <a:gd name="connsiteY1" fmla="*/ 0 h 835717"/>
                <a:gd name="connsiteX2" fmla="*/ 297103 w 1782619"/>
                <a:gd name="connsiteY2" fmla="*/ 0 h 835717"/>
                <a:gd name="connsiteX3" fmla="*/ 297103 w 1782619"/>
                <a:gd name="connsiteY3" fmla="*/ 0 h 835717"/>
                <a:gd name="connsiteX4" fmla="*/ 742758 w 1782619"/>
                <a:gd name="connsiteY4" fmla="*/ 0 h 835717"/>
                <a:gd name="connsiteX5" fmla="*/ 1643330 w 1782619"/>
                <a:gd name="connsiteY5" fmla="*/ 0 h 835717"/>
                <a:gd name="connsiteX6" fmla="*/ 1782619 w 1782619"/>
                <a:gd name="connsiteY6" fmla="*/ 139289 h 835717"/>
                <a:gd name="connsiteX7" fmla="*/ 1782619 w 1782619"/>
                <a:gd name="connsiteY7" fmla="*/ 487502 h 835717"/>
                <a:gd name="connsiteX8" fmla="*/ 1782619 w 1782619"/>
                <a:gd name="connsiteY8" fmla="*/ 487502 h 835717"/>
                <a:gd name="connsiteX9" fmla="*/ 1782619 w 1782619"/>
                <a:gd name="connsiteY9" fmla="*/ 696431 h 835717"/>
                <a:gd name="connsiteX10" fmla="*/ 1782619 w 1782619"/>
                <a:gd name="connsiteY10" fmla="*/ 696428 h 835717"/>
                <a:gd name="connsiteX11" fmla="*/ 1643330 w 1782619"/>
                <a:gd name="connsiteY11" fmla="*/ 835717 h 835717"/>
                <a:gd name="connsiteX12" fmla="*/ 742758 w 1782619"/>
                <a:gd name="connsiteY12" fmla="*/ 835717 h 835717"/>
                <a:gd name="connsiteX13" fmla="*/ -25010 w 1782619"/>
                <a:gd name="connsiteY13" fmla="*/ 1254219 h 835717"/>
                <a:gd name="connsiteX14" fmla="*/ 297103 w 1782619"/>
                <a:gd name="connsiteY14" fmla="*/ 835717 h 835717"/>
                <a:gd name="connsiteX15" fmla="*/ 139289 w 1782619"/>
                <a:gd name="connsiteY15" fmla="*/ 835717 h 835717"/>
                <a:gd name="connsiteX16" fmla="*/ 0 w 1782619"/>
                <a:gd name="connsiteY16" fmla="*/ 696428 h 835717"/>
                <a:gd name="connsiteX17" fmla="*/ 0 w 1782619"/>
                <a:gd name="connsiteY17" fmla="*/ 696431 h 835717"/>
                <a:gd name="connsiteX18" fmla="*/ 0 w 1782619"/>
                <a:gd name="connsiteY18" fmla="*/ 487502 h 835717"/>
                <a:gd name="connsiteX19" fmla="*/ 0 w 1782619"/>
                <a:gd name="connsiteY19" fmla="*/ 487502 h 835717"/>
                <a:gd name="connsiteX20" fmla="*/ 0 w 1782619"/>
                <a:gd name="connsiteY20" fmla="*/ 139289 h 835717"/>
                <a:gd name="connsiteX0" fmla="*/ 0 w 1782619"/>
                <a:gd name="connsiteY0" fmla="*/ 139289 h 1263455"/>
                <a:gd name="connsiteX1" fmla="*/ 139289 w 1782619"/>
                <a:gd name="connsiteY1" fmla="*/ 0 h 1263455"/>
                <a:gd name="connsiteX2" fmla="*/ 297103 w 1782619"/>
                <a:gd name="connsiteY2" fmla="*/ 0 h 1263455"/>
                <a:gd name="connsiteX3" fmla="*/ 297103 w 1782619"/>
                <a:gd name="connsiteY3" fmla="*/ 0 h 1263455"/>
                <a:gd name="connsiteX4" fmla="*/ 742758 w 1782619"/>
                <a:gd name="connsiteY4" fmla="*/ 0 h 1263455"/>
                <a:gd name="connsiteX5" fmla="*/ 1643330 w 1782619"/>
                <a:gd name="connsiteY5" fmla="*/ 0 h 1263455"/>
                <a:gd name="connsiteX6" fmla="*/ 1782619 w 1782619"/>
                <a:gd name="connsiteY6" fmla="*/ 139289 h 1263455"/>
                <a:gd name="connsiteX7" fmla="*/ 1782619 w 1782619"/>
                <a:gd name="connsiteY7" fmla="*/ 487502 h 1263455"/>
                <a:gd name="connsiteX8" fmla="*/ 1782619 w 1782619"/>
                <a:gd name="connsiteY8" fmla="*/ 487502 h 1263455"/>
                <a:gd name="connsiteX9" fmla="*/ 1782619 w 1782619"/>
                <a:gd name="connsiteY9" fmla="*/ 696431 h 1263455"/>
                <a:gd name="connsiteX10" fmla="*/ 1782619 w 1782619"/>
                <a:gd name="connsiteY10" fmla="*/ 696428 h 1263455"/>
                <a:gd name="connsiteX11" fmla="*/ 1643330 w 1782619"/>
                <a:gd name="connsiteY11" fmla="*/ 835717 h 1263455"/>
                <a:gd name="connsiteX12" fmla="*/ 742758 w 1782619"/>
                <a:gd name="connsiteY12" fmla="*/ 835717 h 1263455"/>
                <a:gd name="connsiteX13" fmla="*/ 30408 w 1782619"/>
                <a:gd name="connsiteY13" fmla="*/ 1263455 h 1263455"/>
                <a:gd name="connsiteX14" fmla="*/ 297103 w 1782619"/>
                <a:gd name="connsiteY14" fmla="*/ 835717 h 1263455"/>
                <a:gd name="connsiteX15" fmla="*/ 139289 w 1782619"/>
                <a:gd name="connsiteY15" fmla="*/ 835717 h 1263455"/>
                <a:gd name="connsiteX16" fmla="*/ 0 w 1782619"/>
                <a:gd name="connsiteY16" fmla="*/ 696428 h 1263455"/>
                <a:gd name="connsiteX17" fmla="*/ 0 w 1782619"/>
                <a:gd name="connsiteY17" fmla="*/ 696431 h 1263455"/>
                <a:gd name="connsiteX18" fmla="*/ 0 w 1782619"/>
                <a:gd name="connsiteY18" fmla="*/ 487502 h 1263455"/>
                <a:gd name="connsiteX19" fmla="*/ 0 w 1782619"/>
                <a:gd name="connsiteY19" fmla="*/ 487502 h 1263455"/>
                <a:gd name="connsiteX20" fmla="*/ 0 w 1782619"/>
                <a:gd name="connsiteY20" fmla="*/ 139289 h 1263455"/>
                <a:gd name="connsiteX0" fmla="*/ 0 w 1782619"/>
                <a:gd name="connsiteY0" fmla="*/ 139289 h 1263455"/>
                <a:gd name="connsiteX1" fmla="*/ 139289 w 1782619"/>
                <a:gd name="connsiteY1" fmla="*/ 0 h 1263455"/>
                <a:gd name="connsiteX2" fmla="*/ 297103 w 1782619"/>
                <a:gd name="connsiteY2" fmla="*/ 0 h 1263455"/>
                <a:gd name="connsiteX3" fmla="*/ 297103 w 1782619"/>
                <a:gd name="connsiteY3" fmla="*/ 0 h 1263455"/>
                <a:gd name="connsiteX4" fmla="*/ 742758 w 1782619"/>
                <a:gd name="connsiteY4" fmla="*/ 0 h 1263455"/>
                <a:gd name="connsiteX5" fmla="*/ 1643330 w 1782619"/>
                <a:gd name="connsiteY5" fmla="*/ 0 h 1263455"/>
                <a:gd name="connsiteX6" fmla="*/ 1782619 w 1782619"/>
                <a:gd name="connsiteY6" fmla="*/ 139289 h 1263455"/>
                <a:gd name="connsiteX7" fmla="*/ 1782619 w 1782619"/>
                <a:gd name="connsiteY7" fmla="*/ 487502 h 1263455"/>
                <a:gd name="connsiteX8" fmla="*/ 1782619 w 1782619"/>
                <a:gd name="connsiteY8" fmla="*/ 487502 h 1263455"/>
                <a:gd name="connsiteX9" fmla="*/ 1782619 w 1782619"/>
                <a:gd name="connsiteY9" fmla="*/ 696431 h 1263455"/>
                <a:gd name="connsiteX10" fmla="*/ 1782619 w 1782619"/>
                <a:gd name="connsiteY10" fmla="*/ 696428 h 1263455"/>
                <a:gd name="connsiteX11" fmla="*/ 1643330 w 1782619"/>
                <a:gd name="connsiteY11" fmla="*/ 835717 h 1263455"/>
                <a:gd name="connsiteX12" fmla="*/ 437958 w 1782619"/>
                <a:gd name="connsiteY12" fmla="*/ 835717 h 1263455"/>
                <a:gd name="connsiteX13" fmla="*/ 30408 w 1782619"/>
                <a:gd name="connsiteY13" fmla="*/ 1263455 h 1263455"/>
                <a:gd name="connsiteX14" fmla="*/ 297103 w 1782619"/>
                <a:gd name="connsiteY14" fmla="*/ 835717 h 1263455"/>
                <a:gd name="connsiteX15" fmla="*/ 139289 w 1782619"/>
                <a:gd name="connsiteY15" fmla="*/ 835717 h 1263455"/>
                <a:gd name="connsiteX16" fmla="*/ 0 w 1782619"/>
                <a:gd name="connsiteY16" fmla="*/ 696428 h 1263455"/>
                <a:gd name="connsiteX17" fmla="*/ 0 w 1782619"/>
                <a:gd name="connsiteY17" fmla="*/ 696431 h 1263455"/>
                <a:gd name="connsiteX18" fmla="*/ 0 w 1782619"/>
                <a:gd name="connsiteY18" fmla="*/ 487502 h 1263455"/>
                <a:gd name="connsiteX19" fmla="*/ 0 w 1782619"/>
                <a:gd name="connsiteY19" fmla="*/ 487502 h 1263455"/>
                <a:gd name="connsiteX20" fmla="*/ 0 w 1782619"/>
                <a:gd name="connsiteY20" fmla="*/ 139289 h 1263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82619" h="1263455">
                  <a:moveTo>
                    <a:pt x="0" y="139289"/>
                  </a:moveTo>
                  <a:cubicBezTo>
                    <a:pt x="0" y="62362"/>
                    <a:pt x="62362" y="0"/>
                    <a:pt x="139289" y="0"/>
                  </a:cubicBezTo>
                  <a:lnTo>
                    <a:pt x="297103" y="0"/>
                  </a:lnTo>
                  <a:lnTo>
                    <a:pt x="297103" y="0"/>
                  </a:lnTo>
                  <a:lnTo>
                    <a:pt x="742758" y="0"/>
                  </a:lnTo>
                  <a:lnTo>
                    <a:pt x="1643330" y="0"/>
                  </a:lnTo>
                  <a:cubicBezTo>
                    <a:pt x="1720257" y="0"/>
                    <a:pt x="1782619" y="62362"/>
                    <a:pt x="1782619" y="139289"/>
                  </a:cubicBezTo>
                  <a:lnTo>
                    <a:pt x="1782619" y="487502"/>
                  </a:lnTo>
                  <a:lnTo>
                    <a:pt x="1782619" y="487502"/>
                  </a:lnTo>
                  <a:lnTo>
                    <a:pt x="1782619" y="696431"/>
                  </a:lnTo>
                  <a:lnTo>
                    <a:pt x="1782619" y="696428"/>
                  </a:lnTo>
                  <a:cubicBezTo>
                    <a:pt x="1782619" y="773355"/>
                    <a:pt x="1720257" y="835717"/>
                    <a:pt x="1643330" y="835717"/>
                  </a:cubicBezTo>
                  <a:lnTo>
                    <a:pt x="437958" y="835717"/>
                  </a:lnTo>
                  <a:lnTo>
                    <a:pt x="30408" y="1263455"/>
                  </a:lnTo>
                  <a:lnTo>
                    <a:pt x="297103" y="835717"/>
                  </a:lnTo>
                  <a:lnTo>
                    <a:pt x="139289" y="835717"/>
                  </a:lnTo>
                  <a:cubicBezTo>
                    <a:pt x="62362" y="835717"/>
                    <a:pt x="0" y="773355"/>
                    <a:pt x="0" y="696428"/>
                  </a:cubicBezTo>
                  <a:lnTo>
                    <a:pt x="0" y="696431"/>
                  </a:lnTo>
                  <a:lnTo>
                    <a:pt x="0" y="487502"/>
                  </a:lnTo>
                  <a:lnTo>
                    <a:pt x="0" y="487502"/>
                  </a:lnTo>
                  <a:lnTo>
                    <a:pt x="0" y="139289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326FF35-8825-4FDA-9C75-67D1599A9DBE}"/>
              </a:ext>
            </a:extLst>
          </p:cNvPr>
          <p:cNvGrpSpPr/>
          <p:nvPr/>
        </p:nvGrpSpPr>
        <p:grpSpPr>
          <a:xfrm>
            <a:off x="3306616" y="1144762"/>
            <a:ext cx="4110181" cy="1058868"/>
            <a:chOff x="3306616" y="1144762"/>
            <a:chExt cx="4110181" cy="105886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6501DC-C908-4B29-9613-6EBB4CAC34EA}"/>
                </a:ext>
              </a:extLst>
            </p:cNvPr>
            <p:cNvSpPr txBox="1"/>
            <p:nvPr/>
          </p:nvSpPr>
          <p:spPr>
            <a:xfrm>
              <a:off x="3381835" y="1196218"/>
              <a:ext cx="40349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i="1" dirty="0"/>
                <a:t>Ai </a:t>
              </a:r>
              <a:r>
                <a:rPr lang="en-US" sz="2200" i="1" dirty="0" err="1"/>
                <a:t>nói</a:t>
              </a:r>
              <a:r>
                <a:rPr lang="en-US" sz="2200" i="1" dirty="0"/>
                <a:t> </a:t>
              </a:r>
              <a:r>
                <a:rPr lang="en-US" sz="2200" i="1" dirty="0" err="1"/>
                <a:t>đúng</a:t>
              </a:r>
              <a:r>
                <a:rPr lang="en-US" sz="2200" i="1" dirty="0"/>
                <a:t> </a:t>
              </a:r>
              <a:r>
                <a:rPr lang="en-US" sz="2200" i="1" dirty="0" err="1"/>
                <a:t>tất</a:t>
              </a:r>
              <a:r>
                <a:rPr lang="en-US" sz="2200" i="1" dirty="0"/>
                <a:t> </a:t>
              </a:r>
              <a:r>
                <a:rPr lang="en-US" sz="2200" i="1" dirty="0" err="1"/>
                <a:t>cả</a:t>
              </a:r>
              <a:r>
                <a:rPr lang="en-US" sz="2200" i="1" dirty="0"/>
                <a:t> </a:t>
              </a:r>
              <a:r>
                <a:rPr lang="en-US" sz="2200" i="1" dirty="0" err="1"/>
                <a:t>số</a:t>
              </a:r>
              <a:r>
                <a:rPr lang="en-US" sz="2200" i="1" dirty="0"/>
                <a:t> </a:t>
              </a:r>
              <a:r>
                <a:rPr lang="en-US" sz="2200" i="1" dirty="0" err="1"/>
                <a:t>bánh</a:t>
              </a:r>
              <a:r>
                <a:rPr lang="en-US" sz="2200" i="1" dirty="0"/>
                <a:t> </a:t>
              </a:r>
              <a:r>
                <a:rPr lang="en-US" sz="2200" i="1" dirty="0" err="1"/>
                <a:t>bố</a:t>
              </a:r>
              <a:r>
                <a:rPr lang="en-US" sz="2200" i="1" dirty="0"/>
                <a:t> </a:t>
              </a:r>
              <a:r>
                <a:rPr lang="en-US" sz="2200" i="1" dirty="0" err="1"/>
                <a:t>mẹ</a:t>
              </a:r>
              <a:r>
                <a:rPr lang="en-US" sz="2200" i="1" dirty="0"/>
                <a:t> </a:t>
              </a:r>
              <a:r>
                <a:rPr lang="en-US" sz="2200" i="1" dirty="0" err="1"/>
                <a:t>đã</a:t>
              </a:r>
              <a:r>
                <a:rPr lang="en-US" sz="2200" i="1" dirty="0"/>
                <a:t> </a:t>
              </a:r>
              <a:r>
                <a:rPr lang="en-US" sz="2200" i="1" dirty="0" err="1"/>
                <a:t>mua</a:t>
              </a:r>
              <a:r>
                <a:rPr lang="en-US" sz="2200" i="1" dirty="0"/>
                <a:t> </a:t>
              </a:r>
              <a:r>
                <a:rPr lang="en-US" sz="2200" i="1" dirty="0" err="1"/>
                <a:t>sẽ</a:t>
              </a:r>
              <a:r>
                <a:rPr lang="en-US" sz="2200" i="1" dirty="0"/>
                <a:t> đ</a:t>
              </a:r>
              <a:r>
                <a:rPr lang="vi-VN" sz="2200" i="1" dirty="0">
                  <a:latin typeface="Calibri" panose="020F0502020204030204" pitchFamily="34" charset="0"/>
                  <a:cs typeface="Calibri" panose="020F0502020204030204" pitchFamily="34" charset="0"/>
                </a:rPr>
                <a:t>ược thưởng.</a:t>
              </a:r>
              <a:endParaRPr lang="en-US" sz="2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B10ADDF9-4919-4F24-A8E5-402C16EFEF2C}"/>
                </a:ext>
              </a:extLst>
            </p:cNvPr>
            <p:cNvSpPr/>
            <p:nvPr/>
          </p:nvSpPr>
          <p:spPr>
            <a:xfrm>
              <a:off x="3306616" y="1144762"/>
              <a:ext cx="4110181" cy="1058868"/>
            </a:xfrm>
            <a:custGeom>
              <a:avLst/>
              <a:gdLst>
                <a:gd name="connsiteX0" fmla="*/ 0 w 4461163"/>
                <a:gd name="connsiteY0" fmla="*/ 147294 h 883745"/>
                <a:gd name="connsiteX1" fmla="*/ 147294 w 4461163"/>
                <a:gd name="connsiteY1" fmla="*/ 0 h 883745"/>
                <a:gd name="connsiteX2" fmla="*/ 743527 w 4461163"/>
                <a:gd name="connsiteY2" fmla="*/ 0 h 883745"/>
                <a:gd name="connsiteX3" fmla="*/ 743527 w 4461163"/>
                <a:gd name="connsiteY3" fmla="*/ 0 h 883745"/>
                <a:gd name="connsiteX4" fmla="*/ 1858818 w 4461163"/>
                <a:gd name="connsiteY4" fmla="*/ 0 h 883745"/>
                <a:gd name="connsiteX5" fmla="*/ 4313869 w 4461163"/>
                <a:gd name="connsiteY5" fmla="*/ 0 h 883745"/>
                <a:gd name="connsiteX6" fmla="*/ 4461163 w 4461163"/>
                <a:gd name="connsiteY6" fmla="*/ 147294 h 883745"/>
                <a:gd name="connsiteX7" fmla="*/ 4461163 w 4461163"/>
                <a:gd name="connsiteY7" fmla="*/ 515518 h 883745"/>
                <a:gd name="connsiteX8" fmla="*/ 4461163 w 4461163"/>
                <a:gd name="connsiteY8" fmla="*/ 515518 h 883745"/>
                <a:gd name="connsiteX9" fmla="*/ 4461163 w 4461163"/>
                <a:gd name="connsiteY9" fmla="*/ 736454 h 883745"/>
                <a:gd name="connsiteX10" fmla="*/ 4461163 w 4461163"/>
                <a:gd name="connsiteY10" fmla="*/ 736451 h 883745"/>
                <a:gd name="connsiteX11" fmla="*/ 4313869 w 4461163"/>
                <a:gd name="connsiteY11" fmla="*/ 883745 h 883745"/>
                <a:gd name="connsiteX12" fmla="*/ 1858818 w 4461163"/>
                <a:gd name="connsiteY12" fmla="*/ 883745 h 883745"/>
                <a:gd name="connsiteX13" fmla="*/ 1642957 w 4461163"/>
                <a:gd name="connsiteY13" fmla="*/ 1058868 h 883745"/>
                <a:gd name="connsiteX14" fmla="*/ 743527 w 4461163"/>
                <a:gd name="connsiteY14" fmla="*/ 883745 h 883745"/>
                <a:gd name="connsiteX15" fmla="*/ 147294 w 4461163"/>
                <a:gd name="connsiteY15" fmla="*/ 883745 h 883745"/>
                <a:gd name="connsiteX16" fmla="*/ 0 w 4461163"/>
                <a:gd name="connsiteY16" fmla="*/ 736451 h 883745"/>
                <a:gd name="connsiteX17" fmla="*/ 0 w 4461163"/>
                <a:gd name="connsiteY17" fmla="*/ 736454 h 883745"/>
                <a:gd name="connsiteX18" fmla="*/ 0 w 4461163"/>
                <a:gd name="connsiteY18" fmla="*/ 515518 h 883745"/>
                <a:gd name="connsiteX19" fmla="*/ 0 w 4461163"/>
                <a:gd name="connsiteY19" fmla="*/ 515518 h 883745"/>
                <a:gd name="connsiteX20" fmla="*/ 0 w 4461163"/>
                <a:gd name="connsiteY20" fmla="*/ 147294 h 883745"/>
                <a:gd name="connsiteX0" fmla="*/ 0 w 4461163"/>
                <a:gd name="connsiteY0" fmla="*/ 147294 h 1058868"/>
                <a:gd name="connsiteX1" fmla="*/ 147294 w 4461163"/>
                <a:gd name="connsiteY1" fmla="*/ 0 h 1058868"/>
                <a:gd name="connsiteX2" fmla="*/ 743527 w 4461163"/>
                <a:gd name="connsiteY2" fmla="*/ 0 h 1058868"/>
                <a:gd name="connsiteX3" fmla="*/ 743527 w 4461163"/>
                <a:gd name="connsiteY3" fmla="*/ 0 h 1058868"/>
                <a:gd name="connsiteX4" fmla="*/ 1858818 w 4461163"/>
                <a:gd name="connsiteY4" fmla="*/ 0 h 1058868"/>
                <a:gd name="connsiteX5" fmla="*/ 4313869 w 4461163"/>
                <a:gd name="connsiteY5" fmla="*/ 0 h 1058868"/>
                <a:gd name="connsiteX6" fmla="*/ 4461163 w 4461163"/>
                <a:gd name="connsiteY6" fmla="*/ 147294 h 1058868"/>
                <a:gd name="connsiteX7" fmla="*/ 4461163 w 4461163"/>
                <a:gd name="connsiteY7" fmla="*/ 515518 h 1058868"/>
                <a:gd name="connsiteX8" fmla="*/ 4461163 w 4461163"/>
                <a:gd name="connsiteY8" fmla="*/ 515518 h 1058868"/>
                <a:gd name="connsiteX9" fmla="*/ 4461163 w 4461163"/>
                <a:gd name="connsiteY9" fmla="*/ 736454 h 1058868"/>
                <a:gd name="connsiteX10" fmla="*/ 4461163 w 4461163"/>
                <a:gd name="connsiteY10" fmla="*/ 736451 h 1058868"/>
                <a:gd name="connsiteX11" fmla="*/ 4313869 w 4461163"/>
                <a:gd name="connsiteY11" fmla="*/ 883745 h 1058868"/>
                <a:gd name="connsiteX12" fmla="*/ 1858818 w 4461163"/>
                <a:gd name="connsiteY12" fmla="*/ 883745 h 1058868"/>
                <a:gd name="connsiteX13" fmla="*/ 1642957 w 4461163"/>
                <a:gd name="connsiteY13" fmla="*/ 1058868 h 1058868"/>
                <a:gd name="connsiteX14" fmla="*/ 1704109 w 4461163"/>
                <a:gd name="connsiteY14" fmla="*/ 874509 h 1058868"/>
                <a:gd name="connsiteX15" fmla="*/ 147294 w 4461163"/>
                <a:gd name="connsiteY15" fmla="*/ 883745 h 1058868"/>
                <a:gd name="connsiteX16" fmla="*/ 0 w 4461163"/>
                <a:gd name="connsiteY16" fmla="*/ 736451 h 1058868"/>
                <a:gd name="connsiteX17" fmla="*/ 0 w 4461163"/>
                <a:gd name="connsiteY17" fmla="*/ 736454 h 1058868"/>
                <a:gd name="connsiteX18" fmla="*/ 0 w 4461163"/>
                <a:gd name="connsiteY18" fmla="*/ 515518 h 1058868"/>
                <a:gd name="connsiteX19" fmla="*/ 0 w 4461163"/>
                <a:gd name="connsiteY19" fmla="*/ 515518 h 1058868"/>
                <a:gd name="connsiteX20" fmla="*/ 0 w 4461163"/>
                <a:gd name="connsiteY20" fmla="*/ 147294 h 1058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61163" h="1058868">
                  <a:moveTo>
                    <a:pt x="0" y="147294"/>
                  </a:moveTo>
                  <a:cubicBezTo>
                    <a:pt x="0" y="65946"/>
                    <a:pt x="65946" y="0"/>
                    <a:pt x="147294" y="0"/>
                  </a:cubicBezTo>
                  <a:lnTo>
                    <a:pt x="743527" y="0"/>
                  </a:lnTo>
                  <a:lnTo>
                    <a:pt x="743527" y="0"/>
                  </a:lnTo>
                  <a:lnTo>
                    <a:pt x="1858818" y="0"/>
                  </a:lnTo>
                  <a:lnTo>
                    <a:pt x="4313869" y="0"/>
                  </a:lnTo>
                  <a:cubicBezTo>
                    <a:pt x="4395217" y="0"/>
                    <a:pt x="4461163" y="65946"/>
                    <a:pt x="4461163" y="147294"/>
                  </a:cubicBezTo>
                  <a:lnTo>
                    <a:pt x="4461163" y="515518"/>
                  </a:lnTo>
                  <a:lnTo>
                    <a:pt x="4461163" y="515518"/>
                  </a:lnTo>
                  <a:lnTo>
                    <a:pt x="4461163" y="736454"/>
                  </a:lnTo>
                  <a:lnTo>
                    <a:pt x="4461163" y="736451"/>
                  </a:lnTo>
                  <a:cubicBezTo>
                    <a:pt x="4461163" y="817799"/>
                    <a:pt x="4395217" y="883745"/>
                    <a:pt x="4313869" y="883745"/>
                  </a:cubicBezTo>
                  <a:lnTo>
                    <a:pt x="1858818" y="883745"/>
                  </a:lnTo>
                  <a:lnTo>
                    <a:pt x="1642957" y="1058868"/>
                  </a:lnTo>
                  <a:lnTo>
                    <a:pt x="1704109" y="874509"/>
                  </a:lnTo>
                  <a:lnTo>
                    <a:pt x="147294" y="883745"/>
                  </a:lnTo>
                  <a:cubicBezTo>
                    <a:pt x="65946" y="883745"/>
                    <a:pt x="0" y="817799"/>
                    <a:pt x="0" y="736451"/>
                  </a:cubicBezTo>
                  <a:lnTo>
                    <a:pt x="0" y="736454"/>
                  </a:lnTo>
                  <a:lnTo>
                    <a:pt x="0" y="515518"/>
                  </a:lnTo>
                  <a:lnTo>
                    <a:pt x="0" y="515518"/>
                  </a:lnTo>
                  <a:lnTo>
                    <a:pt x="0" y="147294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4BCC12E-6FFB-45EA-840D-915AD1FA06B6}"/>
              </a:ext>
            </a:extLst>
          </p:cNvPr>
          <p:cNvSpPr txBox="1"/>
          <p:nvPr/>
        </p:nvSpPr>
        <p:spPr>
          <a:xfrm>
            <a:off x="2819757" y="6022873"/>
            <a:ext cx="3688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79C42"/>
                </a:solidFill>
              </a:rPr>
              <a:t>Có tất cả 14 chiếc bánh.</a:t>
            </a:r>
            <a:endParaRPr lang="en-US" sz="2400" b="1" dirty="0">
              <a:solidFill>
                <a:srgbClr val="079C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640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8" y="13845"/>
            <a:ext cx="9127363" cy="6830310"/>
          </a:xfrm>
        </p:spPr>
      </p:pic>
    </p:spTree>
    <p:extLst>
      <p:ext uri="{BB962C8B-B14F-4D97-AF65-F5344CB8AC3E}">
        <p14:creationId xmlns:p14="http://schemas.microsoft.com/office/powerpoint/2010/main" val="232763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08"/>
            <a:ext cx="9144000" cy="683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33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8"/>
            <a:ext cx="9144000" cy="68473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96666" y="2459504"/>
            <a:ext cx="59506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6000" b="1" dirty="0" err="1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6000" b="1" dirty="0">
                <a:solidFill>
                  <a:srgbClr val="F36C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+ 3</a:t>
            </a:r>
          </a:p>
        </p:txBody>
      </p:sp>
    </p:spTree>
    <p:extLst>
      <p:ext uri="{BB962C8B-B14F-4D97-AF65-F5344CB8AC3E}">
        <p14:creationId xmlns:p14="http://schemas.microsoft.com/office/powerpoint/2010/main" val="121650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84DF6-BF5B-4EBF-B24A-57798244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122C4553-854C-4226-9101-9FE840F7D71E}"/>
              </a:ext>
            </a:extLst>
          </p:cNvPr>
          <p:cNvGrpSpPr/>
          <p:nvPr/>
        </p:nvGrpSpPr>
        <p:grpSpPr>
          <a:xfrm>
            <a:off x="612798" y="871349"/>
            <a:ext cx="7938689" cy="5186171"/>
            <a:chOff x="907438" y="444629"/>
            <a:chExt cx="7938689" cy="51861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CB6CEDD-BECD-4A88-9D13-04D6519C0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7438" y="829525"/>
              <a:ext cx="7275980" cy="4801275"/>
            </a:xfrm>
            <a:prstGeom prst="rect">
              <a:avLst/>
            </a:prstGeom>
          </p:spPr>
        </p:pic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id="{A9233EF0-E1C3-415C-9B80-D3356894FB22}"/>
                </a:ext>
              </a:extLst>
            </p:cNvPr>
            <p:cNvSpPr/>
            <p:nvPr/>
          </p:nvSpPr>
          <p:spPr>
            <a:xfrm>
              <a:off x="1089896" y="444629"/>
              <a:ext cx="2124364" cy="1485772"/>
            </a:xfrm>
            <a:custGeom>
              <a:avLst/>
              <a:gdLst>
                <a:gd name="connsiteX0" fmla="*/ 0 w 1542472"/>
                <a:gd name="connsiteY0" fmla="*/ 152403 h 914400"/>
                <a:gd name="connsiteX1" fmla="*/ 152403 w 1542472"/>
                <a:gd name="connsiteY1" fmla="*/ 0 h 914400"/>
                <a:gd name="connsiteX2" fmla="*/ 899775 w 1542472"/>
                <a:gd name="connsiteY2" fmla="*/ 0 h 914400"/>
                <a:gd name="connsiteX3" fmla="*/ 899775 w 1542472"/>
                <a:gd name="connsiteY3" fmla="*/ 0 h 914400"/>
                <a:gd name="connsiteX4" fmla="*/ 1285393 w 1542472"/>
                <a:gd name="connsiteY4" fmla="*/ 0 h 914400"/>
                <a:gd name="connsiteX5" fmla="*/ 1390069 w 1542472"/>
                <a:gd name="connsiteY5" fmla="*/ 0 h 914400"/>
                <a:gd name="connsiteX6" fmla="*/ 1542472 w 1542472"/>
                <a:gd name="connsiteY6" fmla="*/ 152403 h 914400"/>
                <a:gd name="connsiteX7" fmla="*/ 1542472 w 1542472"/>
                <a:gd name="connsiteY7" fmla="*/ 533400 h 914400"/>
                <a:gd name="connsiteX8" fmla="*/ 1542472 w 1542472"/>
                <a:gd name="connsiteY8" fmla="*/ 533400 h 914400"/>
                <a:gd name="connsiteX9" fmla="*/ 1542472 w 1542472"/>
                <a:gd name="connsiteY9" fmla="*/ 762000 h 914400"/>
                <a:gd name="connsiteX10" fmla="*/ 1542472 w 1542472"/>
                <a:gd name="connsiteY10" fmla="*/ 761997 h 914400"/>
                <a:gd name="connsiteX11" fmla="*/ 1390069 w 1542472"/>
                <a:gd name="connsiteY11" fmla="*/ 914400 h 914400"/>
                <a:gd name="connsiteX12" fmla="*/ 1285393 w 1542472"/>
                <a:gd name="connsiteY12" fmla="*/ 914400 h 914400"/>
                <a:gd name="connsiteX13" fmla="*/ 1355062 w 1542472"/>
                <a:gd name="connsiteY13" fmla="*/ 1111828 h 914400"/>
                <a:gd name="connsiteX14" fmla="*/ 899775 w 1542472"/>
                <a:gd name="connsiteY14" fmla="*/ 914400 h 914400"/>
                <a:gd name="connsiteX15" fmla="*/ 152403 w 1542472"/>
                <a:gd name="connsiteY15" fmla="*/ 914400 h 914400"/>
                <a:gd name="connsiteX16" fmla="*/ 0 w 1542472"/>
                <a:gd name="connsiteY16" fmla="*/ 761997 h 914400"/>
                <a:gd name="connsiteX17" fmla="*/ 0 w 1542472"/>
                <a:gd name="connsiteY17" fmla="*/ 762000 h 914400"/>
                <a:gd name="connsiteX18" fmla="*/ 0 w 1542472"/>
                <a:gd name="connsiteY18" fmla="*/ 533400 h 914400"/>
                <a:gd name="connsiteX19" fmla="*/ 0 w 1542472"/>
                <a:gd name="connsiteY19" fmla="*/ 533400 h 914400"/>
                <a:gd name="connsiteX20" fmla="*/ 0 w 1542472"/>
                <a:gd name="connsiteY20" fmla="*/ 152403 h 914400"/>
                <a:gd name="connsiteX0" fmla="*/ 0 w 1542472"/>
                <a:gd name="connsiteY0" fmla="*/ 152403 h 1111828"/>
                <a:gd name="connsiteX1" fmla="*/ 152403 w 1542472"/>
                <a:gd name="connsiteY1" fmla="*/ 0 h 1111828"/>
                <a:gd name="connsiteX2" fmla="*/ 899775 w 1542472"/>
                <a:gd name="connsiteY2" fmla="*/ 0 h 1111828"/>
                <a:gd name="connsiteX3" fmla="*/ 899775 w 1542472"/>
                <a:gd name="connsiteY3" fmla="*/ 0 h 1111828"/>
                <a:gd name="connsiteX4" fmla="*/ 1285393 w 1542472"/>
                <a:gd name="connsiteY4" fmla="*/ 0 h 1111828"/>
                <a:gd name="connsiteX5" fmla="*/ 1390069 w 1542472"/>
                <a:gd name="connsiteY5" fmla="*/ 0 h 1111828"/>
                <a:gd name="connsiteX6" fmla="*/ 1542472 w 1542472"/>
                <a:gd name="connsiteY6" fmla="*/ 152403 h 1111828"/>
                <a:gd name="connsiteX7" fmla="*/ 1542472 w 1542472"/>
                <a:gd name="connsiteY7" fmla="*/ 533400 h 1111828"/>
                <a:gd name="connsiteX8" fmla="*/ 1542472 w 1542472"/>
                <a:gd name="connsiteY8" fmla="*/ 533400 h 1111828"/>
                <a:gd name="connsiteX9" fmla="*/ 1542472 w 1542472"/>
                <a:gd name="connsiteY9" fmla="*/ 762000 h 1111828"/>
                <a:gd name="connsiteX10" fmla="*/ 1542472 w 1542472"/>
                <a:gd name="connsiteY10" fmla="*/ 761997 h 1111828"/>
                <a:gd name="connsiteX11" fmla="*/ 1390069 w 1542472"/>
                <a:gd name="connsiteY11" fmla="*/ 914400 h 1111828"/>
                <a:gd name="connsiteX12" fmla="*/ 1285393 w 1542472"/>
                <a:gd name="connsiteY12" fmla="*/ 914400 h 1111828"/>
                <a:gd name="connsiteX13" fmla="*/ 1355062 w 1542472"/>
                <a:gd name="connsiteY13" fmla="*/ 1111828 h 1111828"/>
                <a:gd name="connsiteX14" fmla="*/ 1112211 w 1542472"/>
                <a:gd name="connsiteY14" fmla="*/ 923637 h 1111828"/>
                <a:gd name="connsiteX15" fmla="*/ 152403 w 1542472"/>
                <a:gd name="connsiteY15" fmla="*/ 914400 h 1111828"/>
                <a:gd name="connsiteX16" fmla="*/ 0 w 1542472"/>
                <a:gd name="connsiteY16" fmla="*/ 761997 h 1111828"/>
                <a:gd name="connsiteX17" fmla="*/ 0 w 1542472"/>
                <a:gd name="connsiteY17" fmla="*/ 762000 h 1111828"/>
                <a:gd name="connsiteX18" fmla="*/ 0 w 1542472"/>
                <a:gd name="connsiteY18" fmla="*/ 533400 h 1111828"/>
                <a:gd name="connsiteX19" fmla="*/ 0 w 1542472"/>
                <a:gd name="connsiteY19" fmla="*/ 533400 h 1111828"/>
                <a:gd name="connsiteX20" fmla="*/ 0 w 1542472"/>
                <a:gd name="connsiteY20" fmla="*/ 152403 h 1111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42472" h="1111828">
                  <a:moveTo>
                    <a:pt x="0" y="152403"/>
                  </a:moveTo>
                  <a:cubicBezTo>
                    <a:pt x="0" y="68233"/>
                    <a:pt x="68233" y="0"/>
                    <a:pt x="152403" y="0"/>
                  </a:cubicBezTo>
                  <a:lnTo>
                    <a:pt x="899775" y="0"/>
                  </a:lnTo>
                  <a:lnTo>
                    <a:pt x="899775" y="0"/>
                  </a:lnTo>
                  <a:lnTo>
                    <a:pt x="1285393" y="0"/>
                  </a:lnTo>
                  <a:lnTo>
                    <a:pt x="1390069" y="0"/>
                  </a:lnTo>
                  <a:cubicBezTo>
                    <a:pt x="1474239" y="0"/>
                    <a:pt x="1542472" y="68233"/>
                    <a:pt x="1542472" y="152403"/>
                  </a:cubicBezTo>
                  <a:lnTo>
                    <a:pt x="1542472" y="533400"/>
                  </a:lnTo>
                  <a:lnTo>
                    <a:pt x="1542472" y="533400"/>
                  </a:lnTo>
                  <a:lnTo>
                    <a:pt x="1542472" y="762000"/>
                  </a:lnTo>
                  <a:lnTo>
                    <a:pt x="1542472" y="761997"/>
                  </a:lnTo>
                  <a:cubicBezTo>
                    <a:pt x="1542472" y="846167"/>
                    <a:pt x="1474239" y="914400"/>
                    <a:pt x="1390069" y="914400"/>
                  </a:cubicBezTo>
                  <a:lnTo>
                    <a:pt x="1285393" y="914400"/>
                  </a:lnTo>
                  <a:lnTo>
                    <a:pt x="1355062" y="1111828"/>
                  </a:lnTo>
                  <a:lnTo>
                    <a:pt x="1112211" y="923637"/>
                  </a:lnTo>
                  <a:lnTo>
                    <a:pt x="152403" y="914400"/>
                  </a:lnTo>
                  <a:cubicBezTo>
                    <a:pt x="68233" y="914400"/>
                    <a:pt x="0" y="846167"/>
                    <a:pt x="0" y="761997"/>
                  </a:cubicBezTo>
                  <a:lnTo>
                    <a:pt x="0" y="762000"/>
                  </a:lnTo>
                  <a:lnTo>
                    <a:pt x="0" y="533400"/>
                  </a:lnTo>
                  <a:lnTo>
                    <a:pt x="0" y="533400"/>
                  </a:lnTo>
                  <a:lnTo>
                    <a:pt x="0" y="152403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E58D04C-5C7C-488A-A012-243EA4593153}"/>
                </a:ext>
              </a:extLst>
            </p:cNvPr>
            <p:cNvSpPr txBox="1"/>
            <p:nvPr/>
          </p:nvSpPr>
          <p:spPr>
            <a:xfrm>
              <a:off x="1168405" y="444629"/>
              <a:ext cx="196734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 dirty="0" err="1"/>
                <a:t>Mua</a:t>
              </a:r>
              <a:r>
                <a:rPr lang="en-US" sz="2400" i="1" dirty="0"/>
                <a:t> 10 </a:t>
              </a:r>
              <a:r>
                <a:rPr lang="en-US" sz="2400" i="1" dirty="0" err="1"/>
                <a:t>chiếc</a:t>
              </a:r>
              <a:r>
                <a:rPr lang="en-US" sz="2400" i="1" dirty="0"/>
                <a:t>,</a:t>
              </a:r>
            </a:p>
            <a:p>
              <a:r>
                <a:rPr lang="en-US" sz="2400" i="1" dirty="0"/>
                <a:t>đ</a:t>
              </a:r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ược tặng</a:t>
              </a:r>
            </a:p>
            <a:p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thêm 3 chiếc.</a:t>
              </a:r>
              <a:endParaRPr lang="en-US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42A86F41-95DC-4F84-A040-3F6AE369BEB9}"/>
                </a:ext>
              </a:extLst>
            </p:cNvPr>
            <p:cNvSpPr/>
            <p:nvPr/>
          </p:nvSpPr>
          <p:spPr>
            <a:xfrm>
              <a:off x="6289964" y="472337"/>
              <a:ext cx="1422400" cy="1068825"/>
            </a:xfrm>
            <a:custGeom>
              <a:avLst/>
              <a:gdLst>
                <a:gd name="connsiteX0" fmla="*/ 0 w 1422400"/>
                <a:gd name="connsiteY0" fmla="*/ 146032 h 876172"/>
                <a:gd name="connsiteX1" fmla="*/ 146032 w 1422400"/>
                <a:gd name="connsiteY1" fmla="*/ 0 h 876172"/>
                <a:gd name="connsiteX2" fmla="*/ 237067 w 1422400"/>
                <a:gd name="connsiteY2" fmla="*/ 0 h 876172"/>
                <a:gd name="connsiteX3" fmla="*/ 237067 w 1422400"/>
                <a:gd name="connsiteY3" fmla="*/ 0 h 876172"/>
                <a:gd name="connsiteX4" fmla="*/ 592667 w 1422400"/>
                <a:gd name="connsiteY4" fmla="*/ 0 h 876172"/>
                <a:gd name="connsiteX5" fmla="*/ 1276368 w 1422400"/>
                <a:gd name="connsiteY5" fmla="*/ 0 h 876172"/>
                <a:gd name="connsiteX6" fmla="*/ 1422400 w 1422400"/>
                <a:gd name="connsiteY6" fmla="*/ 146032 h 876172"/>
                <a:gd name="connsiteX7" fmla="*/ 1422400 w 1422400"/>
                <a:gd name="connsiteY7" fmla="*/ 511100 h 876172"/>
                <a:gd name="connsiteX8" fmla="*/ 1422400 w 1422400"/>
                <a:gd name="connsiteY8" fmla="*/ 511100 h 876172"/>
                <a:gd name="connsiteX9" fmla="*/ 1422400 w 1422400"/>
                <a:gd name="connsiteY9" fmla="*/ 730143 h 876172"/>
                <a:gd name="connsiteX10" fmla="*/ 1422400 w 1422400"/>
                <a:gd name="connsiteY10" fmla="*/ 730140 h 876172"/>
                <a:gd name="connsiteX11" fmla="*/ 1276368 w 1422400"/>
                <a:gd name="connsiteY11" fmla="*/ 876172 h 876172"/>
                <a:gd name="connsiteX12" fmla="*/ 592667 w 1422400"/>
                <a:gd name="connsiteY12" fmla="*/ 876172 h 876172"/>
                <a:gd name="connsiteX13" fmla="*/ 54649 w 1422400"/>
                <a:gd name="connsiteY13" fmla="*/ 1068825 h 876172"/>
                <a:gd name="connsiteX14" fmla="*/ 237067 w 1422400"/>
                <a:gd name="connsiteY14" fmla="*/ 876172 h 876172"/>
                <a:gd name="connsiteX15" fmla="*/ 146032 w 1422400"/>
                <a:gd name="connsiteY15" fmla="*/ 876172 h 876172"/>
                <a:gd name="connsiteX16" fmla="*/ 0 w 1422400"/>
                <a:gd name="connsiteY16" fmla="*/ 730140 h 876172"/>
                <a:gd name="connsiteX17" fmla="*/ 0 w 1422400"/>
                <a:gd name="connsiteY17" fmla="*/ 730143 h 876172"/>
                <a:gd name="connsiteX18" fmla="*/ 0 w 1422400"/>
                <a:gd name="connsiteY18" fmla="*/ 511100 h 876172"/>
                <a:gd name="connsiteX19" fmla="*/ 0 w 1422400"/>
                <a:gd name="connsiteY19" fmla="*/ 511100 h 876172"/>
                <a:gd name="connsiteX20" fmla="*/ 0 w 1422400"/>
                <a:gd name="connsiteY20" fmla="*/ 146032 h 876172"/>
                <a:gd name="connsiteX0" fmla="*/ 0 w 1422400"/>
                <a:gd name="connsiteY0" fmla="*/ 146032 h 1068825"/>
                <a:gd name="connsiteX1" fmla="*/ 146032 w 1422400"/>
                <a:gd name="connsiteY1" fmla="*/ 0 h 1068825"/>
                <a:gd name="connsiteX2" fmla="*/ 237067 w 1422400"/>
                <a:gd name="connsiteY2" fmla="*/ 0 h 1068825"/>
                <a:gd name="connsiteX3" fmla="*/ 237067 w 1422400"/>
                <a:gd name="connsiteY3" fmla="*/ 0 h 1068825"/>
                <a:gd name="connsiteX4" fmla="*/ 592667 w 1422400"/>
                <a:gd name="connsiteY4" fmla="*/ 0 h 1068825"/>
                <a:gd name="connsiteX5" fmla="*/ 1276368 w 1422400"/>
                <a:gd name="connsiteY5" fmla="*/ 0 h 1068825"/>
                <a:gd name="connsiteX6" fmla="*/ 1422400 w 1422400"/>
                <a:gd name="connsiteY6" fmla="*/ 146032 h 1068825"/>
                <a:gd name="connsiteX7" fmla="*/ 1422400 w 1422400"/>
                <a:gd name="connsiteY7" fmla="*/ 511100 h 1068825"/>
                <a:gd name="connsiteX8" fmla="*/ 1422400 w 1422400"/>
                <a:gd name="connsiteY8" fmla="*/ 511100 h 1068825"/>
                <a:gd name="connsiteX9" fmla="*/ 1422400 w 1422400"/>
                <a:gd name="connsiteY9" fmla="*/ 730143 h 1068825"/>
                <a:gd name="connsiteX10" fmla="*/ 1422400 w 1422400"/>
                <a:gd name="connsiteY10" fmla="*/ 730140 h 1068825"/>
                <a:gd name="connsiteX11" fmla="*/ 1276368 w 1422400"/>
                <a:gd name="connsiteY11" fmla="*/ 876172 h 1068825"/>
                <a:gd name="connsiteX12" fmla="*/ 426412 w 1422400"/>
                <a:gd name="connsiteY12" fmla="*/ 876172 h 1068825"/>
                <a:gd name="connsiteX13" fmla="*/ 54649 w 1422400"/>
                <a:gd name="connsiteY13" fmla="*/ 1068825 h 1068825"/>
                <a:gd name="connsiteX14" fmla="*/ 237067 w 1422400"/>
                <a:gd name="connsiteY14" fmla="*/ 876172 h 1068825"/>
                <a:gd name="connsiteX15" fmla="*/ 146032 w 1422400"/>
                <a:gd name="connsiteY15" fmla="*/ 876172 h 1068825"/>
                <a:gd name="connsiteX16" fmla="*/ 0 w 1422400"/>
                <a:gd name="connsiteY16" fmla="*/ 730140 h 1068825"/>
                <a:gd name="connsiteX17" fmla="*/ 0 w 1422400"/>
                <a:gd name="connsiteY17" fmla="*/ 730143 h 1068825"/>
                <a:gd name="connsiteX18" fmla="*/ 0 w 1422400"/>
                <a:gd name="connsiteY18" fmla="*/ 511100 h 1068825"/>
                <a:gd name="connsiteX19" fmla="*/ 0 w 1422400"/>
                <a:gd name="connsiteY19" fmla="*/ 511100 h 1068825"/>
                <a:gd name="connsiteX20" fmla="*/ 0 w 1422400"/>
                <a:gd name="connsiteY20" fmla="*/ 146032 h 106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422400" h="1068825">
                  <a:moveTo>
                    <a:pt x="0" y="146032"/>
                  </a:moveTo>
                  <a:cubicBezTo>
                    <a:pt x="0" y="65381"/>
                    <a:pt x="65381" y="0"/>
                    <a:pt x="146032" y="0"/>
                  </a:cubicBezTo>
                  <a:lnTo>
                    <a:pt x="237067" y="0"/>
                  </a:lnTo>
                  <a:lnTo>
                    <a:pt x="237067" y="0"/>
                  </a:lnTo>
                  <a:lnTo>
                    <a:pt x="592667" y="0"/>
                  </a:lnTo>
                  <a:lnTo>
                    <a:pt x="1276368" y="0"/>
                  </a:lnTo>
                  <a:cubicBezTo>
                    <a:pt x="1357019" y="0"/>
                    <a:pt x="1422400" y="65381"/>
                    <a:pt x="1422400" y="146032"/>
                  </a:cubicBezTo>
                  <a:lnTo>
                    <a:pt x="1422400" y="511100"/>
                  </a:lnTo>
                  <a:lnTo>
                    <a:pt x="1422400" y="511100"/>
                  </a:lnTo>
                  <a:lnTo>
                    <a:pt x="1422400" y="730143"/>
                  </a:lnTo>
                  <a:lnTo>
                    <a:pt x="1422400" y="730140"/>
                  </a:lnTo>
                  <a:cubicBezTo>
                    <a:pt x="1422400" y="810791"/>
                    <a:pt x="1357019" y="876172"/>
                    <a:pt x="1276368" y="876172"/>
                  </a:cubicBezTo>
                  <a:lnTo>
                    <a:pt x="426412" y="876172"/>
                  </a:lnTo>
                  <a:lnTo>
                    <a:pt x="54649" y="1068825"/>
                  </a:lnTo>
                  <a:lnTo>
                    <a:pt x="237067" y="876172"/>
                  </a:lnTo>
                  <a:lnTo>
                    <a:pt x="146032" y="876172"/>
                  </a:lnTo>
                  <a:cubicBezTo>
                    <a:pt x="65381" y="876172"/>
                    <a:pt x="0" y="810791"/>
                    <a:pt x="0" y="730140"/>
                  </a:cubicBezTo>
                  <a:lnTo>
                    <a:pt x="0" y="730143"/>
                  </a:lnTo>
                  <a:lnTo>
                    <a:pt x="0" y="511100"/>
                  </a:lnTo>
                  <a:lnTo>
                    <a:pt x="0" y="511100"/>
                  </a:lnTo>
                  <a:lnTo>
                    <a:pt x="0" y="146032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621F16-0C20-49AF-BE2F-25EA1AC4AE4F}"/>
                </a:ext>
              </a:extLst>
            </p:cNvPr>
            <p:cNvSpPr txBox="1"/>
            <p:nvPr/>
          </p:nvSpPr>
          <p:spPr>
            <a:xfrm>
              <a:off x="6382335" y="472337"/>
              <a:ext cx="1357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Tôi mua</a:t>
              </a:r>
            </a:p>
            <a:p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10 chiếc.</a:t>
              </a:r>
              <a:endParaRPr lang="en-US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89722F23-3893-419E-9935-B825C4C3F457}"/>
                </a:ext>
              </a:extLst>
            </p:cNvPr>
            <p:cNvSpPr/>
            <p:nvPr/>
          </p:nvSpPr>
          <p:spPr>
            <a:xfrm>
              <a:off x="7038109" y="1541162"/>
              <a:ext cx="1808018" cy="1322395"/>
            </a:xfrm>
            <a:custGeom>
              <a:avLst/>
              <a:gdLst>
                <a:gd name="connsiteX0" fmla="*/ 0 w 1750286"/>
                <a:gd name="connsiteY0" fmla="*/ 178141 h 1068825"/>
                <a:gd name="connsiteX1" fmla="*/ 178141 w 1750286"/>
                <a:gd name="connsiteY1" fmla="*/ 0 h 1068825"/>
                <a:gd name="connsiteX2" fmla="*/ 291714 w 1750286"/>
                <a:gd name="connsiteY2" fmla="*/ 0 h 1068825"/>
                <a:gd name="connsiteX3" fmla="*/ 291714 w 1750286"/>
                <a:gd name="connsiteY3" fmla="*/ 0 h 1068825"/>
                <a:gd name="connsiteX4" fmla="*/ 729286 w 1750286"/>
                <a:gd name="connsiteY4" fmla="*/ 0 h 1068825"/>
                <a:gd name="connsiteX5" fmla="*/ 1572145 w 1750286"/>
                <a:gd name="connsiteY5" fmla="*/ 0 h 1068825"/>
                <a:gd name="connsiteX6" fmla="*/ 1750286 w 1750286"/>
                <a:gd name="connsiteY6" fmla="*/ 178141 h 1068825"/>
                <a:gd name="connsiteX7" fmla="*/ 1750286 w 1750286"/>
                <a:gd name="connsiteY7" fmla="*/ 623481 h 1068825"/>
                <a:gd name="connsiteX8" fmla="*/ 1750286 w 1750286"/>
                <a:gd name="connsiteY8" fmla="*/ 623481 h 1068825"/>
                <a:gd name="connsiteX9" fmla="*/ 1750286 w 1750286"/>
                <a:gd name="connsiteY9" fmla="*/ 890688 h 1068825"/>
                <a:gd name="connsiteX10" fmla="*/ 1750286 w 1750286"/>
                <a:gd name="connsiteY10" fmla="*/ 890684 h 1068825"/>
                <a:gd name="connsiteX11" fmla="*/ 1572145 w 1750286"/>
                <a:gd name="connsiteY11" fmla="*/ 1068825 h 1068825"/>
                <a:gd name="connsiteX12" fmla="*/ 729286 w 1750286"/>
                <a:gd name="connsiteY12" fmla="*/ 1068825 h 1068825"/>
                <a:gd name="connsiteX13" fmla="*/ 362729 w 1750286"/>
                <a:gd name="connsiteY13" fmla="*/ 1230132 h 1068825"/>
                <a:gd name="connsiteX14" fmla="*/ 291714 w 1750286"/>
                <a:gd name="connsiteY14" fmla="*/ 1068825 h 1068825"/>
                <a:gd name="connsiteX15" fmla="*/ 178141 w 1750286"/>
                <a:gd name="connsiteY15" fmla="*/ 1068825 h 1068825"/>
                <a:gd name="connsiteX16" fmla="*/ 0 w 1750286"/>
                <a:gd name="connsiteY16" fmla="*/ 890684 h 1068825"/>
                <a:gd name="connsiteX17" fmla="*/ 0 w 1750286"/>
                <a:gd name="connsiteY17" fmla="*/ 890688 h 1068825"/>
                <a:gd name="connsiteX18" fmla="*/ 0 w 1750286"/>
                <a:gd name="connsiteY18" fmla="*/ 623481 h 1068825"/>
                <a:gd name="connsiteX19" fmla="*/ 0 w 1750286"/>
                <a:gd name="connsiteY19" fmla="*/ 623481 h 1068825"/>
                <a:gd name="connsiteX20" fmla="*/ 0 w 1750286"/>
                <a:gd name="connsiteY20" fmla="*/ 178141 h 1068825"/>
                <a:gd name="connsiteX0" fmla="*/ 0 w 1750286"/>
                <a:gd name="connsiteY0" fmla="*/ 178141 h 1230132"/>
                <a:gd name="connsiteX1" fmla="*/ 178141 w 1750286"/>
                <a:gd name="connsiteY1" fmla="*/ 0 h 1230132"/>
                <a:gd name="connsiteX2" fmla="*/ 291714 w 1750286"/>
                <a:gd name="connsiteY2" fmla="*/ 0 h 1230132"/>
                <a:gd name="connsiteX3" fmla="*/ 291714 w 1750286"/>
                <a:gd name="connsiteY3" fmla="*/ 0 h 1230132"/>
                <a:gd name="connsiteX4" fmla="*/ 729286 w 1750286"/>
                <a:gd name="connsiteY4" fmla="*/ 0 h 1230132"/>
                <a:gd name="connsiteX5" fmla="*/ 1572145 w 1750286"/>
                <a:gd name="connsiteY5" fmla="*/ 0 h 1230132"/>
                <a:gd name="connsiteX6" fmla="*/ 1750286 w 1750286"/>
                <a:gd name="connsiteY6" fmla="*/ 178141 h 1230132"/>
                <a:gd name="connsiteX7" fmla="*/ 1750286 w 1750286"/>
                <a:gd name="connsiteY7" fmla="*/ 623481 h 1230132"/>
                <a:gd name="connsiteX8" fmla="*/ 1750286 w 1750286"/>
                <a:gd name="connsiteY8" fmla="*/ 623481 h 1230132"/>
                <a:gd name="connsiteX9" fmla="*/ 1750286 w 1750286"/>
                <a:gd name="connsiteY9" fmla="*/ 890688 h 1230132"/>
                <a:gd name="connsiteX10" fmla="*/ 1750286 w 1750286"/>
                <a:gd name="connsiteY10" fmla="*/ 890684 h 1230132"/>
                <a:gd name="connsiteX11" fmla="*/ 1572145 w 1750286"/>
                <a:gd name="connsiteY11" fmla="*/ 1068825 h 1230132"/>
                <a:gd name="connsiteX12" fmla="*/ 470668 w 1750286"/>
                <a:gd name="connsiteY12" fmla="*/ 1068825 h 1230132"/>
                <a:gd name="connsiteX13" fmla="*/ 362729 w 1750286"/>
                <a:gd name="connsiteY13" fmla="*/ 1230132 h 1230132"/>
                <a:gd name="connsiteX14" fmla="*/ 291714 w 1750286"/>
                <a:gd name="connsiteY14" fmla="*/ 1068825 h 1230132"/>
                <a:gd name="connsiteX15" fmla="*/ 178141 w 1750286"/>
                <a:gd name="connsiteY15" fmla="*/ 1068825 h 1230132"/>
                <a:gd name="connsiteX16" fmla="*/ 0 w 1750286"/>
                <a:gd name="connsiteY16" fmla="*/ 890684 h 1230132"/>
                <a:gd name="connsiteX17" fmla="*/ 0 w 1750286"/>
                <a:gd name="connsiteY17" fmla="*/ 890688 h 1230132"/>
                <a:gd name="connsiteX18" fmla="*/ 0 w 1750286"/>
                <a:gd name="connsiteY18" fmla="*/ 623481 h 1230132"/>
                <a:gd name="connsiteX19" fmla="*/ 0 w 1750286"/>
                <a:gd name="connsiteY19" fmla="*/ 623481 h 1230132"/>
                <a:gd name="connsiteX20" fmla="*/ 0 w 1750286"/>
                <a:gd name="connsiteY20" fmla="*/ 178141 h 1230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750286" h="1230132">
                  <a:moveTo>
                    <a:pt x="0" y="178141"/>
                  </a:moveTo>
                  <a:cubicBezTo>
                    <a:pt x="0" y="79756"/>
                    <a:pt x="79756" y="0"/>
                    <a:pt x="178141" y="0"/>
                  </a:cubicBezTo>
                  <a:lnTo>
                    <a:pt x="291714" y="0"/>
                  </a:lnTo>
                  <a:lnTo>
                    <a:pt x="291714" y="0"/>
                  </a:lnTo>
                  <a:lnTo>
                    <a:pt x="729286" y="0"/>
                  </a:lnTo>
                  <a:lnTo>
                    <a:pt x="1572145" y="0"/>
                  </a:lnTo>
                  <a:cubicBezTo>
                    <a:pt x="1670530" y="0"/>
                    <a:pt x="1750286" y="79756"/>
                    <a:pt x="1750286" y="178141"/>
                  </a:cubicBezTo>
                  <a:lnTo>
                    <a:pt x="1750286" y="623481"/>
                  </a:lnTo>
                  <a:lnTo>
                    <a:pt x="1750286" y="623481"/>
                  </a:lnTo>
                  <a:lnTo>
                    <a:pt x="1750286" y="890688"/>
                  </a:lnTo>
                  <a:lnTo>
                    <a:pt x="1750286" y="890684"/>
                  </a:lnTo>
                  <a:cubicBezTo>
                    <a:pt x="1750286" y="989069"/>
                    <a:pt x="1670530" y="1068825"/>
                    <a:pt x="1572145" y="1068825"/>
                  </a:cubicBezTo>
                  <a:lnTo>
                    <a:pt x="470668" y="1068825"/>
                  </a:lnTo>
                  <a:lnTo>
                    <a:pt x="362729" y="1230132"/>
                  </a:lnTo>
                  <a:lnTo>
                    <a:pt x="291714" y="1068825"/>
                  </a:lnTo>
                  <a:lnTo>
                    <a:pt x="178141" y="1068825"/>
                  </a:lnTo>
                  <a:cubicBezTo>
                    <a:pt x="79756" y="1068825"/>
                    <a:pt x="0" y="989069"/>
                    <a:pt x="0" y="890684"/>
                  </a:cubicBezTo>
                  <a:lnTo>
                    <a:pt x="0" y="890688"/>
                  </a:lnTo>
                  <a:lnTo>
                    <a:pt x="0" y="623481"/>
                  </a:lnTo>
                  <a:lnTo>
                    <a:pt x="0" y="623481"/>
                  </a:lnTo>
                  <a:lnTo>
                    <a:pt x="0" y="178141"/>
                  </a:lnTo>
                  <a:close/>
                </a:path>
              </a:pathLst>
            </a:cu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5CC97A-2891-4C99-A182-5397BEE344D6}"/>
                </a:ext>
              </a:extLst>
            </p:cNvPr>
            <p:cNvSpPr txBox="1"/>
            <p:nvPr/>
          </p:nvSpPr>
          <p:spPr>
            <a:xfrm>
              <a:off x="7137400" y="1541162"/>
              <a:ext cx="170872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Mình có 13</a:t>
              </a:r>
            </a:p>
            <a:p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chiếc bánh</a:t>
              </a:r>
            </a:p>
            <a:p>
              <a:r>
                <a:rPr lang="vi-VN" sz="2400" i="1" dirty="0">
                  <a:latin typeface="Calibri" panose="020F0502020204030204" pitchFamily="34" charset="0"/>
                  <a:cs typeface="Calibri" panose="020F0502020204030204" pitchFamily="34" charset="0"/>
                </a:rPr>
                <a:t>bố nhỉ?</a:t>
              </a:r>
              <a:endParaRPr lang="en-US" sz="24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077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384DF6-BF5B-4EBF-B24A-57798244D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B6CEDD-BECD-4A88-9D13-04D6519C02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7438" y="829525"/>
            <a:ext cx="7275980" cy="4801275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A9233EF0-E1C3-415C-9B80-D3356894FB22}"/>
              </a:ext>
            </a:extLst>
          </p:cNvPr>
          <p:cNvSpPr/>
          <p:nvPr/>
        </p:nvSpPr>
        <p:spPr>
          <a:xfrm>
            <a:off x="1089896" y="444629"/>
            <a:ext cx="2124364" cy="1485772"/>
          </a:xfrm>
          <a:custGeom>
            <a:avLst/>
            <a:gdLst>
              <a:gd name="connsiteX0" fmla="*/ 0 w 1542472"/>
              <a:gd name="connsiteY0" fmla="*/ 152403 h 914400"/>
              <a:gd name="connsiteX1" fmla="*/ 152403 w 1542472"/>
              <a:gd name="connsiteY1" fmla="*/ 0 h 914400"/>
              <a:gd name="connsiteX2" fmla="*/ 899775 w 1542472"/>
              <a:gd name="connsiteY2" fmla="*/ 0 h 914400"/>
              <a:gd name="connsiteX3" fmla="*/ 899775 w 1542472"/>
              <a:gd name="connsiteY3" fmla="*/ 0 h 914400"/>
              <a:gd name="connsiteX4" fmla="*/ 1285393 w 1542472"/>
              <a:gd name="connsiteY4" fmla="*/ 0 h 914400"/>
              <a:gd name="connsiteX5" fmla="*/ 1390069 w 1542472"/>
              <a:gd name="connsiteY5" fmla="*/ 0 h 914400"/>
              <a:gd name="connsiteX6" fmla="*/ 1542472 w 1542472"/>
              <a:gd name="connsiteY6" fmla="*/ 152403 h 914400"/>
              <a:gd name="connsiteX7" fmla="*/ 1542472 w 1542472"/>
              <a:gd name="connsiteY7" fmla="*/ 533400 h 914400"/>
              <a:gd name="connsiteX8" fmla="*/ 1542472 w 1542472"/>
              <a:gd name="connsiteY8" fmla="*/ 533400 h 914400"/>
              <a:gd name="connsiteX9" fmla="*/ 1542472 w 1542472"/>
              <a:gd name="connsiteY9" fmla="*/ 762000 h 914400"/>
              <a:gd name="connsiteX10" fmla="*/ 1542472 w 1542472"/>
              <a:gd name="connsiteY10" fmla="*/ 761997 h 914400"/>
              <a:gd name="connsiteX11" fmla="*/ 1390069 w 1542472"/>
              <a:gd name="connsiteY11" fmla="*/ 914400 h 914400"/>
              <a:gd name="connsiteX12" fmla="*/ 1285393 w 1542472"/>
              <a:gd name="connsiteY12" fmla="*/ 914400 h 914400"/>
              <a:gd name="connsiteX13" fmla="*/ 1355062 w 1542472"/>
              <a:gd name="connsiteY13" fmla="*/ 1111828 h 914400"/>
              <a:gd name="connsiteX14" fmla="*/ 899775 w 1542472"/>
              <a:gd name="connsiteY14" fmla="*/ 914400 h 914400"/>
              <a:gd name="connsiteX15" fmla="*/ 152403 w 1542472"/>
              <a:gd name="connsiteY15" fmla="*/ 914400 h 914400"/>
              <a:gd name="connsiteX16" fmla="*/ 0 w 1542472"/>
              <a:gd name="connsiteY16" fmla="*/ 761997 h 914400"/>
              <a:gd name="connsiteX17" fmla="*/ 0 w 1542472"/>
              <a:gd name="connsiteY17" fmla="*/ 762000 h 914400"/>
              <a:gd name="connsiteX18" fmla="*/ 0 w 1542472"/>
              <a:gd name="connsiteY18" fmla="*/ 533400 h 914400"/>
              <a:gd name="connsiteX19" fmla="*/ 0 w 1542472"/>
              <a:gd name="connsiteY19" fmla="*/ 533400 h 914400"/>
              <a:gd name="connsiteX20" fmla="*/ 0 w 1542472"/>
              <a:gd name="connsiteY20" fmla="*/ 152403 h 914400"/>
              <a:gd name="connsiteX0" fmla="*/ 0 w 1542472"/>
              <a:gd name="connsiteY0" fmla="*/ 152403 h 1111828"/>
              <a:gd name="connsiteX1" fmla="*/ 152403 w 1542472"/>
              <a:gd name="connsiteY1" fmla="*/ 0 h 1111828"/>
              <a:gd name="connsiteX2" fmla="*/ 899775 w 1542472"/>
              <a:gd name="connsiteY2" fmla="*/ 0 h 1111828"/>
              <a:gd name="connsiteX3" fmla="*/ 899775 w 1542472"/>
              <a:gd name="connsiteY3" fmla="*/ 0 h 1111828"/>
              <a:gd name="connsiteX4" fmla="*/ 1285393 w 1542472"/>
              <a:gd name="connsiteY4" fmla="*/ 0 h 1111828"/>
              <a:gd name="connsiteX5" fmla="*/ 1390069 w 1542472"/>
              <a:gd name="connsiteY5" fmla="*/ 0 h 1111828"/>
              <a:gd name="connsiteX6" fmla="*/ 1542472 w 1542472"/>
              <a:gd name="connsiteY6" fmla="*/ 152403 h 1111828"/>
              <a:gd name="connsiteX7" fmla="*/ 1542472 w 1542472"/>
              <a:gd name="connsiteY7" fmla="*/ 533400 h 1111828"/>
              <a:gd name="connsiteX8" fmla="*/ 1542472 w 1542472"/>
              <a:gd name="connsiteY8" fmla="*/ 533400 h 1111828"/>
              <a:gd name="connsiteX9" fmla="*/ 1542472 w 1542472"/>
              <a:gd name="connsiteY9" fmla="*/ 762000 h 1111828"/>
              <a:gd name="connsiteX10" fmla="*/ 1542472 w 1542472"/>
              <a:gd name="connsiteY10" fmla="*/ 761997 h 1111828"/>
              <a:gd name="connsiteX11" fmla="*/ 1390069 w 1542472"/>
              <a:gd name="connsiteY11" fmla="*/ 914400 h 1111828"/>
              <a:gd name="connsiteX12" fmla="*/ 1285393 w 1542472"/>
              <a:gd name="connsiteY12" fmla="*/ 914400 h 1111828"/>
              <a:gd name="connsiteX13" fmla="*/ 1355062 w 1542472"/>
              <a:gd name="connsiteY13" fmla="*/ 1111828 h 1111828"/>
              <a:gd name="connsiteX14" fmla="*/ 1112211 w 1542472"/>
              <a:gd name="connsiteY14" fmla="*/ 923637 h 1111828"/>
              <a:gd name="connsiteX15" fmla="*/ 152403 w 1542472"/>
              <a:gd name="connsiteY15" fmla="*/ 914400 h 1111828"/>
              <a:gd name="connsiteX16" fmla="*/ 0 w 1542472"/>
              <a:gd name="connsiteY16" fmla="*/ 761997 h 1111828"/>
              <a:gd name="connsiteX17" fmla="*/ 0 w 1542472"/>
              <a:gd name="connsiteY17" fmla="*/ 762000 h 1111828"/>
              <a:gd name="connsiteX18" fmla="*/ 0 w 1542472"/>
              <a:gd name="connsiteY18" fmla="*/ 533400 h 1111828"/>
              <a:gd name="connsiteX19" fmla="*/ 0 w 1542472"/>
              <a:gd name="connsiteY19" fmla="*/ 533400 h 1111828"/>
              <a:gd name="connsiteX20" fmla="*/ 0 w 1542472"/>
              <a:gd name="connsiteY20" fmla="*/ 152403 h 1111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542472" h="1111828">
                <a:moveTo>
                  <a:pt x="0" y="152403"/>
                </a:moveTo>
                <a:cubicBezTo>
                  <a:pt x="0" y="68233"/>
                  <a:pt x="68233" y="0"/>
                  <a:pt x="152403" y="0"/>
                </a:cubicBezTo>
                <a:lnTo>
                  <a:pt x="899775" y="0"/>
                </a:lnTo>
                <a:lnTo>
                  <a:pt x="899775" y="0"/>
                </a:lnTo>
                <a:lnTo>
                  <a:pt x="1285393" y="0"/>
                </a:lnTo>
                <a:lnTo>
                  <a:pt x="1390069" y="0"/>
                </a:lnTo>
                <a:cubicBezTo>
                  <a:pt x="1474239" y="0"/>
                  <a:pt x="1542472" y="68233"/>
                  <a:pt x="1542472" y="152403"/>
                </a:cubicBezTo>
                <a:lnTo>
                  <a:pt x="1542472" y="533400"/>
                </a:lnTo>
                <a:lnTo>
                  <a:pt x="1542472" y="533400"/>
                </a:lnTo>
                <a:lnTo>
                  <a:pt x="1542472" y="762000"/>
                </a:lnTo>
                <a:lnTo>
                  <a:pt x="1542472" y="761997"/>
                </a:lnTo>
                <a:cubicBezTo>
                  <a:pt x="1542472" y="846167"/>
                  <a:pt x="1474239" y="914400"/>
                  <a:pt x="1390069" y="914400"/>
                </a:cubicBezTo>
                <a:lnTo>
                  <a:pt x="1285393" y="914400"/>
                </a:lnTo>
                <a:lnTo>
                  <a:pt x="1355062" y="1111828"/>
                </a:lnTo>
                <a:lnTo>
                  <a:pt x="1112211" y="923637"/>
                </a:lnTo>
                <a:lnTo>
                  <a:pt x="152403" y="914400"/>
                </a:lnTo>
                <a:cubicBezTo>
                  <a:pt x="68233" y="914400"/>
                  <a:pt x="0" y="846167"/>
                  <a:pt x="0" y="761997"/>
                </a:cubicBezTo>
                <a:lnTo>
                  <a:pt x="0" y="762000"/>
                </a:lnTo>
                <a:lnTo>
                  <a:pt x="0" y="533400"/>
                </a:lnTo>
                <a:lnTo>
                  <a:pt x="0" y="533400"/>
                </a:lnTo>
                <a:lnTo>
                  <a:pt x="0" y="152403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8D04C-5C7C-488A-A012-243EA4593153}"/>
              </a:ext>
            </a:extLst>
          </p:cNvPr>
          <p:cNvSpPr txBox="1"/>
          <p:nvPr/>
        </p:nvSpPr>
        <p:spPr>
          <a:xfrm>
            <a:off x="1094517" y="444629"/>
            <a:ext cx="22283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/>
              <a:t>Mua</a:t>
            </a:r>
            <a:r>
              <a:rPr lang="en-US" sz="2400" i="1" dirty="0"/>
              <a:t> </a:t>
            </a:r>
            <a:r>
              <a:rPr lang="en-US" sz="2400" i="1" dirty="0">
                <a:solidFill>
                  <a:srgbClr val="F7931E"/>
                </a:solidFill>
              </a:rPr>
              <a:t>10 </a:t>
            </a:r>
            <a:r>
              <a:rPr lang="en-US" sz="2400" i="1" dirty="0" err="1">
                <a:solidFill>
                  <a:srgbClr val="F7931E"/>
                </a:solidFill>
              </a:rPr>
              <a:t>chiếc</a:t>
            </a:r>
            <a:r>
              <a:rPr lang="en-US" sz="2400" i="1" dirty="0"/>
              <a:t>,</a:t>
            </a:r>
          </a:p>
          <a:p>
            <a:r>
              <a:rPr lang="en-US" sz="2400" i="1" dirty="0"/>
              <a:t>đ</a:t>
            </a:r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ược tặng </a:t>
            </a:r>
            <a:r>
              <a:rPr lang="vi-VN" sz="2400" i="1" dirty="0">
                <a:solidFill>
                  <a:srgbClr val="F7932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endParaRPr lang="vi-VN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chiếc</a:t>
            </a:r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2A86F41-95DC-4F84-A040-3F6AE369BEB9}"/>
              </a:ext>
            </a:extLst>
          </p:cNvPr>
          <p:cNvSpPr/>
          <p:nvPr/>
        </p:nvSpPr>
        <p:spPr>
          <a:xfrm>
            <a:off x="6289964" y="472337"/>
            <a:ext cx="1422400" cy="1068825"/>
          </a:xfrm>
          <a:custGeom>
            <a:avLst/>
            <a:gdLst>
              <a:gd name="connsiteX0" fmla="*/ 0 w 1422400"/>
              <a:gd name="connsiteY0" fmla="*/ 146032 h 876172"/>
              <a:gd name="connsiteX1" fmla="*/ 146032 w 1422400"/>
              <a:gd name="connsiteY1" fmla="*/ 0 h 876172"/>
              <a:gd name="connsiteX2" fmla="*/ 237067 w 1422400"/>
              <a:gd name="connsiteY2" fmla="*/ 0 h 876172"/>
              <a:gd name="connsiteX3" fmla="*/ 237067 w 1422400"/>
              <a:gd name="connsiteY3" fmla="*/ 0 h 876172"/>
              <a:gd name="connsiteX4" fmla="*/ 592667 w 1422400"/>
              <a:gd name="connsiteY4" fmla="*/ 0 h 876172"/>
              <a:gd name="connsiteX5" fmla="*/ 1276368 w 1422400"/>
              <a:gd name="connsiteY5" fmla="*/ 0 h 876172"/>
              <a:gd name="connsiteX6" fmla="*/ 1422400 w 1422400"/>
              <a:gd name="connsiteY6" fmla="*/ 146032 h 876172"/>
              <a:gd name="connsiteX7" fmla="*/ 1422400 w 1422400"/>
              <a:gd name="connsiteY7" fmla="*/ 511100 h 876172"/>
              <a:gd name="connsiteX8" fmla="*/ 1422400 w 1422400"/>
              <a:gd name="connsiteY8" fmla="*/ 511100 h 876172"/>
              <a:gd name="connsiteX9" fmla="*/ 1422400 w 1422400"/>
              <a:gd name="connsiteY9" fmla="*/ 730143 h 876172"/>
              <a:gd name="connsiteX10" fmla="*/ 1422400 w 1422400"/>
              <a:gd name="connsiteY10" fmla="*/ 730140 h 876172"/>
              <a:gd name="connsiteX11" fmla="*/ 1276368 w 1422400"/>
              <a:gd name="connsiteY11" fmla="*/ 876172 h 876172"/>
              <a:gd name="connsiteX12" fmla="*/ 592667 w 1422400"/>
              <a:gd name="connsiteY12" fmla="*/ 876172 h 876172"/>
              <a:gd name="connsiteX13" fmla="*/ 54649 w 1422400"/>
              <a:gd name="connsiteY13" fmla="*/ 1068825 h 876172"/>
              <a:gd name="connsiteX14" fmla="*/ 237067 w 1422400"/>
              <a:gd name="connsiteY14" fmla="*/ 876172 h 876172"/>
              <a:gd name="connsiteX15" fmla="*/ 146032 w 1422400"/>
              <a:gd name="connsiteY15" fmla="*/ 876172 h 876172"/>
              <a:gd name="connsiteX16" fmla="*/ 0 w 1422400"/>
              <a:gd name="connsiteY16" fmla="*/ 730140 h 876172"/>
              <a:gd name="connsiteX17" fmla="*/ 0 w 1422400"/>
              <a:gd name="connsiteY17" fmla="*/ 730143 h 876172"/>
              <a:gd name="connsiteX18" fmla="*/ 0 w 1422400"/>
              <a:gd name="connsiteY18" fmla="*/ 511100 h 876172"/>
              <a:gd name="connsiteX19" fmla="*/ 0 w 1422400"/>
              <a:gd name="connsiteY19" fmla="*/ 511100 h 876172"/>
              <a:gd name="connsiteX20" fmla="*/ 0 w 1422400"/>
              <a:gd name="connsiteY20" fmla="*/ 146032 h 876172"/>
              <a:gd name="connsiteX0" fmla="*/ 0 w 1422400"/>
              <a:gd name="connsiteY0" fmla="*/ 146032 h 1068825"/>
              <a:gd name="connsiteX1" fmla="*/ 146032 w 1422400"/>
              <a:gd name="connsiteY1" fmla="*/ 0 h 1068825"/>
              <a:gd name="connsiteX2" fmla="*/ 237067 w 1422400"/>
              <a:gd name="connsiteY2" fmla="*/ 0 h 1068825"/>
              <a:gd name="connsiteX3" fmla="*/ 237067 w 1422400"/>
              <a:gd name="connsiteY3" fmla="*/ 0 h 1068825"/>
              <a:gd name="connsiteX4" fmla="*/ 592667 w 1422400"/>
              <a:gd name="connsiteY4" fmla="*/ 0 h 1068825"/>
              <a:gd name="connsiteX5" fmla="*/ 1276368 w 1422400"/>
              <a:gd name="connsiteY5" fmla="*/ 0 h 1068825"/>
              <a:gd name="connsiteX6" fmla="*/ 1422400 w 1422400"/>
              <a:gd name="connsiteY6" fmla="*/ 146032 h 1068825"/>
              <a:gd name="connsiteX7" fmla="*/ 1422400 w 1422400"/>
              <a:gd name="connsiteY7" fmla="*/ 511100 h 1068825"/>
              <a:gd name="connsiteX8" fmla="*/ 1422400 w 1422400"/>
              <a:gd name="connsiteY8" fmla="*/ 511100 h 1068825"/>
              <a:gd name="connsiteX9" fmla="*/ 1422400 w 1422400"/>
              <a:gd name="connsiteY9" fmla="*/ 730143 h 1068825"/>
              <a:gd name="connsiteX10" fmla="*/ 1422400 w 1422400"/>
              <a:gd name="connsiteY10" fmla="*/ 730140 h 1068825"/>
              <a:gd name="connsiteX11" fmla="*/ 1276368 w 1422400"/>
              <a:gd name="connsiteY11" fmla="*/ 876172 h 1068825"/>
              <a:gd name="connsiteX12" fmla="*/ 426412 w 1422400"/>
              <a:gd name="connsiteY12" fmla="*/ 876172 h 1068825"/>
              <a:gd name="connsiteX13" fmla="*/ 54649 w 1422400"/>
              <a:gd name="connsiteY13" fmla="*/ 1068825 h 1068825"/>
              <a:gd name="connsiteX14" fmla="*/ 237067 w 1422400"/>
              <a:gd name="connsiteY14" fmla="*/ 876172 h 1068825"/>
              <a:gd name="connsiteX15" fmla="*/ 146032 w 1422400"/>
              <a:gd name="connsiteY15" fmla="*/ 876172 h 1068825"/>
              <a:gd name="connsiteX16" fmla="*/ 0 w 1422400"/>
              <a:gd name="connsiteY16" fmla="*/ 730140 h 1068825"/>
              <a:gd name="connsiteX17" fmla="*/ 0 w 1422400"/>
              <a:gd name="connsiteY17" fmla="*/ 730143 h 1068825"/>
              <a:gd name="connsiteX18" fmla="*/ 0 w 1422400"/>
              <a:gd name="connsiteY18" fmla="*/ 511100 h 1068825"/>
              <a:gd name="connsiteX19" fmla="*/ 0 w 1422400"/>
              <a:gd name="connsiteY19" fmla="*/ 511100 h 1068825"/>
              <a:gd name="connsiteX20" fmla="*/ 0 w 1422400"/>
              <a:gd name="connsiteY20" fmla="*/ 146032 h 106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2400" h="1068825">
                <a:moveTo>
                  <a:pt x="0" y="146032"/>
                </a:moveTo>
                <a:cubicBezTo>
                  <a:pt x="0" y="65381"/>
                  <a:pt x="65381" y="0"/>
                  <a:pt x="146032" y="0"/>
                </a:cubicBezTo>
                <a:lnTo>
                  <a:pt x="237067" y="0"/>
                </a:lnTo>
                <a:lnTo>
                  <a:pt x="237067" y="0"/>
                </a:lnTo>
                <a:lnTo>
                  <a:pt x="592667" y="0"/>
                </a:lnTo>
                <a:lnTo>
                  <a:pt x="1276368" y="0"/>
                </a:lnTo>
                <a:cubicBezTo>
                  <a:pt x="1357019" y="0"/>
                  <a:pt x="1422400" y="65381"/>
                  <a:pt x="1422400" y="146032"/>
                </a:cubicBezTo>
                <a:lnTo>
                  <a:pt x="1422400" y="511100"/>
                </a:lnTo>
                <a:lnTo>
                  <a:pt x="1422400" y="511100"/>
                </a:lnTo>
                <a:lnTo>
                  <a:pt x="1422400" y="730143"/>
                </a:lnTo>
                <a:lnTo>
                  <a:pt x="1422400" y="730140"/>
                </a:lnTo>
                <a:cubicBezTo>
                  <a:pt x="1422400" y="810791"/>
                  <a:pt x="1357019" y="876172"/>
                  <a:pt x="1276368" y="876172"/>
                </a:cubicBezTo>
                <a:lnTo>
                  <a:pt x="426412" y="876172"/>
                </a:lnTo>
                <a:lnTo>
                  <a:pt x="54649" y="1068825"/>
                </a:lnTo>
                <a:lnTo>
                  <a:pt x="237067" y="876172"/>
                </a:lnTo>
                <a:lnTo>
                  <a:pt x="146032" y="876172"/>
                </a:lnTo>
                <a:cubicBezTo>
                  <a:pt x="65381" y="876172"/>
                  <a:pt x="0" y="810791"/>
                  <a:pt x="0" y="730140"/>
                </a:cubicBezTo>
                <a:lnTo>
                  <a:pt x="0" y="730143"/>
                </a:lnTo>
                <a:lnTo>
                  <a:pt x="0" y="511100"/>
                </a:lnTo>
                <a:lnTo>
                  <a:pt x="0" y="511100"/>
                </a:lnTo>
                <a:lnTo>
                  <a:pt x="0" y="146032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21F16-0C20-49AF-BE2F-25EA1AC4AE4F}"/>
              </a:ext>
            </a:extLst>
          </p:cNvPr>
          <p:cNvSpPr txBox="1"/>
          <p:nvPr/>
        </p:nvSpPr>
        <p:spPr>
          <a:xfrm>
            <a:off x="6382335" y="472337"/>
            <a:ext cx="1357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Tôi mua</a:t>
            </a:r>
          </a:p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10 chiếc.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9722F23-3893-419E-9935-B825C4C3F457}"/>
              </a:ext>
            </a:extLst>
          </p:cNvPr>
          <p:cNvSpPr/>
          <p:nvPr/>
        </p:nvSpPr>
        <p:spPr>
          <a:xfrm>
            <a:off x="7038109" y="1541162"/>
            <a:ext cx="1808018" cy="1322395"/>
          </a:xfrm>
          <a:custGeom>
            <a:avLst/>
            <a:gdLst>
              <a:gd name="connsiteX0" fmla="*/ 0 w 1750286"/>
              <a:gd name="connsiteY0" fmla="*/ 178141 h 1068825"/>
              <a:gd name="connsiteX1" fmla="*/ 178141 w 1750286"/>
              <a:gd name="connsiteY1" fmla="*/ 0 h 1068825"/>
              <a:gd name="connsiteX2" fmla="*/ 291714 w 1750286"/>
              <a:gd name="connsiteY2" fmla="*/ 0 h 1068825"/>
              <a:gd name="connsiteX3" fmla="*/ 291714 w 1750286"/>
              <a:gd name="connsiteY3" fmla="*/ 0 h 1068825"/>
              <a:gd name="connsiteX4" fmla="*/ 729286 w 1750286"/>
              <a:gd name="connsiteY4" fmla="*/ 0 h 1068825"/>
              <a:gd name="connsiteX5" fmla="*/ 1572145 w 1750286"/>
              <a:gd name="connsiteY5" fmla="*/ 0 h 1068825"/>
              <a:gd name="connsiteX6" fmla="*/ 1750286 w 1750286"/>
              <a:gd name="connsiteY6" fmla="*/ 178141 h 1068825"/>
              <a:gd name="connsiteX7" fmla="*/ 1750286 w 1750286"/>
              <a:gd name="connsiteY7" fmla="*/ 623481 h 1068825"/>
              <a:gd name="connsiteX8" fmla="*/ 1750286 w 1750286"/>
              <a:gd name="connsiteY8" fmla="*/ 623481 h 1068825"/>
              <a:gd name="connsiteX9" fmla="*/ 1750286 w 1750286"/>
              <a:gd name="connsiteY9" fmla="*/ 890688 h 1068825"/>
              <a:gd name="connsiteX10" fmla="*/ 1750286 w 1750286"/>
              <a:gd name="connsiteY10" fmla="*/ 890684 h 1068825"/>
              <a:gd name="connsiteX11" fmla="*/ 1572145 w 1750286"/>
              <a:gd name="connsiteY11" fmla="*/ 1068825 h 1068825"/>
              <a:gd name="connsiteX12" fmla="*/ 729286 w 1750286"/>
              <a:gd name="connsiteY12" fmla="*/ 1068825 h 1068825"/>
              <a:gd name="connsiteX13" fmla="*/ 362729 w 1750286"/>
              <a:gd name="connsiteY13" fmla="*/ 1230132 h 1068825"/>
              <a:gd name="connsiteX14" fmla="*/ 291714 w 1750286"/>
              <a:gd name="connsiteY14" fmla="*/ 1068825 h 1068825"/>
              <a:gd name="connsiteX15" fmla="*/ 178141 w 1750286"/>
              <a:gd name="connsiteY15" fmla="*/ 1068825 h 1068825"/>
              <a:gd name="connsiteX16" fmla="*/ 0 w 1750286"/>
              <a:gd name="connsiteY16" fmla="*/ 890684 h 1068825"/>
              <a:gd name="connsiteX17" fmla="*/ 0 w 1750286"/>
              <a:gd name="connsiteY17" fmla="*/ 890688 h 1068825"/>
              <a:gd name="connsiteX18" fmla="*/ 0 w 1750286"/>
              <a:gd name="connsiteY18" fmla="*/ 623481 h 1068825"/>
              <a:gd name="connsiteX19" fmla="*/ 0 w 1750286"/>
              <a:gd name="connsiteY19" fmla="*/ 623481 h 1068825"/>
              <a:gd name="connsiteX20" fmla="*/ 0 w 1750286"/>
              <a:gd name="connsiteY20" fmla="*/ 178141 h 1068825"/>
              <a:gd name="connsiteX0" fmla="*/ 0 w 1750286"/>
              <a:gd name="connsiteY0" fmla="*/ 178141 h 1230132"/>
              <a:gd name="connsiteX1" fmla="*/ 178141 w 1750286"/>
              <a:gd name="connsiteY1" fmla="*/ 0 h 1230132"/>
              <a:gd name="connsiteX2" fmla="*/ 291714 w 1750286"/>
              <a:gd name="connsiteY2" fmla="*/ 0 h 1230132"/>
              <a:gd name="connsiteX3" fmla="*/ 291714 w 1750286"/>
              <a:gd name="connsiteY3" fmla="*/ 0 h 1230132"/>
              <a:gd name="connsiteX4" fmla="*/ 729286 w 1750286"/>
              <a:gd name="connsiteY4" fmla="*/ 0 h 1230132"/>
              <a:gd name="connsiteX5" fmla="*/ 1572145 w 1750286"/>
              <a:gd name="connsiteY5" fmla="*/ 0 h 1230132"/>
              <a:gd name="connsiteX6" fmla="*/ 1750286 w 1750286"/>
              <a:gd name="connsiteY6" fmla="*/ 178141 h 1230132"/>
              <a:gd name="connsiteX7" fmla="*/ 1750286 w 1750286"/>
              <a:gd name="connsiteY7" fmla="*/ 623481 h 1230132"/>
              <a:gd name="connsiteX8" fmla="*/ 1750286 w 1750286"/>
              <a:gd name="connsiteY8" fmla="*/ 623481 h 1230132"/>
              <a:gd name="connsiteX9" fmla="*/ 1750286 w 1750286"/>
              <a:gd name="connsiteY9" fmla="*/ 890688 h 1230132"/>
              <a:gd name="connsiteX10" fmla="*/ 1750286 w 1750286"/>
              <a:gd name="connsiteY10" fmla="*/ 890684 h 1230132"/>
              <a:gd name="connsiteX11" fmla="*/ 1572145 w 1750286"/>
              <a:gd name="connsiteY11" fmla="*/ 1068825 h 1230132"/>
              <a:gd name="connsiteX12" fmla="*/ 470668 w 1750286"/>
              <a:gd name="connsiteY12" fmla="*/ 1068825 h 1230132"/>
              <a:gd name="connsiteX13" fmla="*/ 362729 w 1750286"/>
              <a:gd name="connsiteY13" fmla="*/ 1230132 h 1230132"/>
              <a:gd name="connsiteX14" fmla="*/ 291714 w 1750286"/>
              <a:gd name="connsiteY14" fmla="*/ 1068825 h 1230132"/>
              <a:gd name="connsiteX15" fmla="*/ 178141 w 1750286"/>
              <a:gd name="connsiteY15" fmla="*/ 1068825 h 1230132"/>
              <a:gd name="connsiteX16" fmla="*/ 0 w 1750286"/>
              <a:gd name="connsiteY16" fmla="*/ 890684 h 1230132"/>
              <a:gd name="connsiteX17" fmla="*/ 0 w 1750286"/>
              <a:gd name="connsiteY17" fmla="*/ 890688 h 1230132"/>
              <a:gd name="connsiteX18" fmla="*/ 0 w 1750286"/>
              <a:gd name="connsiteY18" fmla="*/ 623481 h 1230132"/>
              <a:gd name="connsiteX19" fmla="*/ 0 w 1750286"/>
              <a:gd name="connsiteY19" fmla="*/ 623481 h 1230132"/>
              <a:gd name="connsiteX20" fmla="*/ 0 w 1750286"/>
              <a:gd name="connsiteY20" fmla="*/ 178141 h 1230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750286" h="1230132">
                <a:moveTo>
                  <a:pt x="0" y="178141"/>
                </a:moveTo>
                <a:cubicBezTo>
                  <a:pt x="0" y="79756"/>
                  <a:pt x="79756" y="0"/>
                  <a:pt x="178141" y="0"/>
                </a:cubicBezTo>
                <a:lnTo>
                  <a:pt x="291714" y="0"/>
                </a:lnTo>
                <a:lnTo>
                  <a:pt x="291714" y="0"/>
                </a:lnTo>
                <a:lnTo>
                  <a:pt x="729286" y="0"/>
                </a:lnTo>
                <a:lnTo>
                  <a:pt x="1572145" y="0"/>
                </a:lnTo>
                <a:cubicBezTo>
                  <a:pt x="1670530" y="0"/>
                  <a:pt x="1750286" y="79756"/>
                  <a:pt x="1750286" y="178141"/>
                </a:cubicBezTo>
                <a:lnTo>
                  <a:pt x="1750286" y="623481"/>
                </a:lnTo>
                <a:lnTo>
                  <a:pt x="1750286" y="623481"/>
                </a:lnTo>
                <a:lnTo>
                  <a:pt x="1750286" y="890688"/>
                </a:lnTo>
                <a:lnTo>
                  <a:pt x="1750286" y="890684"/>
                </a:lnTo>
                <a:cubicBezTo>
                  <a:pt x="1750286" y="989069"/>
                  <a:pt x="1670530" y="1068825"/>
                  <a:pt x="1572145" y="1068825"/>
                </a:cubicBezTo>
                <a:lnTo>
                  <a:pt x="470668" y="1068825"/>
                </a:lnTo>
                <a:lnTo>
                  <a:pt x="362729" y="1230132"/>
                </a:lnTo>
                <a:lnTo>
                  <a:pt x="291714" y="1068825"/>
                </a:lnTo>
                <a:lnTo>
                  <a:pt x="178141" y="1068825"/>
                </a:lnTo>
                <a:cubicBezTo>
                  <a:pt x="79756" y="1068825"/>
                  <a:pt x="0" y="989069"/>
                  <a:pt x="0" y="890684"/>
                </a:cubicBezTo>
                <a:lnTo>
                  <a:pt x="0" y="890688"/>
                </a:lnTo>
                <a:lnTo>
                  <a:pt x="0" y="623481"/>
                </a:lnTo>
                <a:lnTo>
                  <a:pt x="0" y="623481"/>
                </a:lnTo>
                <a:lnTo>
                  <a:pt x="0" y="178141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5CC97A-2891-4C99-A182-5397BEE344D6}"/>
              </a:ext>
            </a:extLst>
          </p:cNvPr>
          <p:cNvSpPr txBox="1"/>
          <p:nvPr/>
        </p:nvSpPr>
        <p:spPr>
          <a:xfrm>
            <a:off x="7137400" y="1541162"/>
            <a:ext cx="1708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Mình có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</a:p>
          <a:p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chiếc bánh</a:t>
            </a:r>
          </a:p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bố nhỉ?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2802A04-7974-488F-A5BA-C5353E36C8C7}"/>
              </a:ext>
            </a:extLst>
          </p:cNvPr>
          <p:cNvSpPr/>
          <p:nvPr/>
        </p:nvSpPr>
        <p:spPr>
          <a:xfrm>
            <a:off x="4036291" y="2466109"/>
            <a:ext cx="1209964" cy="1080654"/>
          </a:xfrm>
          <a:prstGeom prst="ellipse">
            <a:avLst/>
          </a:prstGeom>
          <a:noFill/>
          <a:ln w="28575"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825774-B2BF-4827-AAC8-DC6D8532C64D}"/>
              </a:ext>
            </a:extLst>
          </p:cNvPr>
          <p:cNvSpPr txBox="1"/>
          <p:nvPr/>
        </p:nvSpPr>
        <p:spPr>
          <a:xfrm>
            <a:off x="2936576" y="551996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0B0879-43EC-4DF6-9B6D-7A8AC910FF65}"/>
              </a:ext>
            </a:extLst>
          </p:cNvPr>
          <p:cNvSpPr txBox="1"/>
          <p:nvPr/>
        </p:nvSpPr>
        <p:spPr>
          <a:xfrm>
            <a:off x="3728929" y="551996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27C8139-1A40-4B95-A4E1-08C6DD715DAE}"/>
              </a:ext>
            </a:extLst>
          </p:cNvPr>
          <p:cNvSpPr/>
          <p:nvPr/>
        </p:nvSpPr>
        <p:spPr>
          <a:xfrm>
            <a:off x="3442604" y="2897206"/>
            <a:ext cx="934258" cy="911167"/>
          </a:xfrm>
          <a:prstGeom prst="ellipse">
            <a:avLst/>
          </a:prstGeom>
          <a:noFill/>
          <a:ln w="28575"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10C083-331A-41BE-97D2-17919E69C508}"/>
              </a:ext>
            </a:extLst>
          </p:cNvPr>
          <p:cNvSpPr txBox="1"/>
          <p:nvPr/>
        </p:nvSpPr>
        <p:spPr>
          <a:xfrm>
            <a:off x="4322616" y="552356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1F5FC3-B882-492C-A218-99288A7CBFE1}"/>
              </a:ext>
            </a:extLst>
          </p:cNvPr>
          <p:cNvSpPr txBox="1"/>
          <p:nvPr/>
        </p:nvSpPr>
        <p:spPr>
          <a:xfrm>
            <a:off x="4919509" y="5519966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B15602-7FB5-4246-A2C5-B408B936E1AB}"/>
              </a:ext>
            </a:extLst>
          </p:cNvPr>
          <p:cNvSpPr txBox="1"/>
          <p:nvPr/>
        </p:nvSpPr>
        <p:spPr>
          <a:xfrm>
            <a:off x="5447935" y="551996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4000" b="1" dirty="0">
              <a:solidFill>
                <a:srgbClr val="F793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8B6F89B-23EC-4346-A530-D0451D81AA17}"/>
              </a:ext>
            </a:extLst>
          </p:cNvPr>
          <p:cNvSpPr/>
          <p:nvPr/>
        </p:nvSpPr>
        <p:spPr>
          <a:xfrm>
            <a:off x="3233246" y="2648933"/>
            <a:ext cx="2102197" cy="1162460"/>
          </a:xfrm>
          <a:prstGeom prst="ellipse">
            <a:avLst/>
          </a:prstGeom>
          <a:noFill/>
          <a:ln w="28575">
            <a:solidFill>
              <a:srgbClr val="F793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0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uiExpand="1" build="p"/>
      <p:bldP spid="9" grpId="0" animBg="1"/>
      <p:bldP spid="11" grpId="0" animBg="1"/>
      <p:bldP spid="11" grpId="1" animBg="1"/>
      <p:bldP spid="12" grpId="0"/>
      <p:bldP spid="13" grpId="0"/>
      <p:bldP spid="14" grpId="0" animBg="1"/>
      <p:bldP spid="14" grpId="1" animBg="1"/>
      <p:bldP spid="15" grpId="0"/>
      <p:bldP spid="16" grpId="0"/>
      <p:bldP spid="17" grpId="0"/>
      <p:bldP spid="3" grpId="0" animBg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9BF884-9274-4A70-A30A-6EB00E2FD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3" y="115150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3E09CF-F3F9-43E6-A3F2-96C342F24E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18779" y="890295"/>
            <a:ext cx="492014" cy="4663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49331B-5D5D-4D8B-BDEC-BAF06C83BA42}"/>
              </a:ext>
            </a:extLst>
          </p:cNvPr>
          <p:cNvSpPr txBox="1"/>
          <p:nvPr/>
        </p:nvSpPr>
        <p:spPr>
          <a:xfrm>
            <a:off x="680342" y="1164082"/>
            <a:ext cx="13484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</a:p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 chục và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70D8AF1-B042-45E7-9ED5-F8E887A7B3BD}"/>
              </a:ext>
            </a:extLst>
          </p:cNvPr>
          <p:cNvGrpSpPr/>
          <p:nvPr/>
        </p:nvGrpSpPr>
        <p:grpSpPr>
          <a:xfrm>
            <a:off x="6202534" y="2989083"/>
            <a:ext cx="1352237" cy="457200"/>
            <a:chOff x="5877746" y="3025824"/>
            <a:chExt cx="987552" cy="32918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F08A6F2-A8DA-4FE0-A572-C546583DE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7746" y="3025824"/>
              <a:ext cx="329184" cy="32918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66223B3-1750-4A8D-B108-BFF4490D98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930" y="3025824"/>
              <a:ext cx="329184" cy="32918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2C980A7-4366-4F83-9EA5-41E3F47D3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36114" y="3025824"/>
              <a:ext cx="329184" cy="329184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DF45155-626A-4124-BF99-5BFA48EA0089}"/>
              </a:ext>
            </a:extLst>
          </p:cNvPr>
          <p:cNvSpPr/>
          <p:nvPr/>
        </p:nvSpPr>
        <p:spPr>
          <a:xfrm>
            <a:off x="1376218" y="2691594"/>
            <a:ext cx="6229976" cy="1049334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31BBF2F-73E6-4DEF-8E16-FFD9779FD48F}"/>
              </a:ext>
            </a:extLst>
          </p:cNvPr>
          <p:cNvSpPr/>
          <p:nvPr/>
        </p:nvSpPr>
        <p:spPr>
          <a:xfrm>
            <a:off x="550250" y="1062182"/>
            <a:ext cx="3299870" cy="1583377"/>
          </a:xfrm>
          <a:custGeom>
            <a:avLst/>
            <a:gdLst>
              <a:gd name="connsiteX0" fmla="*/ 0 w 3299870"/>
              <a:gd name="connsiteY0" fmla="*/ 164792 h 988733"/>
              <a:gd name="connsiteX1" fmla="*/ 164792 w 3299870"/>
              <a:gd name="connsiteY1" fmla="*/ 0 h 988733"/>
              <a:gd name="connsiteX2" fmla="*/ 549978 w 3299870"/>
              <a:gd name="connsiteY2" fmla="*/ 0 h 988733"/>
              <a:gd name="connsiteX3" fmla="*/ 549978 w 3299870"/>
              <a:gd name="connsiteY3" fmla="*/ 0 h 988733"/>
              <a:gd name="connsiteX4" fmla="*/ 1374946 w 3299870"/>
              <a:gd name="connsiteY4" fmla="*/ 0 h 988733"/>
              <a:gd name="connsiteX5" fmla="*/ 3135078 w 3299870"/>
              <a:gd name="connsiteY5" fmla="*/ 0 h 988733"/>
              <a:gd name="connsiteX6" fmla="*/ 3299870 w 3299870"/>
              <a:gd name="connsiteY6" fmla="*/ 164792 h 988733"/>
              <a:gd name="connsiteX7" fmla="*/ 3299870 w 3299870"/>
              <a:gd name="connsiteY7" fmla="*/ 576761 h 988733"/>
              <a:gd name="connsiteX8" fmla="*/ 3299870 w 3299870"/>
              <a:gd name="connsiteY8" fmla="*/ 576761 h 988733"/>
              <a:gd name="connsiteX9" fmla="*/ 3299870 w 3299870"/>
              <a:gd name="connsiteY9" fmla="*/ 823944 h 988733"/>
              <a:gd name="connsiteX10" fmla="*/ 3299870 w 3299870"/>
              <a:gd name="connsiteY10" fmla="*/ 823941 h 988733"/>
              <a:gd name="connsiteX11" fmla="*/ 3135078 w 3299870"/>
              <a:gd name="connsiteY11" fmla="*/ 988733 h 988733"/>
              <a:gd name="connsiteX12" fmla="*/ 1374946 w 3299870"/>
              <a:gd name="connsiteY12" fmla="*/ 988733 h 988733"/>
              <a:gd name="connsiteX13" fmla="*/ 436012 w 3299870"/>
              <a:gd name="connsiteY13" fmla="*/ 1583377 h 988733"/>
              <a:gd name="connsiteX14" fmla="*/ 549978 w 3299870"/>
              <a:gd name="connsiteY14" fmla="*/ 988733 h 988733"/>
              <a:gd name="connsiteX15" fmla="*/ 164792 w 3299870"/>
              <a:gd name="connsiteY15" fmla="*/ 988733 h 988733"/>
              <a:gd name="connsiteX16" fmla="*/ 0 w 3299870"/>
              <a:gd name="connsiteY16" fmla="*/ 823941 h 988733"/>
              <a:gd name="connsiteX17" fmla="*/ 0 w 3299870"/>
              <a:gd name="connsiteY17" fmla="*/ 823944 h 988733"/>
              <a:gd name="connsiteX18" fmla="*/ 0 w 3299870"/>
              <a:gd name="connsiteY18" fmla="*/ 576761 h 988733"/>
              <a:gd name="connsiteX19" fmla="*/ 0 w 3299870"/>
              <a:gd name="connsiteY19" fmla="*/ 576761 h 988733"/>
              <a:gd name="connsiteX20" fmla="*/ 0 w 3299870"/>
              <a:gd name="connsiteY20" fmla="*/ 164792 h 988733"/>
              <a:gd name="connsiteX0" fmla="*/ 0 w 3299870"/>
              <a:gd name="connsiteY0" fmla="*/ 164792 h 1583377"/>
              <a:gd name="connsiteX1" fmla="*/ 164792 w 3299870"/>
              <a:gd name="connsiteY1" fmla="*/ 0 h 1583377"/>
              <a:gd name="connsiteX2" fmla="*/ 549978 w 3299870"/>
              <a:gd name="connsiteY2" fmla="*/ 0 h 1583377"/>
              <a:gd name="connsiteX3" fmla="*/ 549978 w 3299870"/>
              <a:gd name="connsiteY3" fmla="*/ 0 h 1583377"/>
              <a:gd name="connsiteX4" fmla="*/ 1374946 w 3299870"/>
              <a:gd name="connsiteY4" fmla="*/ 0 h 1583377"/>
              <a:gd name="connsiteX5" fmla="*/ 3135078 w 3299870"/>
              <a:gd name="connsiteY5" fmla="*/ 0 h 1583377"/>
              <a:gd name="connsiteX6" fmla="*/ 3299870 w 3299870"/>
              <a:gd name="connsiteY6" fmla="*/ 164792 h 1583377"/>
              <a:gd name="connsiteX7" fmla="*/ 3299870 w 3299870"/>
              <a:gd name="connsiteY7" fmla="*/ 576761 h 1583377"/>
              <a:gd name="connsiteX8" fmla="*/ 3299870 w 3299870"/>
              <a:gd name="connsiteY8" fmla="*/ 576761 h 1583377"/>
              <a:gd name="connsiteX9" fmla="*/ 3299870 w 3299870"/>
              <a:gd name="connsiteY9" fmla="*/ 823944 h 1583377"/>
              <a:gd name="connsiteX10" fmla="*/ 3299870 w 3299870"/>
              <a:gd name="connsiteY10" fmla="*/ 823941 h 1583377"/>
              <a:gd name="connsiteX11" fmla="*/ 3135078 w 3299870"/>
              <a:gd name="connsiteY11" fmla="*/ 988733 h 1583377"/>
              <a:gd name="connsiteX12" fmla="*/ 719164 w 3299870"/>
              <a:gd name="connsiteY12" fmla="*/ 979497 h 1583377"/>
              <a:gd name="connsiteX13" fmla="*/ 436012 w 3299870"/>
              <a:gd name="connsiteY13" fmla="*/ 1583377 h 1583377"/>
              <a:gd name="connsiteX14" fmla="*/ 549978 w 3299870"/>
              <a:gd name="connsiteY14" fmla="*/ 988733 h 1583377"/>
              <a:gd name="connsiteX15" fmla="*/ 164792 w 3299870"/>
              <a:gd name="connsiteY15" fmla="*/ 988733 h 1583377"/>
              <a:gd name="connsiteX16" fmla="*/ 0 w 3299870"/>
              <a:gd name="connsiteY16" fmla="*/ 823941 h 1583377"/>
              <a:gd name="connsiteX17" fmla="*/ 0 w 3299870"/>
              <a:gd name="connsiteY17" fmla="*/ 823944 h 1583377"/>
              <a:gd name="connsiteX18" fmla="*/ 0 w 3299870"/>
              <a:gd name="connsiteY18" fmla="*/ 576761 h 1583377"/>
              <a:gd name="connsiteX19" fmla="*/ 0 w 3299870"/>
              <a:gd name="connsiteY19" fmla="*/ 576761 h 1583377"/>
              <a:gd name="connsiteX20" fmla="*/ 0 w 3299870"/>
              <a:gd name="connsiteY20" fmla="*/ 164792 h 1583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99870" h="1583377">
                <a:moveTo>
                  <a:pt x="0" y="164792"/>
                </a:moveTo>
                <a:cubicBezTo>
                  <a:pt x="0" y="73780"/>
                  <a:pt x="73780" y="0"/>
                  <a:pt x="164792" y="0"/>
                </a:cubicBezTo>
                <a:lnTo>
                  <a:pt x="549978" y="0"/>
                </a:lnTo>
                <a:lnTo>
                  <a:pt x="549978" y="0"/>
                </a:lnTo>
                <a:lnTo>
                  <a:pt x="1374946" y="0"/>
                </a:lnTo>
                <a:lnTo>
                  <a:pt x="3135078" y="0"/>
                </a:lnTo>
                <a:cubicBezTo>
                  <a:pt x="3226090" y="0"/>
                  <a:pt x="3299870" y="73780"/>
                  <a:pt x="3299870" y="164792"/>
                </a:cubicBezTo>
                <a:lnTo>
                  <a:pt x="3299870" y="576761"/>
                </a:lnTo>
                <a:lnTo>
                  <a:pt x="3299870" y="576761"/>
                </a:lnTo>
                <a:lnTo>
                  <a:pt x="3299870" y="823944"/>
                </a:lnTo>
                <a:lnTo>
                  <a:pt x="3299870" y="823941"/>
                </a:lnTo>
                <a:cubicBezTo>
                  <a:pt x="3299870" y="914953"/>
                  <a:pt x="3226090" y="988733"/>
                  <a:pt x="3135078" y="988733"/>
                </a:cubicBezTo>
                <a:lnTo>
                  <a:pt x="719164" y="979497"/>
                </a:lnTo>
                <a:lnTo>
                  <a:pt x="436012" y="1583377"/>
                </a:lnTo>
                <a:lnTo>
                  <a:pt x="549978" y="988733"/>
                </a:lnTo>
                <a:lnTo>
                  <a:pt x="164792" y="988733"/>
                </a:lnTo>
                <a:cubicBezTo>
                  <a:pt x="73780" y="988733"/>
                  <a:pt x="0" y="914953"/>
                  <a:pt x="0" y="823941"/>
                </a:cubicBezTo>
                <a:lnTo>
                  <a:pt x="0" y="823944"/>
                </a:lnTo>
                <a:lnTo>
                  <a:pt x="0" y="576761"/>
                </a:lnTo>
                <a:lnTo>
                  <a:pt x="0" y="576761"/>
                </a:lnTo>
                <a:lnTo>
                  <a:pt x="0" y="164792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A12315-1F29-47E7-97FB-7E80084EA155}"/>
              </a:ext>
            </a:extLst>
          </p:cNvPr>
          <p:cNvSpPr txBox="1"/>
          <p:nvPr/>
        </p:nvSpPr>
        <p:spPr>
          <a:xfrm>
            <a:off x="6533258" y="979415"/>
            <a:ext cx="193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Có tất cả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vi-VN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hình vuông.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5D2C44A-C8B8-4D13-89FA-A8D9646E832B}"/>
              </a:ext>
            </a:extLst>
          </p:cNvPr>
          <p:cNvSpPr/>
          <p:nvPr/>
        </p:nvSpPr>
        <p:spPr>
          <a:xfrm>
            <a:off x="6299200" y="914400"/>
            <a:ext cx="2382982" cy="1617477"/>
          </a:xfrm>
          <a:custGeom>
            <a:avLst/>
            <a:gdLst>
              <a:gd name="connsiteX0" fmla="*/ 0 w 2382982"/>
              <a:gd name="connsiteY0" fmla="*/ 210895 h 1265344"/>
              <a:gd name="connsiteX1" fmla="*/ 210895 w 2382982"/>
              <a:gd name="connsiteY1" fmla="*/ 0 h 1265344"/>
              <a:gd name="connsiteX2" fmla="*/ 1390073 w 2382982"/>
              <a:gd name="connsiteY2" fmla="*/ 0 h 1265344"/>
              <a:gd name="connsiteX3" fmla="*/ 1390073 w 2382982"/>
              <a:gd name="connsiteY3" fmla="*/ 0 h 1265344"/>
              <a:gd name="connsiteX4" fmla="*/ 1985818 w 2382982"/>
              <a:gd name="connsiteY4" fmla="*/ 0 h 1265344"/>
              <a:gd name="connsiteX5" fmla="*/ 2172087 w 2382982"/>
              <a:gd name="connsiteY5" fmla="*/ 0 h 1265344"/>
              <a:gd name="connsiteX6" fmla="*/ 2382982 w 2382982"/>
              <a:gd name="connsiteY6" fmla="*/ 210895 h 1265344"/>
              <a:gd name="connsiteX7" fmla="*/ 2382982 w 2382982"/>
              <a:gd name="connsiteY7" fmla="*/ 738117 h 1265344"/>
              <a:gd name="connsiteX8" fmla="*/ 2382982 w 2382982"/>
              <a:gd name="connsiteY8" fmla="*/ 738117 h 1265344"/>
              <a:gd name="connsiteX9" fmla="*/ 2382982 w 2382982"/>
              <a:gd name="connsiteY9" fmla="*/ 1054453 h 1265344"/>
              <a:gd name="connsiteX10" fmla="*/ 2382982 w 2382982"/>
              <a:gd name="connsiteY10" fmla="*/ 1054449 h 1265344"/>
              <a:gd name="connsiteX11" fmla="*/ 2172087 w 2382982"/>
              <a:gd name="connsiteY11" fmla="*/ 1265344 h 1265344"/>
              <a:gd name="connsiteX12" fmla="*/ 1985818 w 2382982"/>
              <a:gd name="connsiteY12" fmla="*/ 1265344 h 1265344"/>
              <a:gd name="connsiteX13" fmla="*/ 1840353 w 2382982"/>
              <a:gd name="connsiteY13" fmla="*/ 1617477 h 1265344"/>
              <a:gd name="connsiteX14" fmla="*/ 1390073 w 2382982"/>
              <a:gd name="connsiteY14" fmla="*/ 1265344 h 1265344"/>
              <a:gd name="connsiteX15" fmla="*/ 210895 w 2382982"/>
              <a:gd name="connsiteY15" fmla="*/ 1265344 h 1265344"/>
              <a:gd name="connsiteX16" fmla="*/ 0 w 2382982"/>
              <a:gd name="connsiteY16" fmla="*/ 1054449 h 1265344"/>
              <a:gd name="connsiteX17" fmla="*/ 0 w 2382982"/>
              <a:gd name="connsiteY17" fmla="*/ 1054453 h 1265344"/>
              <a:gd name="connsiteX18" fmla="*/ 0 w 2382982"/>
              <a:gd name="connsiteY18" fmla="*/ 738117 h 1265344"/>
              <a:gd name="connsiteX19" fmla="*/ 0 w 2382982"/>
              <a:gd name="connsiteY19" fmla="*/ 738117 h 1265344"/>
              <a:gd name="connsiteX20" fmla="*/ 0 w 2382982"/>
              <a:gd name="connsiteY20" fmla="*/ 210895 h 1265344"/>
              <a:gd name="connsiteX0" fmla="*/ 0 w 2382982"/>
              <a:gd name="connsiteY0" fmla="*/ 210895 h 1617477"/>
              <a:gd name="connsiteX1" fmla="*/ 210895 w 2382982"/>
              <a:gd name="connsiteY1" fmla="*/ 0 h 1617477"/>
              <a:gd name="connsiteX2" fmla="*/ 1390073 w 2382982"/>
              <a:gd name="connsiteY2" fmla="*/ 0 h 1617477"/>
              <a:gd name="connsiteX3" fmla="*/ 1390073 w 2382982"/>
              <a:gd name="connsiteY3" fmla="*/ 0 h 1617477"/>
              <a:gd name="connsiteX4" fmla="*/ 1985818 w 2382982"/>
              <a:gd name="connsiteY4" fmla="*/ 0 h 1617477"/>
              <a:gd name="connsiteX5" fmla="*/ 2172087 w 2382982"/>
              <a:gd name="connsiteY5" fmla="*/ 0 h 1617477"/>
              <a:gd name="connsiteX6" fmla="*/ 2382982 w 2382982"/>
              <a:gd name="connsiteY6" fmla="*/ 210895 h 1617477"/>
              <a:gd name="connsiteX7" fmla="*/ 2382982 w 2382982"/>
              <a:gd name="connsiteY7" fmla="*/ 738117 h 1617477"/>
              <a:gd name="connsiteX8" fmla="*/ 2382982 w 2382982"/>
              <a:gd name="connsiteY8" fmla="*/ 738117 h 1617477"/>
              <a:gd name="connsiteX9" fmla="*/ 2382982 w 2382982"/>
              <a:gd name="connsiteY9" fmla="*/ 1054453 h 1617477"/>
              <a:gd name="connsiteX10" fmla="*/ 2382982 w 2382982"/>
              <a:gd name="connsiteY10" fmla="*/ 1054449 h 1617477"/>
              <a:gd name="connsiteX11" fmla="*/ 2172087 w 2382982"/>
              <a:gd name="connsiteY11" fmla="*/ 1265344 h 1617477"/>
              <a:gd name="connsiteX12" fmla="*/ 1985818 w 2382982"/>
              <a:gd name="connsiteY12" fmla="*/ 1265344 h 1617477"/>
              <a:gd name="connsiteX13" fmla="*/ 1840353 w 2382982"/>
              <a:gd name="connsiteY13" fmla="*/ 1617477 h 1617477"/>
              <a:gd name="connsiteX14" fmla="*/ 1824182 w 2382982"/>
              <a:gd name="connsiteY14" fmla="*/ 1265344 h 1617477"/>
              <a:gd name="connsiteX15" fmla="*/ 210895 w 2382982"/>
              <a:gd name="connsiteY15" fmla="*/ 1265344 h 1617477"/>
              <a:gd name="connsiteX16" fmla="*/ 0 w 2382982"/>
              <a:gd name="connsiteY16" fmla="*/ 1054449 h 1617477"/>
              <a:gd name="connsiteX17" fmla="*/ 0 w 2382982"/>
              <a:gd name="connsiteY17" fmla="*/ 1054453 h 1617477"/>
              <a:gd name="connsiteX18" fmla="*/ 0 w 2382982"/>
              <a:gd name="connsiteY18" fmla="*/ 738117 h 1617477"/>
              <a:gd name="connsiteX19" fmla="*/ 0 w 2382982"/>
              <a:gd name="connsiteY19" fmla="*/ 738117 h 1617477"/>
              <a:gd name="connsiteX20" fmla="*/ 0 w 2382982"/>
              <a:gd name="connsiteY20" fmla="*/ 210895 h 1617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82982" h="1617477">
                <a:moveTo>
                  <a:pt x="0" y="210895"/>
                </a:moveTo>
                <a:cubicBezTo>
                  <a:pt x="0" y="94421"/>
                  <a:pt x="94421" y="0"/>
                  <a:pt x="210895" y="0"/>
                </a:cubicBezTo>
                <a:lnTo>
                  <a:pt x="1390073" y="0"/>
                </a:lnTo>
                <a:lnTo>
                  <a:pt x="1390073" y="0"/>
                </a:lnTo>
                <a:lnTo>
                  <a:pt x="1985818" y="0"/>
                </a:lnTo>
                <a:lnTo>
                  <a:pt x="2172087" y="0"/>
                </a:lnTo>
                <a:cubicBezTo>
                  <a:pt x="2288561" y="0"/>
                  <a:pt x="2382982" y="94421"/>
                  <a:pt x="2382982" y="210895"/>
                </a:cubicBezTo>
                <a:lnTo>
                  <a:pt x="2382982" y="738117"/>
                </a:lnTo>
                <a:lnTo>
                  <a:pt x="2382982" y="738117"/>
                </a:lnTo>
                <a:lnTo>
                  <a:pt x="2382982" y="1054453"/>
                </a:lnTo>
                <a:lnTo>
                  <a:pt x="2382982" y="1054449"/>
                </a:lnTo>
                <a:cubicBezTo>
                  <a:pt x="2382982" y="1170923"/>
                  <a:pt x="2288561" y="1265344"/>
                  <a:pt x="2172087" y="1265344"/>
                </a:cubicBezTo>
                <a:lnTo>
                  <a:pt x="1985818" y="1265344"/>
                </a:lnTo>
                <a:lnTo>
                  <a:pt x="1840353" y="1617477"/>
                </a:lnTo>
                <a:lnTo>
                  <a:pt x="1824182" y="1265344"/>
                </a:lnTo>
                <a:lnTo>
                  <a:pt x="210895" y="1265344"/>
                </a:lnTo>
                <a:cubicBezTo>
                  <a:pt x="94421" y="1265344"/>
                  <a:pt x="0" y="1170923"/>
                  <a:pt x="0" y="1054449"/>
                </a:cubicBezTo>
                <a:lnTo>
                  <a:pt x="0" y="1054453"/>
                </a:lnTo>
                <a:lnTo>
                  <a:pt x="0" y="738117"/>
                </a:lnTo>
                <a:lnTo>
                  <a:pt x="0" y="738117"/>
                </a:lnTo>
                <a:lnTo>
                  <a:pt x="0" y="210895"/>
                </a:lnTo>
                <a:close/>
              </a:path>
            </a:pathLst>
          </a:cu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6486A0-46FD-466E-912A-6DD258FFBCE3}"/>
              </a:ext>
            </a:extLst>
          </p:cNvPr>
          <p:cNvSpPr txBox="1"/>
          <p:nvPr/>
        </p:nvSpPr>
        <p:spPr>
          <a:xfrm>
            <a:off x="3565808" y="409764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8833AB-653D-48F2-96D5-4DD3749AACBA}"/>
              </a:ext>
            </a:extLst>
          </p:cNvPr>
          <p:cNvSpPr txBox="1"/>
          <p:nvPr/>
        </p:nvSpPr>
        <p:spPr>
          <a:xfrm>
            <a:off x="4210881" y="40976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233AFA-8B31-4EC0-BCE8-747940571DA9}"/>
              </a:ext>
            </a:extLst>
          </p:cNvPr>
          <p:cNvSpPr txBox="1"/>
          <p:nvPr/>
        </p:nvSpPr>
        <p:spPr>
          <a:xfrm>
            <a:off x="4670345" y="409764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97BE1D-46AD-4057-BFE1-4EC8CD24E331}"/>
              </a:ext>
            </a:extLst>
          </p:cNvPr>
          <p:cNvSpPr txBox="1"/>
          <p:nvPr/>
        </p:nvSpPr>
        <p:spPr>
          <a:xfrm>
            <a:off x="5135852" y="4097644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9DBC592-AE01-4A6A-A995-7097BE715100}"/>
              </a:ext>
            </a:extLst>
          </p:cNvPr>
          <p:cNvSpPr/>
          <p:nvPr/>
        </p:nvSpPr>
        <p:spPr>
          <a:xfrm>
            <a:off x="1099788" y="1164082"/>
            <a:ext cx="13580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chục.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0FB2C1-837F-4200-AF4E-86F88E0412DD}"/>
              </a:ext>
            </a:extLst>
          </p:cNvPr>
          <p:cNvSpPr/>
          <p:nvPr/>
        </p:nvSpPr>
        <p:spPr>
          <a:xfrm>
            <a:off x="1906959" y="1529170"/>
            <a:ext cx="11881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</a:t>
            </a:r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đơn vị</a:t>
            </a:r>
            <a:endParaRPr lang="en-US" sz="24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23ACE99-9F50-4F02-96ED-D81FCA361EDE}"/>
              </a:ext>
            </a:extLst>
          </p:cNvPr>
          <p:cNvSpPr/>
          <p:nvPr/>
        </p:nvSpPr>
        <p:spPr>
          <a:xfrm>
            <a:off x="2983574" y="1533280"/>
            <a:ext cx="8707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là </a:t>
            </a:r>
            <a:r>
              <a:rPr lang="vi-VN" sz="2400" i="1" dirty="0">
                <a:solidFill>
                  <a:srgbClr val="F793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ABF888-C163-473F-A314-C22D04006845}"/>
              </a:ext>
            </a:extLst>
          </p:cNvPr>
          <p:cNvSpPr txBox="1"/>
          <p:nvPr/>
        </p:nvSpPr>
        <p:spPr>
          <a:xfrm>
            <a:off x="5535110" y="409764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F47BACA-8500-419B-AAEB-D947B2DA4EE6}"/>
              </a:ext>
            </a:extLst>
          </p:cNvPr>
          <p:cNvSpPr/>
          <p:nvPr/>
        </p:nvSpPr>
        <p:spPr>
          <a:xfrm>
            <a:off x="6522519" y="933249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   , </a:t>
            </a:r>
            <a:endParaRPr lang="en-US" sz="2400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74CED06-4D35-4E74-A906-0D957583DCA3}"/>
              </a:ext>
            </a:extLst>
          </p:cNvPr>
          <p:cNvSpPr/>
          <p:nvPr/>
        </p:nvSpPr>
        <p:spPr>
          <a:xfrm>
            <a:off x="6964672" y="933249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   , </a:t>
            </a:r>
            <a:endParaRPr lang="en-US" sz="2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B2250BD-7189-4222-A6D6-5329CBF4ADAC}"/>
              </a:ext>
            </a:extLst>
          </p:cNvPr>
          <p:cNvSpPr/>
          <p:nvPr/>
        </p:nvSpPr>
        <p:spPr>
          <a:xfrm>
            <a:off x="7459829" y="933249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  , </a:t>
            </a:r>
            <a:endParaRPr lang="en-US" sz="2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B38C0E-BCC4-4E11-8B47-F271F57962A8}"/>
              </a:ext>
            </a:extLst>
          </p:cNvPr>
          <p:cNvSpPr/>
          <p:nvPr/>
        </p:nvSpPr>
        <p:spPr>
          <a:xfrm>
            <a:off x="7796604" y="933248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     . </a:t>
            </a:r>
            <a:endParaRPr lang="en-US" sz="24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B4F26AA-14A3-472E-AB22-F631DE0B8EE6}"/>
              </a:ext>
            </a:extLst>
          </p:cNvPr>
          <p:cNvSpPr/>
          <p:nvPr/>
        </p:nvSpPr>
        <p:spPr>
          <a:xfrm>
            <a:off x="5595335" y="2622886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10 </a:t>
            </a:r>
            <a:endParaRPr lang="en-US" sz="24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C88AA27-ABC8-4240-8D76-C62B82D64018}"/>
              </a:ext>
            </a:extLst>
          </p:cNvPr>
          <p:cNvSpPr/>
          <p:nvPr/>
        </p:nvSpPr>
        <p:spPr>
          <a:xfrm>
            <a:off x="6224138" y="2623536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11 </a:t>
            </a:r>
            <a:endParaRPr lang="en-US" sz="2400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38D8210-100A-44DB-96B4-987A4E4A0724}"/>
              </a:ext>
            </a:extLst>
          </p:cNvPr>
          <p:cNvSpPr/>
          <p:nvPr/>
        </p:nvSpPr>
        <p:spPr>
          <a:xfrm>
            <a:off x="6621931" y="2655408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12 </a:t>
            </a:r>
            <a:endParaRPr lang="en-US" sz="24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0D390DC-95C7-4F4B-BC74-8B2A65703714}"/>
              </a:ext>
            </a:extLst>
          </p:cNvPr>
          <p:cNvSpPr/>
          <p:nvPr/>
        </p:nvSpPr>
        <p:spPr>
          <a:xfrm>
            <a:off x="7025362" y="2645559"/>
            <a:ext cx="6415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13 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A73873C-52D9-4C8F-9A0E-71A24F8F3A5B}"/>
              </a:ext>
            </a:extLst>
          </p:cNvPr>
          <p:cNvSpPr/>
          <p:nvPr/>
        </p:nvSpPr>
        <p:spPr>
          <a:xfrm>
            <a:off x="3309623" y="4097644"/>
            <a:ext cx="2696203" cy="601704"/>
          </a:xfrm>
          <a:prstGeom prst="roundRect">
            <a:avLst/>
          </a:prstGeom>
          <a:solidFill>
            <a:srgbClr val="F79C2D"/>
          </a:solidFill>
          <a:ln w="19050">
            <a:solidFill>
              <a:srgbClr val="D679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+ 3 = 13 </a:t>
            </a:r>
            <a:endParaRPr lang="en-US" sz="28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5B98237-69A0-44DA-AC6D-BE5BBC8F42CE}"/>
              </a:ext>
            </a:extLst>
          </p:cNvPr>
          <p:cNvSpPr txBox="1"/>
          <p:nvPr/>
        </p:nvSpPr>
        <p:spPr>
          <a:xfrm>
            <a:off x="5595334" y="2620533"/>
            <a:ext cx="4956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2D3555-01E1-4E63-8F2F-4525BDEF8C90}"/>
              </a:ext>
            </a:extLst>
          </p:cNvPr>
          <p:cNvSpPr txBox="1"/>
          <p:nvPr/>
        </p:nvSpPr>
        <p:spPr>
          <a:xfrm>
            <a:off x="6228233" y="2623211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5EB6909-DA66-4F48-BF79-25BA78FEF1AF}"/>
              </a:ext>
            </a:extLst>
          </p:cNvPr>
          <p:cNvSpPr txBox="1"/>
          <p:nvPr/>
        </p:nvSpPr>
        <p:spPr>
          <a:xfrm>
            <a:off x="6621931" y="2639472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D6D36A7-A6A8-4D50-A6FB-3DD16A10ABC0}"/>
              </a:ext>
            </a:extLst>
          </p:cNvPr>
          <p:cNvSpPr txBox="1"/>
          <p:nvPr/>
        </p:nvSpPr>
        <p:spPr>
          <a:xfrm>
            <a:off x="7028375" y="2645559"/>
            <a:ext cx="495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i="1" dirty="0"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6F383F-84B2-48B3-A5E5-9E009614627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398" y="3220039"/>
            <a:ext cx="1578258" cy="23317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A597BA-7B67-41F9-9957-31247C7F8EF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23" y="3218162"/>
            <a:ext cx="1948626" cy="233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6" presetClass="emph" presetSubtype="0" repeatCount="2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22222E-6 L 0.10382 -0.24629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6 L 0.08229 -0.24652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500"/>
                            </p:stCondLst>
                            <p:childTnLst>
                              <p:par>
                                <p:cTn id="1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39 L 0.08663 -0.2511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71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00"/>
                            </p:stCondLst>
                            <p:childTnLst>
                              <p:par>
                                <p:cTn id="16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08871 -0.2495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-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1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uiExpand="1" build="p"/>
      <p:bldP spid="17" grpId="0" animBg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4" grpId="0"/>
      <p:bldP spid="25" grpId="0"/>
      <p:bldP spid="25" grpId="1"/>
      <p:bldP spid="25" grpId="2"/>
      <p:bldP spid="25" grpId="3"/>
      <p:bldP spid="27" grpId="0"/>
      <p:bldP spid="28" grpId="0"/>
      <p:bldP spid="29" grpId="0"/>
      <p:bldP spid="30" grpId="0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 animBg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F2DBDD-0F79-4440-9242-2922715C362E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14B22-E471-4BB4-9916-F5973FC8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72FEB-0BE3-4CD8-83A2-D990317CD6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6" y="1511729"/>
            <a:ext cx="3470494" cy="98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3395-F4A6-4B35-804C-2D4DCC6272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89" y="1555965"/>
            <a:ext cx="3943815" cy="9875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EEC6E-EA0A-4530-B68F-A7D2BAB03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821" y="3708665"/>
            <a:ext cx="5646539" cy="143560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B39262-A5A3-42DC-B160-008DDDDF70A0}"/>
              </a:ext>
            </a:extLst>
          </p:cNvPr>
          <p:cNvCxnSpPr/>
          <p:nvPr/>
        </p:nvCxnSpPr>
        <p:spPr>
          <a:xfrm>
            <a:off x="196993" y="3429000"/>
            <a:ext cx="8669916" cy="0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1A625B-A23F-4D27-B383-B873151C2819}"/>
              </a:ext>
            </a:extLst>
          </p:cNvPr>
          <p:cNvCxnSpPr/>
          <p:nvPr/>
        </p:nvCxnSpPr>
        <p:spPr>
          <a:xfrm>
            <a:off x="4572000" y="821313"/>
            <a:ext cx="0" cy="2607687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3B533-6CD8-4EE3-ADBF-45A1C9946FC9}"/>
              </a:ext>
            </a:extLst>
          </p:cNvPr>
          <p:cNvSpPr/>
          <p:nvPr/>
        </p:nvSpPr>
        <p:spPr>
          <a:xfrm>
            <a:off x="1795242" y="2669240"/>
            <a:ext cx="1403924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cs typeface="Calibri" panose="020F0502020204030204" pitchFamily="34" charset="0"/>
              </a:rPr>
              <a:t>10 + 2 =</a:t>
            </a: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FF24A1-7E18-4A4D-BD3C-A3DEE1F9DA36}"/>
              </a:ext>
            </a:extLst>
          </p:cNvPr>
          <p:cNvSpPr/>
          <p:nvPr/>
        </p:nvSpPr>
        <p:spPr>
          <a:xfrm>
            <a:off x="6170249" y="2669240"/>
            <a:ext cx="1403924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cs typeface="Calibri" panose="020F0502020204030204" pitchFamily="34" charset="0"/>
              </a:rPr>
              <a:t>10 + 5 =</a:t>
            </a: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BDE44B-3DBC-45DC-A284-D86B18E08126}"/>
              </a:ext>
            </a:extLst>
          </p:cNvPr>
          <p:cNvSpPr/>
          <p:nvPr/>
        </p:nvSpPr>
        <p:spPr>
          <a:xfrm>
            <a:off x="3749302" y="5268489"/>
            <a:ext cx="1645395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cs typeface="Calibri" panose="020F0502020204030204" pitchFamily="34" charset="0"/>
              </a:rPr>
              <a:t>10 + 10 =</a:t>
            </a: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8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C3FBD8-0B1F-4B3F-A99D-1A41ADDE5F94}"/>
              </a:ext>
            </a:extLst>
          </p:cNvPr>
          <p:cNvSpPr txBox="1"/>
          <p:nvPr/>
        </p:nvSpPr>
        <p:spPr>
          <a:xfrm>
            <a:off x="1045028" y="394386"/>
            <a:ext cx="61177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latin typeface="Arial" panose="020B0604020202020204" pitchFamily="34" charset="0"/>
                <a:cs typeface="Arial" panose="020B0604020202020204" pitchFamily="34" charset="0"/>
              </a:rPr>
              <a:t>Tính.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6F3AC-451B-4556-84CC-94611231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ED6995-6A4B-47C7-B757-3074E9A79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73"/>
          <a:stretch/>
        </p:blipFill>
        <p:spPr>
          <a:xfrm>
            <a:off x="1073818" y="1410128"/>
            <a:ext cx="4994474" cy="19172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1FB3C6-E327-4593-922A-4CF6C4D52187}"/>
              </a:ext>
            </a:extLst>
          </p:cNvPr>
          <p:cNvSpPr/>
          <p:nvPr/>
        </p:nvSpPr>
        <p:spPr>
          <a:xfrm>
            <a:off x="3169557" y="3757687"/>
            <a:ext cx="2804885" cy="574168"/>
          </a:xfrm>
          <a:prstGeom prst="rect">
            <a:avLst/>
          </a:prstGeom>
          <a:solidFill>
            <a:srgbClr val="FED06E"/>
          </a:solidFill>
          <a:ln w="28575"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588795-1AD1-4A7D-B3B3-5630E4D2A486}"/>
              </a:ext>
            </a:extLst>
          </p:cNvPr>
          <p:cNvSpPr/>
          <p:nvPr/>
        </p:nvSpPr>
        <p:spPr>
          <a:xfrm>
            <a:off x="4792655" y="3753538"/>
            <a:ext cx="4251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cs typeface="Calibri" panose="020F0502020204030204" pitchFamily="34" charset="0"/>
              </a:rPr>
              <a:t>=</a:t>
            </a:r>
            <a:endParaRPr lang="en-US" sz="3200" dirty="0">
              <a:cs typeface="Calibri" panose="020F050202020403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1B3515-FE7B-468C-88F1-241261DBB85F}"/>
              </a:ext>
            </a:extLst>
          </p:cNvPr>
          <p:cNvSpPr/>
          <p:nvPr/>
        </p:nvSpPr>
        <p:spPr>
          <a:xfrm>
            <a:off x="3396066" y="375768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cs typeface="Calibri" panose="020F0502020204030204" pitchFamily="34" charset="0"/>
              </a:rPr>
              <a:t>10</a:t>
            </a:r>
            <a:endParaRPr lang="en-US" sz="32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4671F6-5E2F-4529-8377-98D01446CF60}"/>
              </a:ext>
            </a:extLst>
          </p:cNvPr>
          <p:cNvSpPr/>
          <p:nvPr/>
        </p:nvSpPr>
        <p:spPr>
          <a:xfrm>
            <a:off x="3968996" y="3759997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cs typeface="Calibri" panose="020F0502020204030204" pitchFamily="34" charset="0"/>
              </a:rPr>
              <a:t>+</a:t>
            </a:r>
            <a:endParaRPr lang="en-US" sz="32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37ECAA-8EBB-4814-974F-A62DF8F748A5}"/>
              </a:ext>
            </a:extLst>
          </p:cNvPr>
          <p:cNvSpPr/>
          <p:nvPr/>
        </p:nvSpPr>
        <p:spPr>
          <a:xfrm>
            <a:off x="4386775" y="3759996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cs typeface="Calibri" panose="020F0502020204030204" pitchFamily="34" charset="0"/>
              </a:rPr>
              <a:t>2</a:t>
            </a:r>
            <a:endParaRPr lang="en-US" sz="3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983C3E-7287-47FE-8D51-4AA1070B08AD}"/>
              </a:ext>
            </a:extLst>
          </p:cNvPr>
          <p:cNvSpPr txBox="1"/>
          <p:nvPr/>
        </p:nvSpPr>
        <p:spPr>
          <a:xfrm>
            <a:off x="2284124" y="4681818"/>
            <a:ext cx="4617594" cy="640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dirty="0">
                <a:solidFill>
                  <a:srgbClr val="00B050"/>
                </a:solidFill>
                <a:cs typeface="Calibri" panose="020F0502020204030204" pitchFamily="34" charset="0"/>
              </a:rPr>
              <a:t>1 chục </a:t>
            </a:r>
            <a:r>
              <a:rPr lang="vi-VN" sz="3200" dirty="0">
                <a:cs typeface="Calibri" panose="020F0502020204030204" pitchFamily="34" charset="0"/>
              </a:rPr>
              <a:t>và </a:t>
            </a:r>
            <a:r>
              <a:rPr lang="vi-VN" sz="3200" dirty="0">
                <a:solidFill>
                  <a:srgbClr val="079C42"/>
                </a:solidFill>
                <a:cs typeface="Calibri" panose="020F0502020204030204" pitchFamily="34" charset="0"/>
              </a:rPr>
              <a:t>2</a:t>
            </a:r>
            <a:r>
              <a:rPr lang="vi-VN" sz="3200" dirty="0">
                <a:cs typeface="Calibri" panose="020F0502020204030204" pitchFamily="34" charset="0"/>
              </a:rPr>
              <a:t> đơn vị là </a:t>
            </a:r>
            <a:r>
              <a:rPr lang="vi-VN" sz="3200" dirty="0">
                <a:solidFill>
                  <a:srgbClr val="079C42"/>
                </a:solidFill>
                <a:cs typeface="Calibri" panose="020F0502020204030204" pitchFamily="34" charset="0"/>
              </a:rPr>
              <a:t>12</a:t>
            </a:r>
            <a:endParaRPr lang="en-US" sz="3200" dirty="0">
              <a:solidFill>
                <a:srgbClr val="079C42"/>
              </a:solidFill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624A7F2-B87C-4C81-BCAA-EAC1889082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30"/>
          <a:stretch/>
        </p:blipFill>
        <p:spPr>
          <a:xfrm>
            <a:off x="6378856" y="1410128"/>
            <a:ext cx="1567888" cy="1917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2BF50126-2813-4786-99E0-2566BD983FCA}"/>
              </a:ext>
            </a:extLst>
          </p:cNvPr>
          <p:cNvSpPr/>
          <p:nvPr/>
        </p:nvSpPr>
        <p:spPr>
          <a:xfrm>
            <a:off x="803342" y="1176204"/>
            <a:ext cx="7537313" cy="2421550"/>
          </a:xfrm>
          <a:prstGeom prst="ellipse">
            <a:avLst/>
          </a:prstGeom>
          <a:noFill/>
          <a:ln w="28575">
            <a:solidFill>
              <a:srgbClr val="87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FC90A99-CA00-4694-91D8-A1F2D7648ABF}"/>
              </a:ext>
            </a:extLst>
          </p:cNvPr>
          <p:cNvSpPr txBox="1"/>
          <p:nvPr/>
        </p:nvSpPr>
        <p:spPr>
          <a:xfrm>
            <a:off x="5204947" y="376794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12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91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3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  <p:bldP spid="9" grpId="0"/>
      <p:bldP spid="12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AF2DBDD-0F79-4440-9242-2922715C362E}"/>
              </a:ext>
            </a:extLst>
          </p:cNvPr>
          <p:cNvSpPr txBox="1"/>
          <p:nvPr/>
        </p:nvSpPr>
        <p:spPr>
          <a:xfrm>
            <a:off x="1045028" y="394386"/>
            <a:ext cx="6117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514B22-E471-4BB4-9916-F5973FC87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93" y="106938"/>
            <a:ext cx="714375" cy="714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872FEB-0BE3-4CD8-83A2-D990317CD65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3" y="1502673"/>
            <a:ext cx="3470492" cy="9875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13395-F4A6-4B35-804C-2D4DCC6272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83" y="1555964"/>
            <a:ext cx="3925786" cy="9830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0EEC6E-EA0A-4530-B68F-A7D2BAB03B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92" y="3650749"/>
            <a:ext cx="5640415" cy="143405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9B39262-A5A3-42DC-B160-008DDDDF70A0}"/>
              </a:ext>
            </a:extLst>
          </p:cNvPr>
          <p:cNvCxnSpPr/>
          <p:nvPr/>
        </p:nvCxnSpPr>
        <p:spPr>
          <a:xfrm>
            <a:off x="196993" y="3429000"/>
            <a:ext cx="8669916" cy="0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1A625B-A23F-4D27-B383-B873151C2819}"/>
              </a:ext>
            </a:extLst>
          </p:cNvPr>
          <p:cNvCxnSpPr/>
          <p:nvPr/>
        </p:nvCxnSpPr>
        <p:spPr>
          <a:xfrm>
            <a:off x="4572000" y="821313"/>
            <a:ext cx="0" cy="2607687"/>
          </a:xfrm>
          <a:prstGeom prst="line">
            <a:avLst/>
          </a:prstGeom>
          <a:ln w="19050">
            <a:solidFill>
              <a:srgbClr val="8781BD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513B533-6CD8-4EE3-ADBF-45A1C9946FC9}"/>
              </a:ext>
            </a:extLst>
          </p:cNvPr>
          <p:cNvSpPr/>
          <p:nvPr/>
        </p:nvSpPr>
        <p:spPr>
          <a:xfrm>
            <a:off x="1470097" y="2659239"/>
            <a:ext cx="1828800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cs typeface="Calibri" panose="020F0502020204030204" pitchFamily="34" charset="0"/>
              </a:rPr>
              <a:t>10 + 2 = </a:t>
            </a: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FF24A1-7E18-4A4D-BD3C-A3DEE1F9DA36}"/>
              </a:ext>
            </a:extLst>
          </p:cNvPr>
          <p:cNvSpPr/>
          <p:nvPr/>
        </p:nvSpPr>
        <p:spPr>
          <a:xfrm>
            <a:off x="6045129" y="2669100"/>
            <a:ext cx="1828800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cs typeface="Calibri" panose="020F0502020204030204" pitchFamily="34" charset="0"/>
              </a:rPr>
              <a:t>10 + 5 =</a:t>
            </a: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1BDE44B-3DBC-45DC-A284-D86B18E08126}"/>
              </a:ext>
            </a:extLst>
          </p:cNvPr>
          <p:cNvSpPr/>
          <p:nvPr/>
        </p:nvSpPr>
        <p:spPr>
          <a:xfrm>
            <a:off x="3490683" y="5302036"/>
            <a:ext cx="2011680" cy="470984"/>
          </a:xfrm>
          <a:prstGeom prst="rect">
            <a:avLst/>
          </a:prstGeom>
          <a:solidFill>
            <a:srgbClr val="FED06E"/>
          </a:solidFill>
          <a:ln>
            <a:solidFill>
              <a:srgbClr val="FFCD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>
                <a:solidFill>
                  <a:schemeClr val="tx1"/>
                </a:solidFill>
                <a:cs typeface="Calibri" panose="020F0502020204030204" pitchFamily="34" charset="0"/>
              </a:rPr>
              <a:t>10 + 10 =</a:t>
            </a:r>
            <a:endParaRPr lang="en-US" sz="2400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2B7AE4-3085-4433-809A-96037540EE80}"/>
              </a:ext>
            </a:extLst>
          </p:cNvPr>
          <p:cNvSpPr txBox="1"/>
          <p:nvPr/>
        </p:nvSpPr>
        <p:spPr>
          <a:xfrm>
            <a:off x="2703229" y="2678419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12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EDCC06-C469-4A89-87D4-BA28525B6B81}"/>
              </a:ext>
            </a:extLst>
          </p:cNvPr>
          <p:cNvSpPr txBox="1"/>
          <p:nvPr/>
        </p:nvSpPr>
        <p:spPr>
          <a:xfrm>
            <a:off x="7278261" y="2688280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15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07942B-1644-4D2B-ACA5-8AC81902757D}"/>
              </a:ext>
            </a:extLst>
          </p:cNvPr>
          <p:cNvSpPr txBox="1"/>
          <p:nvPr/>
        </p:nvSpPr>
        <p:spPr>
          <a:xfrm>
            <a:off x="4911392" y="530669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00B050"/>
                </a:solidFill>
              </a:rPr>
              <a:t>20</a:t>
            </a:r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4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404</TotalTime>
  <Words>344</Words>
  <Application>Microsoft Office PowerPoint</Application>
  <PresentationFormat>On-screen Show (4:3)</PresentationFormat>
  <Paragraphs>114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 Trần Thị</dc:creator>
  <cp:lastModifiedBy>Admin</cp:lastModifiedBy>
  <cp:revision>37</cp:revision>
  <dcterms:created xsi:type="dcterms:W3CDTF">2020-03-05T11:44:20Z</dcterms:created>
  <dcterms:modified xsi:type="dcterms:W3CDTF">2020-04-05T15:09:34Z</dcterms:modified>
</cp:coreProperties>
</file>