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05" r:id="rId4"/>
    <p:sldId id="258" r:id="rId5"/>
    <p:sldId id="306" r:id="rId6"/>
    <p:sldId id="296" r:id="rId7"/>
    <p:sldId id="261" r:id="rId8"/>
    <p:sldId id="286" r:id="rId9"/>
    <p:sldId id="297" r:id="rId10"/>
    <p:sldId id="307" r:id="rId11"/>
    <p:sldId id="304" r:id="rId12"/>
    <p:sldId id="289" r:id="rId13"/>
    <p:sldId id="302" r:id="rId14"/>
    <p:sldId id="30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6A74A3"/>
    <a:srgbClr val="A3B6DE"/>
    <a:srgbClr val="358B76"/>
    <a:srgbClr val="ACDABB"/>
    <a:srgbClr val="FFCD07"/>
    <a:srgbClr val="D7463E"/>
    <a:srgbClr val="FFFFFF"/>
    <a:srgbClr val="F6988F"/>
    <a:srgbClr val="74C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9" autoAdjust="0"/>
    <p:restoredTop sz="94343" autoAdjust="0"/>
  </p:normalViewPr>
  <p:slideViewPr>
    <p:cSldViewPr snapToGrid="0">
      <p:cViewPr varScale="1">
        <p:scale>
          <a:sx n="86" d="100"/>
          <a:sy n="86" d="100"/>
        </p:scale>
        <p:origin x="10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1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9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1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5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1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Chọn &gt; hoặc &lt;.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68468" y="882613"/>
            <a:ext cx="3074460" cy="286591"/>
            <a:chOff x="1064327" y="882614"/>
            <a:chExt cx="3291840" cy="320040"/>
          </a:xfrm>
        </p:grpSpPr>
        <p:sp>
          <p:nvSpPr>
            <p:cNvPr id="5" name="Rectangle 4"/>
            <p:cNvSpPr/>
            <p:nvPr/>
          </p:nvSpPr>
          <p:spPr>
            <a:xfrm>
              <a:off x="1064327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93511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22695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1879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1063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10247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39431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68615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97799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26983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4736913" y="882613"/>
            <a:ext cx="253948" cy="283464"/>
          </a:xfrm>
          <a:prstGeom prst="rect">
            <a:avLst/>
          </a:prstGeom>
          <a:solidFill>
            <a:srgbClr val="B7D432"/>
          </a:solidFill>
          <a:ln w="19050">
            <a:solidFill>
              <a:srgbClr val="71A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736911" y="1284803"/>
            <a:ext cx="594805" cy="283464"/>
            <a:chOff x="4381311" y="1337258"/>
            <a:chExt cx="740666" cy="320040"/>
          </a:xfrm>
        </p:grpSpPr>
        <p:sp>
          <p:nvSpPr>
            <p:cNvPr id="118" name="Rectangle 117"/>
            <p:cNvSpPr/>
            <p:nvPr/>
          </p:nvSpPr>
          <p:spPr>
            <a:xfrm>
              <a:off x="4381311" y="1337258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792793" y="1337258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4736912" y="3736761"/>
            <a:ext cx="1588770" cy="283464"/>
            <a:chOff x="4381312" y="3948633"/>
            <a:chExt cx="1917954" cy="320040"/>
          </a:xfrm>
        </p:grpSpPr>
        <p:sp>
          <p:nvSpPr>
            <p:cNvPr id="124" name="Rectangle 123"/>
            <p:cNvSpPr/>
            <p:nvPr/>
          </p:nvSpPr>
          <p:spPr>
            <a:xfrm>
              <a:off x="4381312" y="3948633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792792" y="3948633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192843" y="3948633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581463" y="3948633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970082" y="3948633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736911" y="4191405"/>
            <a:ext cx="1972153" cy="283464"/>
            <a:chOff x="4381311" y="4403277"/>
            <a:chExt cx="2323721" cy="320040"/>
          </a:xfrm>
        </p:grpSpPr>
        <p:sp>
          <p:nvSpPr>
            <p:cNvPr id="129" name="Rectangle 128"/>
            <p:cNvSpPr/>
            <p:nvPr/>
          </p:nvSpPr>
          <p:spPr>
            <a:xfrm>
              <a:off x="4381311" y="4403277"/>
              <a:ext cx="329184" cy="320040"/>
            </a:xfrm>
            <a:prstGeom prst="rect">
              <a:avLst/>
            </a:prstGeom>
            <a:solidFill>
              <a:srgbClr val="FFCD07"/>
            </a:solidFill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792793" y="4403277"/>
              <a:ext cx="329184" cy="320040"/>
            </a:xfrm>
            <a:prstGeom prst="rect">
              <a:avLst/>
            </a:prstGeom>
            <a:solidFill>
              <a:srgbClr val="FFCD07"/>
            </a:solidFill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192843" y="4403277"/>
              <a:ext cx="329184" cy="320040"/>
            </a:xfrm>
            <a:prstGeom prst="rect">
              <a:avLst/>
            </a:prstGeom>
            <a:solidFill>
              <a:srgbClr val="FFCD07"/>
            </a:solidFill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581463" y="4403277"/>
              <a:ext cx="329184" cy="320040"/>
            </a:xfrm>
            <a:prstGeom prst="rect">
              <a:avLst/>
            </a:prstGeom>
            <a:solidFill>
              <a:srgbClr val="FFCD07"/>
            </a:solidFill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970082" y="4403277"/>
              <a:ext cx="329184" cy="320040"/>
            </a:xfrm>
            <a:prstGeom prst="rect">
              <a:avLst/>
            </a:prstGeom>
            <a:solidFill>
              <a:srgbClr val="FFCD07"/>
            </a:solidFill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375848" y="4403277"/>
              <a:ext cx="329184" cy="320040"/>
            </a:xfrm>
            <a:prstGeom prst="rect">
              <a:avLst/>
            </a:prstGeom>
            <a:solidFill>
              <a:srgbClr val="FFCD07"/>
            </a:solidFill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736913" y="5165044"/>
            <a:ext cx="968130" cy="283464"/>
            <a:chOff x="4381312" y="5466127"/>
            <a:chExt cx="1117855" cy="320040"/>
          </a:xfrm>
        </p:grpSpPr>
        <p:sp>
          <p:nvSpPr>
            <p:cNvPr id="135" name="Rectangle 134"/>
            <p:cNvSpPr/>
            <p:nvPr/>
          </p:nvSpPr>
          <p:spPr>
            <a:xfrm>
              <a:off x="4381312" y="5466127"/>
              <a:ext cx="329184" cy="320040"/>
            </a:xfrm>
            <a:prstGeom prst="rect">
              <a:avLst/>
            </a:prstGeom>
            <a:solidFill>
              <a:srgbClr val="ACDABB"/>
            </a:solidFill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780685" y="5466127"/>
              <a:ext cx="329184" cy="320040"/>
            </a:xfrm>
            <a:prstGeom prst="rect">
              <a:avLst/>
            </a:prstGeom>
            <a:solidFill>
              <a:srgbClr val="ACDABB"/>
            </a:solidFill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169983" y="5466127"/>
              <a:ext cx="329184" cy="320040"/>
            </a:xfrm>
            <a:prstGeom prst="rect">
              <a:avLst/>
            </a:prstGeom>
            <a:solidFill>
              <a:srgbClr val="ACDABB"/>
            </a:solidFill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718175" y="2309687"/>
            <a:ext cx="1588770" cy="283464"/>
            <a:chOff x="4381312" y="2431139"/>
            <a:chExt cx="1917954" cy="320040"/>
          </a:xfrm>
        </p:grpSpPr>
        <p:sp>
          <p:nvSpPr>
            <p:cNvPr id="146" name="Rectangle 145"/>
            <p:cNvSpPr/>
            <p:nvPr/>
          </p:nvSpPr>
          <p:spPr>
            <a:xfrm>
              <a:off x="4381312" y="2431139"/>
              <a:ext cx="329184" cy="320040"/>
            </a:xfrm>
            <a:prstGeom prst="rect">
              <a:avLst/>
            </a:prstGeom>
            <a:solidFill>
              <a:srgbClr val="74CEE2"/>
            </a:solidFill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792792" y="2431139"/>
              <a:ext cx="329184" cy="320040"/>
            </a:xfrm>
            <a:prstGeom prst="rect">
              <a:avLst/>
            </a:prstGeom>
            <a:solidFill>
              <a:srgbClr val="74CEE2"/>
            </a:solidFill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192843" y="2431139"/>
              <a:ext cx="329184" cy="320040"/>
            </a:xfrm>
            <a:prstGeom prst="rect">
              <a:avLst/>
            </a:prstGeom>
            <a:solidFill>
              <a:srgbClr val="74CEE2"/>
            </a:solidFill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581463" y="2431139"/>
              <a:ext cx="329184" cy="320040"/>
            </a:xfrm>
            <a:prstGeom prst="rect">
              <a:avLst/>
            </a:prstGeom>
            <a:solidFill>
              <a:srgbClr val="74CEE2"/>
            </a:solidFill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970082" y="2431139"/>
              <a:ext cx="329184" cy="320040"/>
            </a:xfrm>
            <a:prstGeom prst="rect">
              <a:avLst/>
            </a:prstGeom>
            <a:solidFill>
              <a:srgbClr val="74CEE2"/>
            </a:solidFill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5760" y="2763122"/>
            <a:ext cx="937346" cy="283464"/>
            <a:chOff x="4381311" y="2885783"/>
            <a:chExt cx="1140716" cy="320040"/>
          </a:xfrm>
        </p:grpSpPr>
        <p:sp>
          <p:nvSpPr>
            <p:cNvPr id="151" name="Rectangle 150"/>
            <p:cNvSpPr/>
            <p:nvPr/>
          </p:nvSpPr>
          <p:spPr>
            <a:xfrm>
              <a:off x="4381311" y="2885783"/>
              <a:ext cx="329184" cy="320040"/>
            </a:xfrm>
            <a:prstGeom prst="rect">
              <a:avLst/>
            </a:prstGeom>
            <a:solidFill>
              <a:srgbClr val="F6988F"/>
            </a:solidFill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792793" y="2885783"/>
              <a:ext cx="329184" cy="320040"/>
            </a:xfrm>
            <a:prstGeom prst="rect">
              <a:avLst/>
            </a:prstGeom>
            <a:solidFill>
              <a:srgbClr val="F6988F"/>
            </a:solidFill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192843" y="2885783"/>
              <a:ext cx="329184" cy="320040"/>
            </a:xfrm>
            <a:prstGeom prst="rect">
              <a:avLst/>
            </a:prstGeom>
            <a:solidFill>
              <a:srgbClr val="F6988F"/>
            </a:solidFill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68468" y="2291656"/>
            <a:ext cx="3074460" cy="283464"/>
            <a:chOff x="1106939" y="1154430"/>
            <a:chExt cx="3771900" cy="377190"/>
          </a:xfrm>
          <a:solidFill>
            <a:srgbClr val="74CEE2"/>
          </a:solidFill>
        </p:grpSpPr>
        <p:sp>
          <p:nvSpPr>
            <p:cNvPr id="19" name="Rectangle 18"/>
            <p:cNvSpPr/>
            <p:nvPr/>
          </p:nvSpPr>
          <p:spPr>
            <a:xfrm>
              <a:off x="110693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8412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6131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3850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1569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9288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7007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4726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2445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0164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7588" y="81165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168468" y="3722552"/>
            <a:ext cx="3074460" cy="283464"/>
            <a:chOff x="1106939" y="1154430"/>
            <a:chExt cx="3771900" cy="377190"/>
          </a:xfrm>
          <a:solidFill>
            <a:srgbClr val="B7D432"/>
          </a:solidFill>
        </p:grpSpPr>
        <p:sp>
          <p:nvSpPr>
            <p:cNvPr id="31" name="Rectangle 30"/>
            <p:cNvSpPr/>
            <p:nvPr/>
          </p:nvSpPr>
          <p:spPr>
            <a:xfrm>
              <a:off x="110693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8412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6131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3850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1569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9288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7007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4726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2445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0164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68468" y="5165044"/>
            <a:ext cx="3074460" cy="283464"/>
            <a:chOff x="1106939" y="1154430"/>
            <a:chExt cx="3771900" cy="377190"/>
          </a:xfrm>
          <a:solidFill>
            <a:srgbClr val="ACDABB"/>
          </a:solidFill>
        </p:grpSpPr>
        <p:sp>
          <p:nvSpPr>
            <p:cNvPr id="42" name="Rectangle 41"/>
            <p:cNvSpPr/>
            <p:nvPr/>
          </p:nvSpPr>
          <p:spPr>
            <a:xfrm>
              <a:off x="110693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8412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86131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3850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1569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99288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37007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74726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2445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0164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37588" y="215808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7588" y="367835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7588" y="507038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168468" y="1284803"/>
            <a:ext cx="3074459" cy="283464"/>
            <a:chOff x="1106939" y="1154430"/>
            <a:chExt cx="3771900" cy="377190"/>
          </a:xfrm>
          <a:solidFill>
            <a:srgbClr val="A3B6DE"/>
          </a:solidFill>
        </p:grpSpPr>
        <p:sp>
          <p:nvSpPr>
            <p:cNvPr id="56" name="Rectangle 55"/>
            <p:cNvSpPr/>
            <p:nvPr/>
          </p:nvSpPr>
          <p:spPr>
            <a:xfrm>
              <a:off x="110693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48412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86131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23850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1569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9288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7007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74726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2445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50164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168468" y="2746300"/>
            <a:ext cx="3074460" cy="283464"/>
            <a:chOff x="1106939" y="1154430"/>
            <a:chExt cx="3771900" cy="377190"/>
          </a:xfrm>
          <a:solidFill>
            <a:srgbClr val="F6988F"/>
          </a:solidFill>
        </p:grpSpPr>
        <p:sp>
          <p:nvSpPr>
            <p:cNvPr id="69" name="Rectangle 68"/>
            <p:cNvSpPr/>
            <p:nvPr/>
          </p:nvSpPr>
          <p:spPr>
            <a:xfrm>
              <a:off x="110693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48412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6131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23850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61569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99288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37007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74726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12445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50164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168468" y="4177195"/>
            <a:ext cx="3074460" cy="283464"/>
            <a:chOff x="1106939" y="1154430"/>
            <a:chExt cx="3771900" cy="377190"/>
          </a:xfrm>
          <a:solidFill>
            <a:srgbClr val="FFCD07"/>
          </a:solidFill>
        </p:grpSpPr>
        <p:sp>
          <p:nvSpPr>
            <p:cNvPr id="80" name="Rectangle 79"/>
            <p:cNvSpPr/>
            <p:nvPr/>
          </p:nvSpPr>
          <p:spPr>
            <a:xfrm>
              <a:off x="110693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48412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6131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23850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61569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99288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37007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74726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12445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50164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168468" y="5619688"/>
            <a:ext cx="3074460" cy="283464"/>
            <a:chOff x="1106939" y="1154430"/>
            <a:chExt cx="3771900" cy="377190"/>
          </a:xfrm>
          <a:solidFill>
            <a:srgbClr val="A3B6DE"/>
          </a:solidFill>
        </p:grpSpPr>
        <p:sp>
          <p:nvSpPr>
            <p:cNvPr id="91" name="Rectangle 90"/>
            <p:cNvSpPr/>
            <p:nvPr/>
          </p:nvSpPr>
          <p:spPr>
            <a:xfrm>
              <a:off x="110693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48412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86131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23850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61569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99288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37007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4726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12445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50164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4736911" y="5605479"/>
            <a:ext cx="3429189" cy="283464"/>
            <a:chOff x="4381311" y="5906562"/>
            <a:chExt cx="3892214" cy="334249"/>
          </a:xfrm>
        </p:grpSpPr>
        <p:sp>
          <p:nvSpPr>
            <p:cNvPr id="140" name="Rectangle 139"/>
            <p:cNvSpPr/>
            <p:nvPr/>
          </p:nvSpPr>
          <p:spPr>
            <a:xfrm>
              <a:off x="4381311" y="5920771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780799" y="5920771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169983" y="5920771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570033" y="5920771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958652" y="5920771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353464" y="5920771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6752898" y="5920771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145192" y="5920771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552047" y="5906562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944341" y="5906562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1861694" y="1757975"/>
            <a:ext cx="1300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12        11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306727" y="1738397"/>
            <a:ext cx="1300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11        12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366315" y="1757975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4803150" y="1738397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 flipH="1">
            <a:off x="2379135" y="1703414"/>
            <a:ext cx="42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77" name="TextBox 176"/>
          <p:cNvSpPr txBox="1"/>
          <p:nvPr/>
        </p:nvSpPr>
        <p:spPr>
          <a:xfrm flipH="1">
            <a:off x="4796132" y="1684675"/>
            <a:ext cx="42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1861694" y="3121971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14        13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306727" y="3102393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13        14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366315" y="3121971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4803150" y="3102393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extBox 181"/>
          <p:cNvSpPr txBox="1"/>
          <p:nvPr/>
        </p:nvSpPr>
        <p:spPr>
          <a:xfrm flipH="1">
            <a:off x="2388660" y="3120750"/>
            <a:ext cx="42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 flipH="1">
            <a:off x="4834232" y="3102011"/>
            <a:ext cx="42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861694" y="4592645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15        16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306727" y="4573067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16        15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366315" y="4592645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4803150" y="4573067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 flipH="1">
            <a:off x="2388660" y="4591424"/>
            <a:ext cx="42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 flipH="1">
            <a:off x="4834232" y="4572685"/>
            <a:ext cx="42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861694" y="6043741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20        13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306727" y="6024163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13        20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366315" y="6043741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4803150" y="6024163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/>
          <p:cNvSpPr txBox="1"/>
          <p:nvPr/>
        </p:nvSpPr>
        <p:spPr>
          <a:xfrm flipH="1">
            <a:off x="2388660" y="6042520"/>
            <a:ext cx="42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 flipH="1">
            <a:off x="4834232" y="6023781"/>
            <a:ext cx="42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 flipH="1">
            <a:off x="2379135" y="3067554"/>
            <a:ext cx="42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69" name="TextBox 168"/>
          <p:cNvSpPr txBox="1"/>
          <p:nvPr/>
        </p:nvSpPr>
        <p:spPr>
          <a:xfrm flipH="1">
            <a:off x="4784984" y="3048815"/>
            <a:ext cx="42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170" name="TextBox 169"/>
          <p:cNvSpPr txBox="1"/>
          <p:nvPr/>
        </p:nvSpPr>
        <p:spPr>
          <a:xfrm flipH="1">
            <a:off x="2379135" y="4534214"/>
            <a:ext cx="42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2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 flipH="1">
            <a:off x="4818992" y="4515475"/>
            <a:ext cx="42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4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 flipH="1">
            <a:off x="2379135" y="5986621"/>
            <a:ext cx="42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173" name="TextBox 172"/>
          <p:cNvSpPr txBox="1"/>
          <p:nvPr/>
        </p:nvSpPr>
        <p:spPr>
          <a:xfrm flipH="1">
            <a:off x="4784984" y="5967882"/>
            <a:ext cx="42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723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88" grpId="0"/>
      <p:bldP spid="189" grpId="0"/>
      <p:bldP spid="194" grpId="0"/>
      <p:bldP spid="195" grpId="0"/>
      <p:bldP spid="168" grpId="0"/>
      <p:bldP spid="169" grpId="0"/>
      <p:bldP spid="170" grpId="0"/>
      <p:bldP spid="171" grpId="0"/>
      <p:bldP spid="172" grpId="0"/>
      <p:bldP spid="1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53754" y="3234745"/>
            <a:ext cx="6026909" cy="760831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5317101" y="3374669"/>
            <a:ext cx="588521" cy="4694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05416" y="3343707"/>
            <a:ext cx="581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07405" y="3343048"/>
            <a:ext cx="62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8142" y="334378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18186"/>
            <a:ext cx="689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70" smtClean="0">
                <a:latin typeface="Arial" panose="020B0604020202020204" pitchFamily="34" charset="0"/>
                <a:cs typeface="Arial" panose="020B0604020202020204" pitchFamily="34" charset="0"/>
              </a:rPr>
              <a:t>Sắp xếp các số đã cho theo thứ tự từ bé đến lớn.</a:t>
            </a:r>
            <a:endParaRPr lang="en-US" sz="2400" b="1" spc="-7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4880" y="3345642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15 ; 12 ; 10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57380" y="4611132"/>
            <a:ext cx="3088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10 ; 18 ; 11 ; 16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501" y="2779586"/>
            <a:ext cx="1508947" cy="2393043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 rot="282939">
            <a:off x="4286319" y="811530"/>
            <a:ext cx="4292317" cy="2041911"/>
          </a:xfrm>
          <a:prstGeom prst="cloud">
            <a:avLst/>
          </a:prstGeom>
          <a:solidFill>
            <a:srgbClr val="FFE6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17944" y="3374669"/>
            <a:ext cx="588521" cy="4694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013988" y="3374669"/>
            <a:ext cx="588521" cy="4694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617944" y="4624752"/>
            <a:ext cx="588521" cy="4694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317101" y="4624752"/>
            <a:ext cx="588521" cy="4694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13988" y="4624752"/>
            <a:ext cx="588521" cy="4694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704487" y="4624752"/>
            <a:ext cx="588521" cy="4694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82351" y="3350916"/>
            <a:ext cx="62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026416" y="3392937"/>
            <a:ext cx="6380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582351" y="4596430"/>
            <a:ext cx="62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297996" y="4596430"/>
            <a:ext cx="62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978395" y="4596430"/>
            <a:ext cx="62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648372" y="4596430"/>
            <a:ext cx="62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77132" y="2953606"/>
            <a:ext cx="2823614" cy="1327300"/>
          </a:xfrm>
          <a:prstGeom prst="ellipse">
            <a:avLst/>
          </a:prstGeom>
          <a:noFill/>
          <a:ln w="38100">
            <a:solidFill>
              <a:srgbClr val="007D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1985961" y="3767264"/>
            <a:ext cx="1828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696935" y="3767264"/>
            <a:ext cx="1828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303563" y="3772908"/>
            <a:ext cx="1828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33524" y="1155165"/>
            <a:ext cx="378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Cả ba số đều có 1 chục.</a:t>
            </a:r>
            <a:endParaRPr lang="en-US" sz="24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89969" y="1977471"/>
            <a:ext cx="314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Thứ tự là 10, 12, 15</a:t>
            </a:r>
            <a:endParaRPr lang="en-US" sz="24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87105" y="1566318"/>
            <a:ext cx="195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0 &lt; 2,</a:t>
            </a:r>
            <a:endParaRPr lang="en-US" sz="24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86229" y="3350343"/>
            <a:ext cx="583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" name="Oval 8"/>
          <p:cNvSpPr/>
          <p:nvPr/>
        </p:nvSpPr>
        <p:spPr>
          <a:xfrm>
            <a:off x="1886263" y="3214107"/>
            <a:ext cx="1225705" cy="762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979607" y="3350916"/>
            <a:ext cx="62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2809" y="334304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52496" y="331834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83610" y="45978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91113" y="45978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87805" y="459565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67832" y="459565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149791" y="3775327"/>
            <a:ext cx="1828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60765" y="3775327"/>
            <a:ext cx="1828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486443" y="3775327"/>
            <a:ext cx="1828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217202" y="1566318"/>
            <a:ext cx="1101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2 &lt; 5</a:t>
            </a:r>
            <a:endParaRPr lang="en-US" sz="24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4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07569 -0.0020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4" grpId="0"/>
      <p:bldP spid="38" grpId="0"/>
      <p:bldP spid="38" grpId="1"/>
      <p:bldP spid="48" grpId="0"/>
      <p:bldP spid="95" grpId="0"/>
      <p:bldP spid="96" grpId="0"/>
      <p:bldP spid="97" grpId="0"/>
      <p:bldP spid="98" grpId="0"/>
      <p:bldP spid="99" grpId="0"/>
      <p:bldP spid="49" grpId="0" animBg="1"/>
      <p:bldP spid="49" grpId="1" animBg="1"/>
      <p:bldP spid="7" grpId="0"/>
      <p:bldP spid="7" grpId="1"/>
      <p:bldP spid="45" grpId="0"/>
      <p:bldP spid="45" grpId="1"/>
      <p:bldP spid="46" grpId="0"/>
      <p:bldP spid="46" grpId="1"/>
      <p:bldP spid="47" grpId="0" build="allAtOnce"/>
      <p:bldP spid="9" grpId="0" animBg="1"/>
      <p:bldP spid="9" grpId="1" animBg="1"/>
      <p:bldP spid="9" grpId="2" animBg="1"/>
      <p:bldP spid="35" grpId="0"/>
      <p:bldP spid="10" grpId="0"/>
      <p:bldP spid="10" grpId="1"/>
      <p:bldP spid="37" grpId="0"/>
      <p:bldP spid="37" grpId="1"/>
      <p:bldP spid="41" grpId="1"/>
      <p:bldP spid="42" grpId="1"/>
      <p:bldP spid="43" grpId="1"/>
      <p:bldP spid="50" grpId="1"/>
      <p:bldP spid="55" grpId="0"/>
      <p:bldP spid="5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2" y="125187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394386"/>
            <a:ext cx="247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Trả lời câu hỏi.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179" y="813255"/>
            <a:ext cx="3906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Khay nào có nhiều bánh hơn?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947727" y="820943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Đĩa nào có nhiều quả hơn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749515" y="1487025"/>
            <a:ext cx="3544317" cy="1831513"/>
            <a:chOff x="289419" y="1557550"/>
            <a:chExt cx="3544317" cy="18315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19" y="1557550"/>
              <a:ext cx="3544317" cy="18315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808" y="2678583"/>
              <a:ext cx="436846" cy="38181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54" y="2678583"/>
              <a:ext cx="436846" cy="38181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725" y="2678583"/>
              <a:ext cx="436846" cy="38181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982" y="2678583"/>
              <a:ext cx="436846" cy="38181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828" y="2678583"/>
              <a:ext cx="436846" cy="38181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899" y="2678583"/>
              <a:ext cx="436846" cy="38181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970" y="2678583"/>
              <a:ext cx="436846" cy="38181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54" y="2245842"/>
              <a:ext cx="436846" cy="38181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725" y="2245842"/>
              <a:ext cx="436846" cy="38181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982" y="2245842"/>
              <a:ext cx="436846" cy="38181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828" y="2245842"/>
              <a:ext cx="436846" cy="38181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899" y="2245842"/>
              <a:ext cx="436846" cy="38181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54" y="1778050"/>
              <a:ext cx="436846" cy="38181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725" y="1778050"/>
              <a:ext cx="436846" cy="38181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982" y="1778050"/>
              <a:ext cx="436846" cy="38181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828" y="1778050"/>
              <a:ext cx="436846" cy="38181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899" y="1778050"/>
              <a:ext cx="436846" cy="381810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787171" y="4089770"/>
            <a:ext cx="3527755" cy="1822955"/>
            <a:chOff x="305981" y="4048456"/>
            <a:chExt cx="3527755" cy="18229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1" y="4048456"/>
              <a:ext cx="3527755" cy="182295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54" y="5237457"/>
              <a:ext cx="436846" cy="38181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725" y="5237457"/>
              <a:ext cx="436846" cy="38181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982" y="5237457"/>
              <a:ext cx="436846" cy="38181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828" y="5237457"/>
              <a:ext cx="436846" cy="38181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899" y="5237457"/>
              <a:ext cx="436846" cy="38181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970" y="5237457"/>
              <a:ext cx="436846" cy="38181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11" y="4335046"/>
              <a:ext cx="436846" cy="38181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782" y="4335046"/>
              <a:ext cx="436846" cy="38181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039" y="4335046"/>
              <a:ext cx="436846" cy="38181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885" y="4335046"/>
              <a:ext cx="436846" cy="38181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956" y="4335046"/>
              <a:ext cx="436846" cy="38181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11" y="4768999"/>
              <a:ext cx="436846" cy="38181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782" y="4768999"/>
              <a:ext cx="436846" cy="38181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039" y="4768999"/>
              <a:ext cx="436846" cy="38181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885" y="4768999"/>
              <a:ext cx="436846" cy="38181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956" y="4768999"/>
              <a:ext cx="436846" cy="38181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51" y="4026261"/>
            <a:ext cx="2619433" cy="21379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969" y="4701640"/>
            <a:ext cx="442488" cy="48969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304" y="4701640"/>
            <a:ext cx="442488" cy="48969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53" y="4701640"/>
            <a:ext cx="442488" cy="489694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20" y="4701640"/>
            <a:ext cx="442488" cy="489694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842" y="5149910"/>
            <a:ext cx="442488" cy="48969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91" y="5149910"/>
            <a:ext cx="442488" cy="48969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79" y="5149910"/>
            <a:ext cx="442488" cy="48969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19" y="4190448"/>
            <a:ext cx="442488" cy="489694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86" y="4190448"/>
            <a:ext cx="442488" cy="4896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59" y="1334282"/>
            <a:ext cx="2638312" cy="219682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26" y="2010350"/>
            <a:ext cx="442488" cy="49958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03" y="2024864"/>
            <a:ext cx="442488" cy="49958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52" y="2024864"/>
            <a:ext cx="442488" cy="49958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19" y="2024864"/>
            <a:ext cx="442488" cy="49958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90" y="2559443"/>
            <a:ext cx="442488" cy="499583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975" y="2559442"/>
            <a:ext cx="442488" cy="49958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18" y="1528186"/>
            <a:ext cx="442488" cy="49958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85" y="1528186"/>
            <a:ext cx="442488" cy="499583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51" y="2505509"/>
            <a:ext cx="442488" cy="49958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72000" y="839562"/>
            <a:ext cx="0" cy="5926221"/>
          </a:xfrm>
          <a:prstGeom prst="line">
            <a:avLst/>
          </a:prstGeom>
          <a:ln w="28575">
            <a:solidFill>
              <a:srgbClr val="007DC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20" y="5149910"/>
            <a:ext cx="442488" cy="4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2" y="125187"/>
            <a:ext cx="714375" cy="714375"/>
          </a:xfrm>
          <a:prstGeom prst="rect">
            <a:avLst/>
          </a:prstGeom>
        </p:spPr>
      </p:pic>
      <p:grpSp>
        <p:nvGrpSpPr>
          <p:cNvPr id="115" name="Group 114"/>
          <p:cNvGrpSpPr/>
          <p:nvPr/>
        </p:nvGrpSpPr>
        <p:grpSpPr>
          <a:xfrm>
            <a:off x="774455" y="1476202"/>
            <a:ext cx="3544317" cy="1831513"/>
            <a:chOff x="289419" y="1557550"/>
            <a:chExt cx="3544317" cy="18315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19" y="1557550"/>
              <a:ext cx="3544317" cy="183151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808" y="2678583"/>
              <a:ext cx="436846" cy="38181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54" y="2678583"/>
              <a:ext cx="436846" cy="38181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725" y="2678583"/>
              <a:ext cx="436846" cy="38181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982" y="2678583"/>
              <a:ext cx="436846" cy="38181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828" y="2678583"/>
              <a:ext cx="436846" cy="38181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899" y="2678583"/>
              <a:ext cx="436846" cy="38181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970" y="2678583"/>
              <a:ext cx="436846" cy="38181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54" y="2245842"/>
              <a:ext cx="436846" cy="38181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725" y="2245842"/>
              <a:ext cx="436846" cy="38181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982" y="2245842"/>
              <a:ext cx="436846" cy="38181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828" y="2245842"/>
              <a:ext cx="436846" cy="38181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899" y="2245842"/>
              <a:ext cx="436846" cy="38181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54" y="1778050"/>
              <a:ext cx="436846" cy="38181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725" y="1778050"/>
              <a:ext cx="436846" cy="38181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982" y="1778050"/>
              <a:ext cx="436846" cy="38181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828" y="1778050"/>
              <a:ext cx="436846" cy="38181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899" y="1778050"/>
              <a:ext cx="436846" cy="381810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774455" y="4090046"/>
            <a:ext cx="3527755" cy="1822955"/>
            <a:chOff x="305981" y="4048456"/>
            <a:chExt cx="3527755" cy="18229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1" y="4048456"/>
              <a:ext cx="3527755" cy="182295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54" y="5237457"/>
              <a:ext cx="436846" cy="38181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725" y="5237457"/>
              <a:ext cx="436846" cy="38181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982" y="5237457"/>
              <a:ext cx="436846" cy="381810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828" y="5237457"/>
              <a:ext cx="436846" cy="38181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899" y="5237457"/>
              <a:ext cx="436846" cy="38181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970" y="5237457"/>
              <a:ext cx="436846" cy="38181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11" y="4335046"/>
              <a:ext cx="436846" cy="38181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782" y="4335046"/>
              <a:ext cx="436846" cy="38181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039" y="4335046"/>
              <a:ext cx="436846" cy="38181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885" y="4335046"/>
              <a:ext cx="436846" cy="38181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956" y="4335046"/>
              <a:ext cx="436846" cy="38181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11" y="4768999"/>
              <a:ext cx="436846" cy="38181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782" y="4768999"/>
              <a:ext cx="436846" cy="38181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039" y="4768999"/>
              <a:ext cx="436846" cy="38181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885" y="4768999"/>
              <a:ext cx="436846" cy="381810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956" y="4768999"/>
              <a:ext cx="436846" cy="381810"/>
            </a:xfrm>
            <a:prstGeom prst="rect">
              <a:avLst/>
            </a:prstGeom>
          </p:spPr>
        </p:pic>
      </p:grpSp>
      <p:sp>
        <p:nvSpPr>
          <p:cNvPr id="74" name="TextBox 73"/>
          <p:cNvSpPr txBox="1"/>
          <p:nvPr/>
        </p:nvSpPr>
        <p:spPr>
          <a:xfrm>
            <a:off x="4258478" y="2164494"/>
            <a:ext cx="60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363181" y="4817382"/>
            <a:ext cx="60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90252" y="2626159"/>
            <a:ext cx="1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7 &gt; 6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085223" y="2626159"/>
            <a:ext cx="1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&gt; 16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461109" y="2626158"/>
            <a:ext cx="7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695324" y="3278599"/>
            <a:ext cx="4142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Khay trên nhiều bánh hơn khay dưới.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58179" y="813255"/>
            <a:ext cx="4650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Khay nào có nhiều bánh hơn?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045028" y="394386"/>
            <a:ext cx="247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Trả lời câu hỏi.</a:t>
            </a:r>
          </a:p>
        </p:txBody>
      </p:sp>
    </p:spTree>
    <p:extLst>
      <p:ext uri="{BB962C8B-B14F-4D97-AF65-F5344CB8AC3E}">
        <p14:creationId xmlns:p14="http://schemas.microsoft.com/office/powerpoint/2010/main" val="274190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6" grpId="0"/>
      <p:bldP spid="92" grpId="0"/>
      <p:bldP spid="99" grpId="0"/>
      <p:bldP spid="112" grpId="0"/>
      <p:bldP spid="1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1" y="1590027"/>
            <a:ext cx="2535899" cy="20697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62" y="2244925"/>
            <a:ext cx="442488" cy="48969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997" y="2244925"/>
            <a:ext cx="442488" cy="48969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46" y="2244925"/>
            <a:ext cx="442488" cy="489694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13" y="2244925"/>
            <a:ext cx="442488" cy="489694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09" y="2693195"/>
            <a:ext cx="442488" cy="48969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58" y="2693195"/>
            <a:ext cx="442488" cy="48969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46" y="2693195"/>
            <a:ext cx="442488" cy="489694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12" y="1733733"/>
            <a:ext cx="442488" cy="489694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79" y="1733733"/>
            <a:ext cx="442488" cy="4896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67" y="4151209"/>
            <a:ext cx="2638312" cy="219682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34" y="4827277"/>
            <a:ext cx="442488" cy="49958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11" y="4841791"/>
            <a:ext cx="442488" cy="499583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60" y="4841791"/>
            <a:ext cx="442488" cy="49958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27" y="4841791"/>
            <a:ext cx="442488" cy="499583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71" y="5370024"/>
            <a:ext cx="442488" cy="499583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56" y="5370023"/>
            <a:ext cx="442488" cy="499583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08" y="5343126"/>
            <a:ext cx="442488" cy="49958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26" y="4345113"/>
            <a:ext cx="442488" cy="49958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93" y="4345113"/>
            <a:ext cx="442488" cy="499583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32" y="5316090"/>
            <a:ext cx="442488" cy="499583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3600658" y="5139190"/>
            <a:ext cx="60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22094" y="2383635"/>
            <a:ext cx="60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989562" y="3016354"/>
            <a:ext cx="149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10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203002" y="3675472"/>
            <a:ext cx="468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Đĩa dưới nhiều quả hơn đĩa trên.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2" y="125187"/>
            <a:ext cx="714375" cy="71437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8179" y="813255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Đĩa nào có nhiều quả hơn?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5028" y="394386"/>
            <a:ext cx="2478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Trả lời câu hỏi.</a:t>
            </a:r>
          </a:p>
        </p:txBody>
      </p:sp>
    </p:spTree>
    <p:extLst>
      <p:ext uri="{BB962C8B-B14F-4D97-AF65-F5344CB8AC3E}">
        <p14:creationId xmlns:p14="http://schemas.microsoft.com/office/powerpoint/2010/main" val="207884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6" grpId="0"/>
      <p:bldP spid="99" grpId="0"/>
      <p:bldP spid="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891" y="2598004"/>
            <a:ext cx="763221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1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sánh, sắp thứ tự các</a:t>
            </a:r>
          </a:p>
          <a:p>
            <a:r>
              <a:rPr lang="en-US" sz="5100" b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51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38135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24" y="591844"/>
            <a:ext cx="5281862" cy="2461374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26" y="3661524"/>
            <a:ext cx="5337704" cy="2487396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15636" y="1163783"/>
            <a:ext cx="1649309" cy="762000"/>
          </a:xfrm>
          <a:prstGeom prst="wedgeRoundRectCallout">
            <a:avLst>
              <a:gd name="adj1" fmla="val 65880"/>
              <a:gd name="adj2" fmla="val -25812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và 15 đều có 1 chục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ular Callout 119"/>
          <p:cNvSpPr/>
          <p:nvPr/>
        </p:nvSpPr>
        <p:spPr>
          <a:xfrm>
            <a:off x="6594765" y="1163783"/>
            <a:ext cx="1870362" cy="762000"/>
          </a:xfrm>
          <a:prstGeom prst="wedgeRoundRectCallout">
            <a:avLst>
              <a:gd name="adj1" fmla="val -66619"/>
              <a:gd name="adj2" fmla="val -14903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bé hơn 5 nên 13 bé hơn 15.</a:t>
            </a:r>
          </a:p>
        </p:txBody>
      </p:sp>
      <p:sp>
        <p:nvSpPr>
          <p:cNvPr id="125" name="Rounded Rectangular Callout 124"/>
          <p:cNvSpPr/>
          <p:nvPr/>
        </p:nvSpPr>
        <p:spPr>
          <a:xfrm>
            <a:off x="415635" y="4049430"/>
            <a:ext cx="1649309" cy="762000"/>
          </a:xfrm>
          <a:prstGeom prst="wedgeRoundRectCallout">
            <a:avLst>
              <a:gd name="adj1" fmla="val 65880"/>
              <a:gd name="adj2" fmla="val -2176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và 20 đều có 1 chục</a:t>
            </a:r>
          </a:p>
        </p:txBody>
      </p:sp>
      <p:sp>
        <p:nvSpPr>
          <p:cNvPr id="126" name="Rounded Rectangular Callout 125"/>
          <p:cNvSpPr/>
          <p:nvPr/>
        </p:nvSpPr>
        <p:spPr>
          <a:xfrm>
            <a:off x="6774874" y="4049430"/>
            <a:ext cx="1981199" cy="762000"/>
          </a:xfrm>
          <a:prstGeom prst="wedgeRoundRectCallout">
            <a:avLst>
              <a:gd name="adj1" fmla="val -66619"/>
              <a:gd name="adj2" fmla="val -14903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bé hơn 10 nên 17 bé hơn 20.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3236" y="76674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13 và 15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533236" y="391781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17 và 20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32125" y="1200150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3171825" y="1200150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3312573" y="1200150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3449098" y="1200150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3588850" y="1200150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3728550" y="1200150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3869298" y="1200150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005823" y="1200150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147828" y="1200150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284353" y="1200150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681205" y="1200150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823210" y="1200150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4959735" y="1200150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032125" y="1444772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3171825" y="1444772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3312573" y="1444772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3449098" y="1444772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3588850" y="1444772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3728550" y="1444772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3869298" y="1444772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4005823" y="1444772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4147828" y="1444772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4284353" y="1444772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4681205" y="1444772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4823210" y="1444772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4959735" y="1444772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5095507" y="1444772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5232032" y="1444772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2987675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127375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268123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404648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3544400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3684100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3824848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3961373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4103378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4239903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4636755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4775585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4912110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2987675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3127375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3268123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3404648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3544400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3684100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3824848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3961373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4103378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4239903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4636755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4778760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4915285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5051057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5187582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5050777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5189607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5326132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5462657" y="4363747"/>
            <a:ext cx="111125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5321012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5463017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5599542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5735314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5871839" y="4608369"/>
            <a:ext cx="111125" cy="114300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14339" y="2776654"/>
            <a:ext cx="131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&lt; 15</a:t>
            </a:r>
            <a:endParaRPr lang="en-US" sz="2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14339" y="5687255"/>
            <a:ext cx="1315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&lt; 20</a:t>
            </a:r>
            <a:endParaRPr lang="en-US" sz="2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0" grpId="0" animBg="1"/>
      <p:bldP spid="125" grpId="0" animBg="1"/>
      <p:bldP spid="126" grpId="0" animBg="1"/>
      <p:bldP spid="11" grpId="0"/>
      <p:bldP spid="127" grpId="0"/>
      <p:bldP spid="12" grpId="0" animBg="1"/>
      <p:bldP spid="130" grpId="0" animBg="1"/>
      <p:bldP spid="141" grpId="0" animBg="1"/>
      <p:bldP spid="142" grpId="0" animBg="1"/>
      <p:bldP spid="144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73" grpId="0" animBg="1"/>
      <p:bldP spid="174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7" grpId="0" animBg="1"/>
      <p:bldP spid="209" grpId="0" animBg="1"/>
      <p:bldP spid="210" grpId="0" animBg="1"/>
      <p:bldP spid="211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5" y="1395966"/>
            <a:ext cx="8771611" cy="408761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56541" y="1013513"/>
            <a:ext cx="2047870" cy="1309760"/>
          </a:xfrm>
          <a:custGeom>
            <a:avLst/>
            <a:gdLst>
              <a:gd name="connsiteX0" fmla="*/ 0 w 2047870"/>
              <a:gd name="connsiteY0" fmla="*/ 169429 h 1016555"/>
              <a:gd name="connsiteX1" fmla="*/ 169429 w 2047870"/>
              <a:gd name="connsiteY1" fmla="*/ 0 h 1016555"/>
              <a:gd name="connsiteX2" fmla="*/ 341312 w 2047870"/>
              <a:gd name="connsiteY2" fmla="*/ 0 h 1016555"/>
              <a:gd name="connsiteX3" fmla="*/ 341312 w 2047870"/>
              <a:gd name="connsiteY3" fmla="*/ 0 h 1016555"/>
              <a:gd name="connsiteX4" fmla="*/ 853279 w 2047870"/>
              <a:gd name="connsiteY4" fmla="*/ 0 h 1016555"/>
              <a:gd name="connsiteX5" fmla="*/ 1878441 w 2047870"/>
              <a:gd name="connsiteY5" fmla="*/ 0 h 1016555"/>
              <a:gd name="connsiteX6" fmla="*/ 2047870 w 2047870"/>
              <a:gd name="connsiteY6" fmla="*/ 169429 h 1016555"/>
              <a:gd name="connsiteX7" fmla="*/ 2047870 w 2047870"/>
              <a:gd name="connsiteY7" fmla="*/ 592990 h 1016555"/>
              <a:gd name="connsiteX8" fmla="*/ 2047870 w 2047870"/>
              <a:gd name="connsiteY8" fmla="*/ 592990 h 1016555"/>
              <a:gd name="connsiteX9" fmla="*/ 2047870 w 2047870"/>
              <a:gd name="connsiteY9" fmla="*/ 847129 h 1016555"/>
              <a:gd name="connsiteX10" fmla="*/ 2047870 w 2047870"/>
              <a:gd name="connsiteY10" fmla="*/ 847126 h 1016555"/>
              <a:gd name="connsiteX11" fmla="*/ 1878441 w 2047870"/>
              <a:gd name="connsiteY11" fmla="*/ 1016555 h 1016555"/>
              <a:gd name="connsiteX12" fmla="*/ 853279 w 2047870"/>
              <a:gd name="connsiteY12" fmla="*/ 1016555 h 1016555"/>
              <a:gd name="connsiteX13" fmla="*/ 541866 w 2047870"/>
              <a:gd name="connsiteY13" fmla="*/ 1309760 h 1016555"/>
              <a:gd name="connsiteX14" fmla="*/ 341312 w 2047870"/>
              <a:gd name="connsiteY14" fmla="*/ 1016555 h 1016555"/>
              <a:gd name="connsiteX15" fmla="*/ 169429 w 2047870"/>
              <a:gd name="connsiteY15" fmla="*/ 1016555 h 1016555"/>
              <a:gd name="connsiteX16" fmla="*/ 0 w 2047870"/>
              <a:gd name="connsiteY16" fmla="*/ 847126 h 1016555"/>
              <a:gd name="connsiteX17" fmla="*/ 0 w 2047870"/>
              <a:gd name="connsiteY17" fmla="*/ 847129 h 1016555"/>
              <a:gd name="connsiteX18" fmla="*/ 0 w 2047870"/>
              <a:gd name="connsiteY18" fmla="*/ 592990 h 1016555"/>
              <a:gd name="connsiteX19" fmla="*/ 0 w 2047870"/>
              <a:gd name="connsiteY19" fmla="*/ 592990 h 1016555"/>
              <a:gd name="connsiteX20" fmla="*/ 0 w 2047870"/>
              <a:gd name="connsiteY20" fmla="*/ 169429 h 1016555"/>
              <a:gd name="connsiteX0" fmla="*/ 0 w 2047870"/>
              <a:gd name="connsiteY0" fmla="*/ 169429 h 1309760"/>
              <a:gd name="connsiteX1" fmla="*/ 169429 w 2047870"/>
              <a:gd name="connsiteY1" fmla="*/ 0 h 1309760"/>
              <a:gd name="connsiteX2" fmla="*/ 341312 w 2047870"/>
              <a:gd name="connsiteY2" fmla="*/ 0 h 1309760"/>
              <a:gd name="connsiteX3" fmla="*/ 341312 w 2047870"/>
              <a:gd name="connsiteY3" fmla="*/ 0 h 1309760"/>
              <a:gd name="connsiteX4" fmla="*/ 853279 w 2047870"/>
              <a:gd name="connsiteY4" fmla="*/ 0 h 1309760"/>
              <a:gd name="connsiteX5" fmla="*/ 1878441 w 2047870"/>
              <a:gd name="connsiteY5" fmla="*/ 0 h 1309760"/>
              <a:gd name="connsiteX6" fmla="*/ 2047870 w 2047870"/>
              <a:gd name="connsiteY6" fmla="*/ 169429 h 1309760"/>
              <a:gd name="connsiteX7" fmla="*/ 2047870 w 2047870"/>
              <a:gd name="connsiteY7" fmla="*/ 592990 h 1309760"/>
              <a:gd name="connsiteX8" fmla="*/ 2047870 w 2047870"/>
              <a:gd name="connsiteY8" fmla="*/ 592990 h 1309760"/>
              <a:gd name="connsiteX9" fmla="*/ 2047870 w 2047870"/>
              <a:gd name="connsiteY9" fmla="*/ 847129 h 1309760"/>
              <a:gd name="connsiteX10" fmla="*/ 2047870 w 2047870"/>
              <a:gd name="connsiteY10" fmla="*/ 847126 h 1309760"/>
              <a:gd name="connsiteX11" fmla="*/ 1878441 w 2047870"/>
              <a:gd name="connsiteY11" fmla="*/ 1016555 h 1309760"/>
              <a:gd name="connsiteX12" fmla="*/ 538954 w 2047870"/>
              <a:gd name="connsiteY12" fmla="*/ 1007030 h 1309760"/>
              <a:gd name="connsiteX13" fmla="*/ 541866 w 2047870"/>
              <a:gd name="connsiteY13" fmla="*/ 1309760 h 1309760"/>
              <a:gd name="connsiteX14" fmla="*/ 341312 w 2047870"/>
              <a:gd name="connsiteY14" fmla="*/ 1016555 h 1309760"/>
              <a:gd name="connsiteX15" fmla="*/ 169429 w 2047870"/>
              <a:gd name="connsiteY15" fmla="*/ 1016555 h 1309760"/>
              <a:gd name="connsiteX16" fmla="*/ 0 w 2047870"/>
              <a:gd name="connsiteY16" fmla="*/ 847126 h 1309760"/>
              <a:gd name="connsiteX17" fmla="*/ 0 w 2047870"/>
              <a:gd name="connsiteY17" fmla="*/ 847129 h 1309760"/>
              <a:gd name="connsiteX18" fmla="*/ 0 w 2047870"/>
              <a:gd name="connsiteY18" fmla="*/ 592990 h 1309760"/>
              <a:gd name="connsiteX19" fmla="*/ 0 w 2047870"/>
              <a:gd name="connsiteY19" fmla="*/ 592990 h 1309760"/>
              <a:gd name="connsiteX20" fmla="*/ 0 w 2047870"/>
              <a:gd name="connsiteY20" fmla="*/ 169429 h 130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47870" h="1309760">
                <a:moveTo>
                  <a:pt x="0" y="169429"/>
                </a:moveTo>
                <a:cubicBezTo>
                  <a:pt x="0" y="75856"/>
                  <a:pt x="75856" y="0"/>
                  <a:pt x="169429" y="0"/>
                </a:cubicBezTo>
                <a:lnTo>
                  <a:pt x="341312" y="0"/>
                </a:lnTo>
                <a:lnTo>
                  <a:pt x="341312" y="0"/>
                </a:lnTo>
                <a:lnTo>
                  <a:pt x="853279" y="0"/>
                </a:lnTo>
                <a:lnTo>
                  <a:pt x="1878441" y="0"/>
                </a:lnTo>
                <a:cubicBezTo>
                  <a:pt x="1972014" y="0"/>
                  <a:pt x="2047870" y="75856"/>
                  <a:pt x="2047870" y="169429"/>
                </a:cubicBezTo>
                <a:lnTo>
                  <a:pt x="2047870" y="592990"/>
                </a:lnTo>
                <a:lnTo>
                  <a:pt x="2047870" y="592990"/>
                </a:lnTo>
                <a:lnTo>
                  <a:pt x="2047870" y="847129"/>
                </a:lnTo>
                <a:lnTo>
                  <a:pt x="2047870" y="847126"/>
                </a:lnTo>
                <a:cubicBezTo>
                  <a:pt x="2047870" y="940699"/>
                  <a:pt x="1972014" y="1016555"/>
                  <a:pt x="1878441" y="1016555"/>
                </a:cubicBezTo>
                <a:lnTo>
                  <a:pt x="538954" y="1007030"/>
                </a:lnTo>
                <a:cubicBezTo>
                  <a:pt x="539925" y="1107940"/>
                  <a:pt x="540895" y="1208850"/>
                  <a:pt x="541866" y="1309760"/>
                </a:cubicBezTo>
                <a:lnTo>
                  <a:pt x="341312" y="1016555"/>
                </a:lnTo>
                <a:lnTo>
                  <a:pt x="169429" y="1016555"/>
                </a:lnTo>
                <a:cubicBezTo>
                  <a:pt x="75856" y="1016555"/>
                  <a:pt x="0" y="940699"/>
                  <a:pt x="0" y="847126"/>
                </a:cubicBezTo>
                <a:lnTo>
                  <a:pt x="0" y="847129"/>
                </a:lnTo>
                <a:lnTo>
                  <a:pt x="0" y="592990"/>
                </a:lnTo>
                <a:lnTo>
                  <a:pt x="0" y="592990"/>
                </a:lnTo>
                <a:lnTo>
                  <a:pt x="0" y="169429"/>
                </a:lnTo>
                <a:close/>
              </a:path>
            </a:pathLst>
          </a:cu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166625" y="726359"/>
            <a:ext cx="2379528" cy="1934623"/>
          </a:xfrm>
          <a:custGeom>
            <a:avLst/>
            <a:gdLst>
              <a:gd name="connsiteX0" fmla="*/ 0 w 2497881"/>
              <a:gd name="connsiteY0" fmla="*/ 204188 h 1225104"/>
              <a:gd name="connsiteX1" fmla="*/ 204188 w 2497881"/>
              <a:gd name="connsiteY1" fmla="*/ 0 h 1225104"/>
              <a:gd name="connsiteX2" fmla="*/ 416314 w 2497881"/>
              <a:gd name="connsiteY2" fmla="*/ 0 h 1225104"/>
              <a:gd name="connsiteX3" fmla="*/ 416314 w 2497881"/>
              <a:gd name="connsiteY3" fmla="*/ 0 h 1225104"/>
              <a:gd name="connsiteX4" fmla="*/ 1040784 w 2497881"/>
              <a:gd name="connsiteY4" fmla="*/ 0 h 1225104"/>
              <a:gd name="connsiteX5" fmla="*/ 2293693 w 2497881"/>
              <a:gd name="connsiteY5" fmla="*/ 0 h 1225104"/>
              <a:gd name="connsiteX6" fmla="*/ 2497881 w 2497881"/>
              <a:gd name="connsiteY6" fmla="*/ 204188 h 1225104"/>
              <a:gd name="connsiteX7" fmla="*/ 2497881 w 2497881"/>
              <a:gd name="connsiteY7" fmla="*/ 714644 h 1225104"/>
              <a:gd name="connsiteX8" fmla="*/ 2497881 w 2497881"/>
              <a:gd name="connsiteY8" fmla="*/ 714644 h 1225104"/>
              <a:gd name="connsiteX9" fmla="*/ 2497881 w 2497881"/>
              <a:gd name="connsiteY9" fmla="*/ 1020920 h 1225104"/>
              <a:gd name="connsiteX10" fmla="*/ 2497881 w 2497881"/>
              <a:gd name="connsiteY10" fmla="*/ 1020916 h 1225104"/>
              <a:gd name="connsiteX11" fmla="*/ 2293693 w 2497881"/>
              <a:gd name="connsiteY11" fmla="*/ 1225104 h 1225104"/>
              <a:gd name="connsiteX12" fmla="*/ 1040784 w 2497881"/>
              <a:gd name="connsiteY12" fmla="*/ 1225104 h 1225104"/>
              <a:gd name="connsiteX13" fmla="*/ 919620 w 2497881"/>
              <a:gd name="connsiteY13" fmla="*/ 1934623 h 1225104"/>
              <a:gd name="connsiteX14" fmla="*/ 416314 w 2497881"/>
              <a:gd name="connsiteY14" fmla="*/ 1225104 h 1225104"/>
              <a:gd name="connsiteX15" fmla="*/ 204188 w 2497881"/>
              <a:gd name="connsiteY15" fmla="*/ 1225104 h 1225104"/>
              <a:gd name="connsiteX16" fmla="*/ 0 w 2497881"/>
              <a:gd name="connsiteY16" fmla="*/ 1020916 h 1225104"/>
              <a:gd name="connsiteX17" fmla="*/ 0 w 2497881"/>
              <a:gd name="connsiteY17" fmla="*/ 1020920 h 1225104"/>
              <a:gd name="connsiteX18" fmla="*/ 0 w 2497881"/>
              <a:gd name="connsiteY18" fmla="*/ 714644 h 1225104"/>
              <a:gd name="connsiteX19" fmla="*/ 0 w 2497881"/>
              <a:gd name="connsiteY19" fmla="*/ 714644 h 1225104"/>
              <a:gd name="connsiteX20" fmla="*/ 0 w 2497881"/>
              <a:gd name="connsiteY20" fmla="*/ 204188 h 1225104"/>
              <a:gd name="connsiteX0" fmla="*/ 0 w 2497881"/>
              <a:gd name="connsiteY0" fmla="*/ 204188 h 1934623"/>
              <a:gd name="connsiteX1" fmla="*/ 204188 w 2497881"/>
              <a:gd name="connsiteY1" fmla="*/ 0 h 1934623"/>
              <a:gd name="connsiteX2" fmla="*/ 416314 w 2497881"/>
              <a:gd name="connsiteY2" fmla="*/ 0 h 1934623"/>
              <a:gd name="connsiteX3" fmla="*/ 416314 w 2497881"/>
              <a:gd name="connsiteY3" fmla="*/ 0 h 1934623"/>
              <a:gd name="connsiteX4" fmla="*/ 1040784 w 2497881"/>
              <a:gd name="connsiteY4" fmla="*/ 0 h 1934623"/>
              <a:gd name="connsiteX5" fmla="*/ 2293693 w 2497881"/>
              <a:gd name="connsiteY5" fmla="*/ 0 h 1934623"/>
              <a:gd name="connsiteX6" fmla="*/ 2497881 w 2497881"/>
              <a:gd name="connsiteY6" fmla="*/ 204188 h 1934623"/>
              <a:gd name="connsiteX7" fmla="*/ 2497881 w 2497881"/>
              <a:gd name="connsiteY7" fmla="*/ 714644 h 1934623"/>
              <a:gd name="connsiteX8" fmla="*/ 2497881 w 2497881"/>
              <a:gd name="connsiteY8" fmla="*/ 714644 h 1934623"/>
              <a:gd name="connsiteX9" fmla="*/ 2497881 w 2497881"/>
              <a:gd name="connsiteY9" fmla="*/ 1020920 h 1934623"/>
              <a:gd name="connsiteX10" fmla="*/ 2497881 w 2497881"/>
              <a:gd name="connsiteY10" fmla="*/ 1020916 h 1934623"/>
              <a:gd name="connsiteX11" fmla="*/ 2293693 w 2497881"/>
              <a:gd name="connsiteY11" fmla="*/ 1225104 h 1934623"/>
              <a:gd name="connsiteX12" fmla="*/ 1040784 w 2497881"/>
              <a:gd name="connsiteY12" fmla="*/ 1225104 h 1934623"/>
              <a:gd name="connsiteX13" fmla="*/ 919620 w 2497881"/>
              <a:gd name="connsiteY13" fmla="*/ 1934623 h 1934623"/>
              <a:gd name="connsiteX14" fmla="*/ 883039 w 2497881"/>
              <a:gd name="connsiteY14" fmla="*/ 1234629 h 1934623"/>
              <a:gd name="connsiteX15" fmla="*/ 204188 w 2497881"/>
              <a:gd name="connsiteY15" fmla="*/ 1225104 h 1934623"/>
              <a:gd name="connsiteX16" fmla="*/ 0 w 2497881"/>
              <a:gd name="connsiteY16" fmla="*/ 1020916 h 1934623"/>
              <a:gd name="connsiteX17" fmla="*/ 0 w 2497881"/>
              <a:gd name="connsiteY17" fmla="*/ 1020920 h 1934623"/>
              <a:gd name="connsiteX18" fmla="*/ 0 w 2497881"/>
              <a:gd name="connsiteY18" fmla="*/ 714644 h 1934623"/>
              <a:gd name="connsiteX19" fmla="*/ 0 w 2497881"/>
              <a:gd name="connsiteY19" fmla="*/ 714644 h 1934623"/>
              <a:gd name="connsiteX20" fmla="*/ 0 w 2497881"/>
              <a:gd name="connsiteY20" fmla="*/ 204188 h 1934623"/>
              <a:gd name="connsiteX0" fmla="*/ 0 w 2497881"/>
              <a:gd name="connsiteY0" fmla="*/ 204188 h 1934623"/>
              <a:gd name="connsiteX1" fmla="*/ 204188 w 2497881"/>
              <a:gd name="connsiteY1" fmla="*/ 0 h 1934623"/>
              <a:gd name="connsiteX2" fmla="*/ 416314 w 2497881"/>
              <a:gd name="connsiteY2" fmla="*/ 0 h 1934623"/>
              <a:gd name="connsiteX3" fmla="*/ 416314 w 2497881"/>
              <a:gd name="connsiteY3" fmla="*/ 0 h 1934623"/>
              <a:gd name="connsiteX4" fmla="*/ 1040784 w 2497881"/>
              <a:gd name="connsiteY4" fmla="*/ 0 h 1934623"/>
              <a:gd name="connsiteX5" fmla="*/ 2293693 w 2497881"/>
              <a:gd name="connsiteY5" fmla="*/ 0 h 1934623"/>
              <a:gd name="connsiteX6" fmla="*/ 2497881 w 2497881"/>
              <a:gd name="connsiteY6" fmla="*/ 204188 h 1934623"/>
              <a:gd name="connsiteX7" fmla="*/ 2497881 w 2497881"/>
              <a:gd name="connsiteY7" fmla="*/ 714644 h 1934623"/>
              <a:gd name="connsiteX8" fmla="*/ 2497881 w 2497881"/>
              <a:gd name="connsiteY8" fmla="*/ 714644 h 1934623"/>
              <a:gd name="connsiteX9" fmla="*/ 2497881 w 2497881"/>
              <a:gd name="connsiteY9" fmla="*/ 1020920 h 1934623"/>
              <a:gd name="connsiteX10" fmla="*/ 2497881 w 2497881"/>
              <a:gd name="connsiteY10" fmla="*/ 1020916 h 1934623"/>
              <a:gd name="connsiteX11" fmla="*/ 2293693 w 2497881"/>
              <a:gd name="connsiteY11" fmla="*/ 1225104 h 1934623"/>
              <a:gd name="connsiteX12" fmla="*/ 1280754 w 2497881"/>
              <a:gd name="connsiteY12" fmla="*/ 1244154 h 1934623"/>
              <a:gd name="connsiteX13" fmla="*/ 919620 w 2497881"/>
              <a:gd name="connsiteY13" fmla="*/ 1934623 h 1934623"/>
              <a:gd name="connsiteX14" fmla="*/ 883039 w 2497881"/>
              <a:gd name="connsiteY14" fmla="*/ 1234629 h 1934623"/>
              <a:gd name="connsiteX15" fmla="*/ 204188 w 2497881"/>
              <a:gd name="connsiteY15" fmla="*/ 1225104 h 1934623"/>
              <a:gd name="connsiteX16" fmla="*/ 0 w 2497881"/>
              <a:gd name="connsiteY16" fmla="*/ 1020916 h 1934623"/>
              <a:gd name="connsiteX17" fmla="*/ 0 w 2497881"/>
              <a:gd name="connsiteY17" fmla="*/ 1020920 h 1934623"/>
              <a:gd name="connsiteX18" fmla="*/ 0 w 2497881"/>
              <a:gd name="connsiteY18" fmla="*/ 714644 h 1934623"/>
              <a:gd name="connsiteX19" fmla="*/ 0 w 2497881"/>
              <a:gd name="connsiteY19" fmla="*/ 714644 h 1934623"/>
              <a:gd name="connsiteX20" fmla="*/ 0 w 2497881"/>
              <a:gd name="connsiteY20" fmla="*/ 204188 h 193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97881" h="1934623">
                <a:moveTo>
                  <a:pt x="0" y="204188"/>
                </a:moveTo>
                <a:cubicBezTo>
                  <a:pt x="0" y="91418"/>
                  <a:pt x="91418" y="0"/>
                  <a:pt x="204188" y="0"/>
                </a:cubicBezTo>
                <a:lnTo>
                  <a:pt x="416314" y="0"/>
                </a:lnTo>
                <a:lnTo>
                  <a:pt x="416314" y="0"/>
                </a:lnTo>
                <a:lnTo>
                  <a:pt x="1040784" y="0"/>
                </a:lnTo>
                <a:lnTo>
                  <a:pt x="2293693" y="0"/>
                </a:lnTo>
                <a:cubicBezTo>
                  <a:pt x="2406463" y="0"/>
                  <a:pt x="2497881" y="91418"/>
                  <a:pt x="2497881" y="204188"/>
                </a:cubicBezTo>
                <a:lnTo>
                  <a:pt x="2497881" y="714644"/>
                </a:lnTo>
                <a:lnTo>
                  <a:pt x="2497881" y="714644"/>
                </a:lnTo>
                <a:lnTo>
                  <a:pt x="2497881" y="1020920"/>
                </a:lnTo>
                <a:lnTo>
                  <a:pt x="2497881" y="1020916"/>
                </a:lnTo>
                <a:cubicBezTo>
                  <a:pt x="2497881" y="1133686"/>
                  <a:pt x="2406463" y="1225104"/>
                  <a:pt x="2293693" y="1225104"/>
                </a:cubicBezTo>
                <a:lnTo>
                  <a:pt x="1280754" y="1244154"/>
                </a:lnTo>
                <a:lnTo>
                  <a:pt x="919620" y="1934623"/>
                </a:lnTo>
                <a:lnTo>
                  <a:pt x="883039" y="1234629"/>
                </a:lnTo>
                <a:cubicBezTo>
                  <a:pt x="812330" y="1234629"/>
                  <a:pt x="274897" y="1225104"/>
                  <a:pt x="204188" y="1225104"/>
                </a:cubicBezTo>
                <a:cubicBezTo>
                  <a:pt x="91418" y="1225104"/>
                  <a:pt x="0" y="1133686"/>
                  <a:pt x="0" y="1020916"/>
                </a:cubicBezTo>
                <a:lnTo>
                  <a:pt x="0" y="1020920"/>
                </a:lnTo>
                <a:lnTo>
                  <a:pt x="0" y="714644"/>
                </a:lnTo>
                <a:lnTo>
                  <a:pt x="0" y="714644"/>
                </a:lnTo>
                <a:lnTo>
                  <a:pt x="0" y="204188"/>
                </a:lnTo>
                <a:close/>
              </a:path>
            </a:pathLst>
          </a:cu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7965" y="1826026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13 và 15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3605" y="2696892"/>
            <a:ext cx="201168" cy="201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97830" y="2696892"/>
            <a:ext cx="201168" cy="201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2870" y="2696892"/>
            <a:ext cx="201168" cy="201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7910" y="2696892"/>
            <a:ext cx="201168" cy="201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02950" y="2696892"/>
            <a:ext cx="201168" cy="201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37990" y="2696892"/>
            <a:ext cx="201168" cy="201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73030" y="2696892"/>
            <a:ext cx="201168" cy="201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03307" y="2696892"/>
            <a:ext cx="201168" cy="201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39287" y="2694405"/>
            <a:ext cx="201168" cy="201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75267" y="2694405"/>
            <a:ext cx="201168" cy="201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85550" y="2696892"/>
            <a:ext cx="201168" cy="201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16766" y="2696892"/>
            <a:ext cx="201168" cy="201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46144" y="2696892"/>
            <a:ext cx="201168" cy="201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FFCD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63605" y="3104959"/>
            <a:ext cx="201168" cy="20116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97830" y="3104959"/>
            <a:ext cx="201168" cy="20116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32870" y="3104959"/>
            <a:ext cx="201168" cy="20116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67910" y="3104959"/>
            <a:ext cx="201168" cy="20116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02950" y="3104959"/>
            <a:ext cx="201168" cy="20116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37990" y="3104959"/>
            <a:ext cx="201168" cy="20116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73030" y="3104959"/>
            <a:ext cx="201168" cy="20116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603307" y="3104959"/>
            <a:ext cx="201168" cy="20116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31561" y="3104959"/>
            <a:ext cx="201168" cy="20116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069296" y="3104959"/>
            <a:ext cx="201168" cy="20116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85550" y="3104959"/>
            <a:ext cx="201168" cy="20116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16766" y="3104959"/>
            <a:ext cx="201168" cy="20116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46144" y="3104959"/>
            <a:ext cx="201168" cy="20116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274398" y="3104959"/>
            <a:ext cx="201168" cy="20116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503777" y="3104959"/>
            <a:ext cx="201168" cy="201168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1821395" y="2512628"/>
            <a:ext cx="2531530" cy="89732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244683" y="862238"/>
            <a:ext cx="240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bé hơn 5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2037" y="1308549"/>
            <a:ext cx="23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bé hơn 15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7126" y="1094776"/>
            <a:ext cx="2111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13 và 15 đều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5477" y="1472570"/>
            <a:ext cx="185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1 chục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35285" y="2512627"/>
            <a:ext cx="1287082" cy="89732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676697" y="4842993"/>
            <a:ext cx="1790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&lt; 15</a:t>
            </a:r>
            <a:endParaRPr lang="en-US" sz="3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1" grpId="0" animBg="1"/>
      <p:bldP spid="41" grpId="1" animBg="1"/>
      <p:bldP spid="42" grpId="0"/>
      <p:bldP spid="43" grpId="0"/>
      <p:bldP spid="44" grpId="0"/>
      <p:bldP spid="45" grpId="0"/>
      <p:bldP spid="46" grpId="0" animBg="1"/>
      <p:bldP spid="46" grpId="1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" y="1414648"/>
            <a:ext cx="9077169" cy="423000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97880" y="1015685"/>
            <a:ext cx="1979001" cy="1537014"/>
          </a:xfrm>
          <a:custGeom>
            <a:avLst/>
            <a:gdLst>
              <a:gd name="connsiteX0" fmla="*/ 0 w 1649309"/>
              <a:gd name="connsiteY0" fmla="*/ 127003 h 762000"/>
              <a:gd name="connsiteX1" fmla="*/ 127003 w 1649309"/>
              <a:gd name="connsiteY1" fmla="*/ 0 h 762000"/>
              <a:gd name="connsiteX2" fmla="*/ 274885 w 1649309"/>
              <a:gd name="connsiteY2" fmla="*/ 0 h 762000"/>
              <a:gd name="connsiteX3" fmla="*/ 274885 w 1649309"/>
              <a:gd name="connsiteY3" fmla="*/ 0 h 762000"/>
              <a:gd name="connsiteX4" fmla="*/ 687212 w 1649309"/>
              <a:gd name="connsiteY4" fmla="*/ 0 h 762000"/>
              <a:gd name="connsiteX5" fmla="*/ 1522306 w 1649309"/>
              <a:gd name="connsiteY5" fmla="*/ 0 h 762000"/>
              <a:gd name="connsiteX6" fmla="*/ 1649309 w 1649309"/>
              <a:gd name="connsiteY6" fmla="*/ 127003 h 762000"/>
              <a:gd name="connsiteX7" fmla="*/ 1649309 w 1649309"/>
              <a:gd name="connsiteY7" fmla="*/ 444500 h 762000"/>
              <a:gd name="connsiteX8" fmla="*/ 1649309 w 1649309"/>
              <a:gd name="connsiteY8" fmla="*/ 444500 h 762000"/>
              <a:gd name="connsiteX9" fmla="*/ 1649309 w 1649309"/>
              <a:gd name="connsiteY9" fmla="*/ 635000 h 762000"/>
              <a:gd name="connsiteX10" fmla="*/ 1649309 w 1649309"/>
              <a:gd name="connsiteY10" fmla="*/ 634997 h 762000"/>
              <a:gd name="connsiteX11" fmla="*/ 1522306 w 1649309"/>
              <a:gd name="connsiteY11" fmla="*/ 762000 h 762000"/>
              <a:gd name="connsiteX12" fmla="*/ 687212 w 1649309"/>
              <a:gd name="connsiteY12" fmla="*/ 762000 h 762000"/>
              <a:gd name="connsiteX13" fmla="*/ 750073 w 1649309"/>
              <a:gd name="connsiteY13" fmla="*/ 1380416 h 762000"/>
              <a:gd name="connsiteX14" fmla="*/ 274885 w 1649309"/>
              <a:gd name="connsiteY14" fmla="*/ 762000 h 762000"/>
              <a:gd name="connsiteX15" fmla="*/ 127003 w 1649309"/>
              <a:gd name="connsiteY15" fmla="*/ 762000 h 762000"/>
              <a:gd name="connsiteX16" fmla="*/ 0 w 1649309"/>
              <a:gd name="connsiteY16" fmla="*/ 634997 h 762000"/>
              <a:gd name="connsiteX17" fmla="*/ 0 w 1649309"/>
              <a:gd name="connsiteY17" fmla="*/ 635000 h 762000"/>
              <a:gd name="connsiteX18" fmla="*/ 0 w 1649309"/>
              <a:gd name="connsiteY18" fmla="*/ 444500 h 762000"/>
              <a:gd name="connsiteX19" fmla="*/ 0 w 1649309"/>
              <a:gd name="connsiteY19" fmla="*/ 444500 h 762000"/>
              <a:gd name="connsiteX20" fmla="*/ 0 w 1649309"/>
              <a:gd name="connsiteY20" fmla="*/ 127003 h 762000"/>
              <a:gd name="connsiteX0" fmla="*/ 0 w 1649309"/>
              <a:gd name="connsiteY0" fmla="*/ 127003 h 1380416"/>
              <a:gd name="connsiteX1" fmla="*/ 127003 w 1649309"/>
              <a:gd name="connsiteY1" fmla="*/ 0 h 1380416"/>
              <a:gd name="connsiteX2" fmla="*/ 274885 w 1649309"/>
              <a:gd name="connsiteY2" fmla="*/ 0 h 1380416"/>
              <a:gd name="connsiteX3" fmla="*/ 274885 w 1649309"/>
              <a:gd name="connsiteY3" fmla="*/ 0 h 1380416"/>
              <a:gd name="connsiteX4" fmla="*/ 687212 w 1649309"/>
              <a:gd name="connsiteY4" fmla="*/ 0 h 1380416"/>
              <a:gd name="connsiteX5" fmla="*/ 1522306 w 1649309"/>
              <a:gd name="connsiteY5" fmla="*/ 0 h 1380416"/>
              <a:gd name="connsiteX6" fmla="*/ 1649309 w 1649309"/>
              <a:gd name="connsiteY6" fmla="*/ 127003 h 1380416"/>
              <a:gd name="connsiteX7" fmla="*/ 1649309 w 1649309"/>
              <a:gd name="connsiteY7" fmla="*/ 444500 h 1380416"/>
              <a:gd name="connsiteX8" fmla="*/ 1649309 w 1649309"/>
              <a:gd name="connsiteY8" fmla="*/ 444500 h 1380416"/>
              <a:gd name="connsiteX9" fmla="*/ 1649309 w 1649309"/>
              <a:gd name="connsiteY9" fmla="*/ 635000 h 1380416"/>
              <a:gd name="connsiteX10" fmla="*/ 1649309 w 1649309"/>
              <a:gd name="connsiteY10" fmla="*/ 634997 h 1380416"/>
              <a:gd name="connsiteX11" fmla="*/ 1522306 w 1649309"/>
              <a:gd name="connsiteY11" fmla="*/ 762000 h 1380416"/>
              <a:gd name="connsiteX12" fmla="*/ 401462 w 1649309"/>
              <a:gd name="connsiteY12" fmla="*/ 742950 h 1380416"/>
              <a:gd name="connsiteX13" fmla="*/ 750073 w 1649309"/>
              <a:gd name="connsiteY13" fmla="*/ 1380416 h 1380416"/>
              <a:gd name="connsiteX14" fmla="*/ 274885 w 1649309"/>
              <a:gd name="connsiteY14" fmla="*/ 762000 h 1380416"/>
              <a:gd name="connsiteX15" fmla="*/ 127003 w 1649309"/>
              <a:gd name="connsiteY15" fmla="*/ 762000 h 1380416"/>
              <a:gd name="connsiteX16" fmla="*/ 0 w 1649309"/>
              <a:gd name="connsiteY16" fmla="*/ 634997 h 1380416"/>
              <a:gd name="connsiteX17" fmla="*/ 0 w 1649309"/>
              <a:gd name="connsiteY17" fmla="*/ 635000 h 1380416"/>
              <a:gd name="connsiteX18" fmla="*/ 0 w 1649309"/>
              <a:gd name="connsiteY18" fmla="*/ 444500 h 1380416"/>
              <a:gd name="connsiteX19" fmla="*/ 0 w 1649309"/>
              <a:gd name="connsiteY19" fmla="*/ 444500 h 1380416"/>
              <a:gd name="connsiteX20" fmla="*/ 0 w 1649309"/>
              <a:gd name="connsiteY20" fmla="*/ 127003 h 1380416"/>
              <a:gd name="connsiteX0" fmla="*/ 0 w 1649309"/>
              <a:gd name="connsiteY0" fmla="*/ 127003 h 1140179"/>
              <a:gd name="connsiteX1" fmla="*/ 127003 w 1649309"/>
              <a:gd name="connsiteY1" fmla="*/ 0 h 1140179"/>
              <a:gd name="connsiteX2" fmla="*/ 274885 w 1649309"/>
              <a:gd name="connsiteY2" fmla="*/ 0 h 1140179"/>
              <a:gd name="connsiteX3" fmla="*/ 274885 w 1649309"/>
              <a:gd name="connsiteY3" fmla="*/ 0 h 1140179"/>
              <a:gd name="connsiteX4" fmla="*/ 687212 w 1649309"/>
              <a:gd name="connsiteY4" fmla="*/ 0 h 1140179"/>
              <a:gd name="connsiteX5" fmla="*/ 1522306 w 1649309"/>
              <a:gd name="connsiteY5" fmla="*/ 0 h 1140179"/>
              <a:gd name="connsiteX6" fmla="*/ 1649309 w 1649309"/>
              <a:gd name="connsiteY6" fmla="*/ 127003 h 1140179"/>
              <a:gd name="connsiteX7" fmla="*/ 1649309 w 1649309"/>
              <a:gd name="connsiteY7" fmla="*/ 444500 h 1140179"/>
              <a:gd name="connsiteX8" fmla="*/ 1649309 w 1649309"/>
              <a:gd name="connsiteY8" fmla="*/ 444500 h 1140179"/>
              <a:gd name="connsiteX9" fmla="*/ 1649309 w 1649309"/>
              <a:gd name="connsiteY9" fmla="*/ 635000 h 1140179"/>
              <a:gd name="connsiteX10" fmla="*/ 1649309 w 1649309"/>
              <a:gd name="connsiteY10" fmla="*/ 634997 h 1140179"/>
              <a:gd name="connsiteX11" fmla="*/ 1522306 w 1649309"/>
              <a:gd name="connsiteY11" fmla="*/ 762000 h 1140179"/>
              <a:gd name="connsiteX12" fmla="*/ 401462 w 1649309"/>
              <a:gd name="connsiteY12" fmla="*/ 742950 h 1140179"/>
              <a:gd name="connsiteX13" fmla="*/ 559556 w 1649309"/>
              <a:gd name="connsiteY13" fmla="*/ 1140179 h 1140179"/>
              <a:gd name="connsiteX14" fmla="*/ 274885 w 1649309"/>
              <a:gd name="connsiteY14" fmla="*/ 762000 h 1140179"/>
              <a:gd name="connsiteX15" fmla="*/ 127003 w 1649309"/>
              <a:gd name="connsiteY15" fmla="*/ 762000 h 1140179"/>
              <a:gd name="connsiteX16" fmla="*/ 0 w 1649309"/>
              <a:gd name="connsiteY16" fmla="*/ 634997 h 1140179"/>
              <a:gd name="connsiteX17" fmla="*/ 0 w 1649309"/>
              <a:gd name="connsiteY17" fmla="*/ 635000 h 1140179"/>
              <a:gd name="connsiteX18" fmla="*/ 0 w 1649309"/>
              <a:gd name="connsiteY18" fmla="*/ 444500 h 1140179"/>
              <a:gd name="connsiteX19" fmla="*/ 0 w 1649309"/>
              <a:gd name="connsiteY19" fmla="*/ 444500 h 1140179"/>
              <a:gd name="connsiteX20" fmla="*/ 0 w 1649309"/>
              <a:gd name="connsiteY20" fmla="*/ 127003 h 1140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49309" h="1140179">
                <a:moveTo>
                  <a:pt x="0" y="127003"/>
                </a:moveTo>
                <a:cubicBezTo>
                  <a:pt x="0" y="56861"/>
                  <a:pt x="56861" y="0"/>
                  <a:pt x="127003" y="0"/>
                </a:cubicBezTo>
                <a:lnTo>
                  <a:pt x="274885" y="0"/>
                </a:lnTo>
                <a:lnTo>
                  <a:pt x="274885" y="0"/>
                </a:lnTo>
                <a:lnTo>
                  <a:pt x="687212" y="0"/>
                </a:lnTo>
                <a:lnTo>
                  <a:pt x="1522306" y="0"/>
                </a:lnTo>
                <a:cubicBezTo>
                  <a:pt x="1592448" y="0"/>
                  <a:pt x="1649309" y="56861"/>
                  <a:pt x="1649309" y="127003"/>
                </a:cubicBezTo>
                <a:lnTo>
                  <a:pt x="1649309" y="444500"/>
                </a:lnTo>
                <a:lnTo>
                  <a:pt x="1649309" y="444500"/>
                </a:lnTo>
                <a:lnTo>
                  <a:pt x="1649309" y="635000"/>
                </a:lnTo>
                <a:lnTo>
                  <a:pt x="1649309" y="634997"/>
                </a:lnTo>
                <a:cubicBezTo>
                  <a:pt x="1649309" y="705139"/>
                  <a:pt x="1592448" y="762000"/>
                  <a:pt x="1522306" y="762000"/>
                </a:cubicBezTo>
                <a:lnTo>
                  <a:pt x="401462" y="742950"/>
                </a:lnTo>
                <a:lnTo>
                  <a:pt x="559556" y="1140179"/>
                </a:lnTo>
                <a:lnTo>
                  <a:pt x="274885" y="762000"/>
                </a:lnTo>
                <a:lnTo>
                  <a:pt x="127003" y="762000"/>
                </a:lnTo>
                <a:cubicBezTo>
                  <a:pt x="56861" y="762000"/>
                  <a:pt x="0" y="705139"/>
                  <a:pt x="0" y="634997"/>
                </a:cubicBezTo>
                <a:lnTo>
                  <a:pt x="0" y="635000"/>
                </a:lnTo>
                <a:lnTo>
                  <a:pt x="0" y="444500"/>
                </a:lnTo>
                <a:lnTo>
                  <a:pt x="0" y="444500"/>
                </a:lnTo>
                <a:lnTo>
                  <a:pt x="0" y="127003"/>
                </a:lnTo>
                <a:close/>
              </a:path>
            </a:pathLst>
          </a:cu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900076" y="1130937"/>
            <a:ext cx="2539074" cy="1536064"/>
          </a:xfrm>
          <a:custGeom>
            <a:avLst/>
            <a:gdLst>
              <a:gd name="connsiteX0" fmla="*/ 0 w 1981199"/>
              <a:gd name="connsiteY0" fmla="*/ 119769 h 718600"/>
              <a:gd name="connsiteX1" fmla="*/ 119769 w 1981199"/>
              <a:gd name="connsiteY1" fmla="*/ 0 h 718600"/>
              <a:gd name="connsiteX2" fmla="*/ 1155699 w 1981199"/>
              <a:gd name="connsiteY2" fmla="*/ 0 h 718600"/>
              <a:gd name="connsiteX3" fmla="*/ 1155699 w 1981199"/>
              <a:gd name="connsiteY3" fmla="*/ 0 h 718600"/>
              <a:gd name="connsiteX4" fmla="*/ 1650999 w 1981199"/>
              <a:gd name="connsiteY4" fmla="*/ 0 h 718600"/>
              <a:gd name="connsiteX5" fmla="*/ 1861430 w 1981199"/>
              <a:gd name="connsiteY5" fmla="*/ 0 h 718600"/>
              <a:gd name="connsiteX6" fmla="*/ 1981199 w 1981199"/>
              <a:gd name="connsiteY6" fmla="*/ 119769 h 718600"/>
              <a:gd name="connsiteX7" fmla="*/ 1981199 w 1981199"/>
              <a:gd name="connsiteY7" fmla="*/ 419183 h 718600"/>
              <a:gd name="connsiteX8" fmla="*/ 1981199 w 1981199"/>
              <a:gd name="connsiteY8" fmla="*/ 419183 h 718600"/>
              <a:gd name="connsiteX9" fmla="*/ 1981199 w 1981199"/>
              <a:gd name="connsiteY9" fmla="*/ 598833 h 718600"/>
              <a:gd name="connsiteX10" fmla="*/ 1981199 w 1981199"/>
              <a:gd name="connsiteY10" fmla="*/ 598831 h 718600"/>
              <a:gd name="connsiteX11" fmla="*/ 1861430 w 1981199"/>
              <a:gd name="connsiteY11" fmla="*/ 718600 h 718600"/>
              <a:gd name="connsiteX12" fmla="*/ 1650999 w 1981199"/>
              <a:gd name="connsiteY12" fmla="*/ 718600 h 718600"/>
              <a:gd name="connsiteX13" fmla="*/ 1136693 w 1981199"/>
              <a:gd name="connsiteY13" fmla="*/ 1402822 h 718600"/>
              <a:gd name="connsiteX14" fmla="*/ 1155699 w 1981199"/>
              <a:gd name="connsiteY14" fmla="*/ 718600 h 718600"/>
              <a:gd name="connsiteX15" fmla="*/ 119769 w 1981199"/>
              <a:gd name="connsiteY15" fmla="*/ 718600 h 718600"/>
              <a:gd name="connsiteX16" fmla="*/ 0 w 1981199"/>
              <a:gd name="connsiteY16" fmla="*/ 598831 h 718600"/>
              <a:gd name="connsiteX17" fmla="*/ 0 w 1981199"/>
              <a:gd name="connsiteY17" fmla="*/ 598833 h 718600"/>
              <a:gd name="connsiteX18" fmla="*/ 0 w 1981199"/>
              <a:gd name="connsiteY18" fmla="*/ 419183 h 718600"/>
              <a:gd name="connsiteX19" fmla="*/ 0 w 1981199"/>
              <a:gd name="connsiteY19" fmla="*/ 419183 h 718600"/>
              <a:gd name="connsiteX20" fmla="*/ 0 w 1981199"/>
              <a:gd name="connsiteY20" fmla="*/ 119769 h 718600"/>
              <a:gd name="connsiteX0" fmla="*/ 0 w 1981199"/>
              <a:gd name="connsiteY0" fmla="*/ 119769 h 1402822"/>
              <a:gd name="connsiteX1" fmla="*/ 119769 w 1981199"/>
              <a:gd name="connsiteY1" fmla="*/ 0 h 1402822"/>
              <a:gd name="connsiteX2" fmla="*/ 1155699 w 1981199"/>
              <a:gd name="connsiteY2" fmla="*/ 0 h 1402822"/>
              <a:gd name="connsiteX3" fmla="*/ 1155699 w 1981199"/>
              <a:gd name="connsiteY3" fmla="*/ 0 h 1402822"/>
              <a:gd name="connsiteX4" fmla="*/ 1650999 w 1981199"/>
              <a:gd name="connsiteY4" fmla="*/ 0 h 1402822"/>
              <a:gd name="connsiteX5" fmla="*/ 1861430 w 1981199"/>
              <a:gd name="connsiteY5" fmla="*/ 0 h 1402822"/>
              <a:gd name="connsiteX6" fmla="*/ 1981199 w 1981199"/>
              <a:gd name="connsiteY6" fmla="*/ 119769 h 1402822"/>
              <a:gd name="connsiteX7" fmla="*/ 1981199 w 1981199"/>
              <a:gd name="connsiteY7" fmla="*/ 419183 h 1402822"/>
              <a:gd name="connsiteX8" fmla="*/ 1981199 w 1981199"/>
              <a:gd name="connsiteY8" fmla="*/ 419183 h 1402822"/>
              <a:gd name="connsiteX9" fmla="*/ 1981199 w 1981199"/>
              <a:gd name="connsiteY9" fmla="*/ 598833 h 1402822"/>
              <a:gd name="connsiteX10" fmla="*/ 1981199 w 1981199"/>
              <a:gd name="connsiteY10" fmla="*/ 598831 h 1402822"/>
              <a:gd name="connsiteX11" fmla="*/ 1861430 w 1981199"/>
              <a:gd name="connsiteY11" fmla="*/ 718600 h 1402822"/>
              <a:gd name="connsiteX12" fmla="*/ 1650999 w 1981199"/>
              <a:gd name="connsiteY12" fmla="*/ 718600 h 1402822"/>
              <a:gd name="connsiteX13" fmla="*/ 1136693 w 1981199"/>
              <a:gd name="connsiteY13" fmla="*/ 1402822 h 1402822"/>
              <a:gd name="connsiteX14" fmla="*/ 1441449 w 1981199"/>
              <a:gd name="connsiteY14" fmla="*/ 709075 h 1402822"/>
              <a:gd name="connsiteX15" fmla="*/ 119769 w 1981199"/>
              <a:gd name="connsiteY15" fmla="*/ 718600 h 1402822"/>
              <a:gd name="connsiteX16" fmla="*/ 0 w 1981199"/>
              <a:gd name="connsiteY16" fmla="*/ 598831 h 1402822"/>
              <a:gd name="connsiteX17" fmla="*/ 0 w 1981199"/>
              <a:gd name="connsiteY17" fmla="*/ 598833 h 1402822"/>
              <a:gd name="connsiteX18" fmla="*/ 0 w 1981199"/>
              <a:gd name="connsiteY18" fmla="*/ 419183 h 1402822"/>
              <a:gd name="connsiteX19" fmla="*/ 0 w 1981199"/>
              <a:gd name="connsiteY19" fmla="*/ 419183 h 1402822"/>
              <a:gd name="connsiteX20" fmla="*/ 0 w 1981199"/>
              <a:gd name="connsiteY20" fmla="*/ 119769 h 1402822"/>
              <a:gd name="connsiteX0" fmla="*/ 0 w 1981199"/>
              <a:gd name="connsiteY0" fmla="*/ 119769 h 1180840"/>
              <a:gd name="connsiteX1" fmla="*/ 119769 w 1981199"/>
              <a:gd name="connsiteY1" fmla="*/ 0 h 1180840"/>
              <a:gd name="connsiteX2" fmla="*/ 1155699 w 1981199"/>
              <a:gd name="connsiteY2" fmla="*/ 0 h 1180840"/>
              <a:gd name="connsiteX3" fmla="*/ 1155699 w 1981199"/>
              <a:gd name="connsiteY3" fmla="*/ 0 h 1180840"/>
              <a:gd name="connsiteX4" fmla="*/ 1650999 w 1981199"/>
              <a:gd name="connsiteY4" fmla="*/ 0 h 1180840"/>
              <a:gd name="connsiteX5" fmla="*/ 1861430 w 1981199"/>
              <a:gd name="connsiteY5" fmla="*/ 0 h 1180840"/>
              <a:gd name="connsiteX6" fmla="*/ 1981199 w 1981199"/>
              <a:gd name="connsiteY6" fmla="*/ 119769 h 1180840"/>
              <a:gd name="connsiteX7" fmla="*/ 1981199 w 1981199"/>
              <a:gd name="connsiteY7" fmla="*/ 419183 h 1180840"/>
              <a:gd name="connsiteX8" fmla="*/ 1981199 w 1981199"/>
              <a:gd name="connsiteY8" fmla="*/ 419183 h 1180840"/>
              <a:gd name="connsiteX9" fmla="*/ 1981199 w 1981199"/>
              <a:gd name="connsiteY9" fmla="*/ 598833 h 1180840"/>
              <a:gd name="connsiteX10" fmla="*/ 1981199 w 1981199"/>
              <a:gd name="connsiteY10" fmla="*/ 598831 h 1180840"/>
              <a:gd name="connsiteX11" fmla="*/ 1861430 w 1981199"/>
              <a:gd name="connsiteY11" fmla="*/ 718600 h 1180840"/>
              <a:gd name="connsiteX12" fmla="*/ 1650999 w 1981199"/>
              <a:gd name="connsiteY12" fmla="*/ 718600 h 1180840"/>
              <a:gd name="connsiteX13" fmla="*/ 1499733 w 1981199"/>
              <a:gd name="connsiteY13" fmla="*/ 1180840 h 1180840"/>
              <a:gd name="connsiteX14" fmla="*/ 1441449 w 1981199"/>
              <a:gd name="connsiteY14" fmla="*/ 709075 h 1180840"/>
              <a:gd name="connsiteX15" fmla="*/ 119769 w 1981199"/>
              <a:gd name="connsiteY15" fmla="*/ 718600 h 1180840"/>
              <a:gd name="connsiteX16" fmla="*/ 0 w 1981199"/>
              <a:gd name="connsiteY16" fmla="*/ 598831 h 1180840"/>
              <a:gd name="connsiteX17" fmla="*/ 0 w 1981199"/>
              <a:gd name="connsiteY17" fmla="*/ 598833 h 1180840"/>
              <a:gd name="connsiteX18" fmla="*/ 0 w 1981199"/>
              <a:gd name="connsiteY18" fmla="*/ 419183 h 1180840"/>
              <a:gd name="connsiteX19" fmla="*/ 0 w 1981199"/>
              <a:gd name="connsiteY19" fmla="*/ 419183 h 1180840"/>
              <a:gd name="connsiteX20" fmla="*/ 0 w 1981199"/>
              <a:gd name="connsiteY20" fmla="*/ 119769 h 1180840"/>
              <a:gd name="connsiteX0" fmla="*/ 0 w 1981199"/>
              <a:gd name="connsiteY0" fmla="*/ 119769 h 1234422"/>
              <a:gd name="connsiteX1" fmla="*/ 119769 w 1981199"/>
              <a:gd name="connsiteY1" fmla="*/ 0 h 1234422"/>
              <a:gd name="connsiteX2" fmla="*/ 1155699 w 1981199"/>
              <a:gd name="connsiteY2" fmla="*/ 0 h 1234422"/>
              <a:gd name="connsiteX3" fmla="*/ 1155699 w 1981199"/>
              <a:gd name="connsiteY3" fmla="*/ 0 h 1234422"/>
              <a:gd name="connsiteX4" fmla="*/ 1650999 w 1981199"/>
              <a:gd name="connsiteY4" fmla="*/ 0 h 1234422"/>
              <a:gd name="connsiteX5" fmla="*/ 1861430 w 1981199"/>
              <a:gd name="connsiteY5" fmla="*/ 0 h 1234422"/>
              <a:gd name="connsiteX6" fmla="*/ 1981199 w 1981199"/>
              <a:gd name="connsiteY6" fmla="*/ 119769 h 1234422"/>
              <a:gd name="connsiteX7" fmla="*/ 1981199 w 1981199"/>
              <a:gd name="connsiteY7" fmla="*/ 419183 h 1234422"/>
              <a:gd name="connsiteX8" fmla="*/ 1981199 w 1981199"/>
              <a:gd name="connsiteY8" fmla="*/ 419183 h 1234422"/>
              <a:gd name="connsiteX9" fmla="*/ 1981199 w 1981199"/>
              <a:gd name="connsiteY9" fmla="*/ 598833 h 1234422"/>
              <a:gd name="connsiteX10" fmla="*/ 1981199 w 1981199"/>
              <a:gd name="connsiteY10" fmla="*/ 598831 h 1234422"/>
              <a:gd name="connsiteX11" fmla="*/ 1861430 w 1981199"/>
              <a:gd name="connsiteY11" fmla="*/ 718600 h 1234422"/>
              <a:gd name="connsiteX12" fmla="*/ 1650999 w 1981199"/>
              <a:gd name="connsiteY12" fmla="*/ 718600 h 1234422"/>
              <a:gd name="connsiteX13" fmla="*/ 1715267 w 1981199"/>
              <a:gd name="connsiteY13" fmla="*/ 1234422 h 1234422"/>
              <a:gd name="connsiteX14" fmla="*/ 1441449 w 1981199"/>
              <a:gd name="connsiteY14" fmla="*/ 709075 h 1234422"/>
              <a:gd name="connsiteX15" fmla="*/ 119769 w 1981199"/>
              <a:gd name="connsiteY15" fmla="*/ 718600 h 1234422"/>
              <a:gd name="connsiteX16" fmla="*/ 0 w 1981199"/>
              <a:gd name="connsiteY16" fmla="*/ 598831 h 1234422"/>
              <a:gd name="connsiteX17" fmla="*/ 0 w 1981199"/>
              <a:gd name="connsiteY17" fmla="*/ 598833 h 1234422"/>
              <a:gd name="connsiteX18" fmla="*/ 0 w 1981199"/>
              <a:gd name="connsiteY18" fmla="*/ 419183 h 1234422"/>
              <a:gd name="connsiteX19" fmla="*/ 0 w 1981199"/>
              <a:gd name="connsiteY19" fmla="*/ 419183 h 1234422"/>
              <a:gd name="connsiteX20" fmla="*/ 0 w 1981199"/>
              <a:gd name="connsiteY20" fmla="*/ 119769 h 123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81199" h="1234422">
                <a:moveTo>
                  <a:pt x="0" y="119769"/>
                </a:moveTo>
                <a:cubicBezTo>
                  <a:pt x="0" y="53622"/>
                  <a:pt x="53622" y="0"/>
                  <a:pt x="119769" y="0"/>
                </a:cubicBezTo>
                <a:lnTo>
                  <a:pt x="1155699" y="0"/>
                </a:lnTo>
                <a:lnTo>
                  <a:pt x="1155699" y="0"/>
                </a:lnTo>
                <a:lnTo>
                  <a:pt x="1650999" y="0"/>
                </a:lnTo>
                <a:lnTo>
                  <a:pt x="1861430" y="0"/>
                </a:lnTo>
                <a:cubicBezTo>
                  <a:pt x="1927577" y="0"/>
                  <a:pt x="1981199" y="53622"/>
                  <a:pt x="1981199" y="119769"/>
                </a:cubicBezTo>
                <a:lnTo>
                  <a:pt x="1981199" y="419183"/>
                </a:lnTo>
                <a:lnTo>
                  <a:pt x="1981199" y="419183"/>
                </a:lnTo>
                <a:lnTo>
                  <a:pt x="1981199" y="598833"/>
                </a:lnTo>
                <a:lnTo>
                  <a:pt x="1981199" y="598831"/>
                </a:lnTo>
                <a:cubicBezTo>
                  <a:pt x="1981199" y="664978"/>
                  <a:pt x="1927577" y="718600"/>
                  <a:pt x="1861430" y="718600"/>
                </a:cubicBezTo>
                <a:lnTo>
                  <a:pt x="1650999" y="718600"/>
                </a:lnTo>
                <a:lnTo>
                  <a:pt x="1715267" y="1234422"/>
                </a:lnTo>
                <a:lnTo>
                  <a:pt x="1441449" y="709075"/>
                </a:lnTo>
                <a:lnTo>
                  <a:pt x="119769" y="718600"/>
                </a:lnTo>
                <a:cubicBezTo>
                  <a:pt x="53622" y="718600"/>
                  <a:pt x="0" y="664978"/>
                  <a:pt x="0" y="598831"/>
                </a:cubicBezTo>
                <a:lnTo>
                  <a:pt x="0" y="598833"/>
                </a:lnTo>
                <a:lnTo>
                  <a:pt x="0" y="419183"/>
                </a:lnTo>
                <a:lnTo>
                  <a:pt x="0" y="419183"/>
                </a:lnTo>
                <a:lnTo>
                  <a:pt x="0" y="119769"/>
                </a:lnTo>
                <a:close/>
              </a:path>
            </a:pathLst>
          </a:cu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4333" y="1892345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17 và 20</a:t>
            </a: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957612" y="2690901"/>
            <a:ext cx="5200966" cy="617619"/>
            <a:chOff x="2880466" y="2001546"/>
            <a:chExt cx="3059276" cy="363292"/>
          </a:xfrm>
        </p:grpSpPr>
        <p:sp>
          <p:nvSpPr>
            <p:cNvPr id="9" name="Rectangle 8"/>
            <p:cNvSpPr/>
            <p:nvPr/>
          </p:nvSpPr>
          <p:spPr>
            <a:xfrm>
              <a:off x="2880466" y="2001547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17856" y="2001886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53082" y="2001547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90198" y="2001547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4845" y="2001547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60663" y="2001546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95890" y="2001547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35264" y="2001547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74862" y="2001547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11555" y="2001547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86328" y="2001547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25159" y="2001547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61684" y="2001547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80466" y="2246169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17856" y="2246508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53082" y="2246169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90198" y="2246169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24845" y="2246168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60663" y="2246168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695890" y="2246168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835264" y="2246168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74862" y="2246168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11555" y="2246168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86330" y="2246169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28334" y="2246169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864859" y="2246169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00632" y="2246169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37157" y="2246169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00351" y="2001547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39181" y="2001547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75706" y="2001546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12230" y="2001547"/>
              <a:ext cx="118330" cy="118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CD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70586" y="2246169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12591" y="2246169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49116" y="2246169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684888" y="2246169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821412" y="2246169"/>
              <a:ext cx="118330" cy="11833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029674" y="1156554"/>
            <a:ext cx="2666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bé hơn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10 nên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43601" y="1518304"/>
            <a:ext cx="255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17 bé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8285" y="1130936"/>
            <a:ext cx="2173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6636" y="1464126"/>
            <a:ext cx="185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1 chục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83080" y="2540170"/>
            <a:ext cx="2674620" cy="99224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716338" y="2540170"/>
            <a:ext cx="2614101" cy="9970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676697" y="4842993"/>
            <a:ext cx="1790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&lt; 20</a:t>
            </a:r>
            <a:endParaRPr lang="en-US" sz="3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0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7" grpId="0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Chọn &gt; hoặc &lt;.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68468" y="882613"/>
            <a:ext cx="3074460" cy="286591"/>
            <a:chOff x="1064327" y="882614"/>
            <a:chExt cx="3291840" cy="320040"/>
          </a:xfrm>
        </p:grpSpPr>
        <p:sp>
          <p:nvSpPr>
            <p:cNvPr id="5" name="Rectangle 4"/>
            <p:cNvSpPr/>
            <p:nvPr/>
          </p:nvSpPr>
          <p:spPr>
            <a:xfrm>
              <a:off x="1064327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93511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22695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1879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81063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10247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39431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68615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97799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26983" y="882614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4736913" y="882613"/>
            <a:ext cx="253948" cy="283464"/>
          </a:xfrm>
          <a:prstGeom prst="rect">
            <a:avLst/>
          </a:prstGeom>
          <a:solidFill>
            <a:srgbClr val="B7D432"/>
          </a:solidFill>
          <a:ln w="19050">
            <a:solidFill>
              <a:srgbClr val="71A3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736911" y="1284803"/>
            <a:ext cx="594805" cy="283464"/>
            <a:chOff x="4381311" y="1337258"/>
            <a:chExt cx="740666" cy="320040"/>
          </a:xfrm>
        </p:grpSpPr>
        <p:sp>
          <p:nvSpPr>
            <p:cNvPr id="118" name="Rectangle 117"/>
            <p:cNvSpPr/>
            <p:nvPr/>
          </p:nvSpPr>
          <p:spPr>
            <a:xfrm>
              <a:off x="4381311" y="1337258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792793" y="1337258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4736912" y="3736761"/>
            <a:ext cx="1588770" cy="283464"/>
            <a:chOff x="4381312" y="3948633"/>
            <a:chExt cx="1917954" cy="320040"/>
          </a:xfrm>
        </p:grpSpPr>
        <p:sp>
          <p:nvSpPr>
            <p:cNvPr id="124" name="Rectangle 123"/>
            <p:cNvSpPr/>
            <p:nvPr/>
          </p:nvSpPr>
          <p:spPr>
            <a:xfrm>
              <a:off x="4381312" y="3948633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792792" y="3948633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192843" y="3948633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581463" y="3948633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970082" y="3948633"/>
              <a:ext cx="329184" cy="320040"/>
            </a:xfrm>
            <a:prstGeom prst="rect">
              <a:avLst/>
            </a:prstGeom>
            <a:solidFill>
              <a:srgbClr val="B7D432"/>
            </a:solidFill>
            <a:ln w="19050">
              <a:solidFill>
                <a:srgbClr val="71A3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736911" y="4191405"/>
            <a:ext cx="1972153" cy="283464"/>
            <a:chOff x="4381311" y="4403277"/>
            <a:chExt cx="2323721" cy="320040"/>
          </a:xfrm>
        </p:grpSpPr>
        <p:sp>
          <p:nvSpPr>
            <p:cNvPr id="129" name="Rectangle 128"/>
            <p:cNvSpPr/>
            <p:nvPr/>
          </p:nvSpPr>
          <p:spPr>
            <a:xfrm>
              <a:off x="4381311" y="4403277"/>
              <a:ext cx="329184" cy="320040"/>
            </a:xfrm>
            <a:prstGeom prst="rect">
              <a:avLst/>
            </a:prstGeom>
            <a:solidFill>
              <a:srgbClr val="FFCD07"/>
            </a:solidFill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792793" y="4403277"/>
              <a:ext cx="329184" cy="320040"/>
            </a:xfrm>
            <a:prstGeom prst="rect">
              <a:avLst/>
            </a:prstGeom>
            <a:solidFill>
              <a:srgbClr val="FFCD07"/>
            </a:solidFill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192843" y="4403277"/>
              <a:ext cx="329184" cy="320040"/>
            </a:xfrm>
            <a:prstGeom prst="rect">
              <a:avLst/>
            </a:prstGeom>
            <a:solidFill>
              <a:srgbClr val="FFCD07"/>
            </a:solidFill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581463" y="4403277"/>
              <a:ext cx="329184" cy="320040"/>
            </a:xfrm>
            <a:prstGeom prst="rect">
              <a:avLst/>
            </a:prstGeom>
            <a:solidFill>
              <a:srgbClr val="FFCD07"/>
            </a:solidFill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970082" y="4403277"/>
              <a:ext cx="329184" cy="320040"/>
            </a:xfrm>
            <a:prstGeom prst="rect">
              <a:avLst/>
            </a:prstGeom>
            <a:solidFill>
              <a:srgbClr val="FFCD07"/>
            </a:solidFill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375848" y="4403277"/>
              <a:ext cx="329184" cy="320040"/>
            </a:xfrm>
            <a:prstGeom prst="rect">
              <a:avLst/>
            </a:prstGeom>
            <a:solidFill>
              <a:srgbClr val="FFCD07"/>
            </a:solidFill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736913" y="5165044"/>
            <a:ext cx="968130" cy="283464"/>
            <a:chOff x="4381312" y="5466127"/>
            <a:chExt cx="1117855" cy="320040"/>
          </a:xfrm>
        </p:grpSpPr>
        <p:sp>
          <p:nvSpPr>
            <p:cNvPr id="135" name="Rectangle 134"/>
            <p:cNvSpPr/>
            <p:nvPr/>
          </p:nvSpPr>
          <p:spPr>
            <a:xfrm>
              <a:off x="4381312" y="5466127"/>
              <a:ext cx="329184" cy="320040"/>
            </a:xfrm>
            <a:prstGeom prst="rect">
              <a:avLst/>
            </a:prstGeom>
            <a:solidFill>
              <a:srgbClr val="ACDABB"/>
            </a:solidFill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780685" y="5466127"/>
              <a:ext cx="329184" cy="320040"/>
            </a:xfrm>
            <a:prstGeom prst="rect">
              <a:avLst/>
            </a:prstGeom>
            <a:solidFill>
              <a:srgbClr val="ACDABB"/>
            </a:solidFill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169983" y="5466127"/>
              <a:ext cx="329184" cy="320040"/>
            </a:xfrm>
            <a:prstGeom prst="rect">
              <a:avLst/>
            </a:prstGeom>
            <a:solidFill>
              <a:srgbClr val="ACDABB"/>
            </a:solidFill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4718175" y="2309687"/>
            <a:ext cx="1588770" cy="283464"/>
            <a:chOff x="4381312" y="2431139"/>
            <a:chExt cx="1917954" cy="320040"/>
          </a:xfrm>
        </p:grpSpPr>
        <p:sp>
          <p:nvSpPr>
            <p:cNvPr id="146" name="Rectangle 145"/>
            <p:cNvSpPr/>
            <p:nvPr/>
          </p:nvSpPr>
          <p:spPr>
            <a:xfrm>
              <a:off x="4381312" y="2431139"/>
              <a:ext cx="329184" cy="320040"/>
            </a:xfrm>
            <a:prstGeom prst="rect">
              <a:avLst/>
            </a:prstGeom>
            <a:solidFill>
              <a:srgbClr val="74CEE2"/>
            </a:solidFill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792792" y="2431139"/>
              <a:ext cx="329184" cy="320040"/>
            </a:xfrm>
            <a:prstGeom prst="rect">
              <a:avLst/>
            </a:prstGeom>
            <a:solidFill>
              <a:srgbClr val="74CEE2"/>
            </a:solidFill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192843" y="2431139"/>
              <a:ext cx="329184" cy="320040"/>
            </a:xfrm>
            <a:prstGeom prst="rect">
              <a:avLst/>
            </a:prstGeom>
            <a:solidFill>
              <a:srgbClr val="74CEE2"/>
            </a:solidFill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581463" y="2431139"/>
              <a:ext cx="329184" cy="320040"/>
            </a:xfrm>
            <a:prstGeom prst="rect">
              <a:avLst/>
            </a:prstGeom>
            <a:solidFill>
              <a:srgbClr val="74CEE2"/>
            </a:solidFill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970082" y="2431139"/>
              <a:ext cx="329184" cy="320040"/>
            </a:xfrm>
            <a:prstGeom prst="rect">
              <a:avLst/>
            </a:prstGeom>
            <a:solidFill>
              <a:srgbClr val="74CEE2"/>
            </a:solidFill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5760" y="2763122"/>
            <a:ext cx="937346" cy="283464"/>
            <a:chOff x="4381311" y="2885783"/>
            <a:chExt cx="1140716" cy="320040"/>
          </a:xfrm>
        </p:grpSpPr>
        <p:sp>
          <p:nvSpPr>
            <p:cNvPr id="151" name="Rectangle 150"/>
            <p:cNvSpPr/>
            <p:nvPr/>
          </p:nvSpPr>
          <p:spPr>
            <a:xfrm>
              <a:off x="4381311" y="2885783"/>
              <a:ext cx="329184" cy="320040"/>
            </a:xfrm>
            <a:prstGeom prst="rect">
              <a:avLst/>
            </a:prstGeom>
            <a:solidFill>
              <a:srgbClr val="F6988F"/>
            </a:solidFill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4792793" y="2885783"/>
              <a:ext cx="329184" cy="320040"/>
            </a:xfrm>
            <a:prstGeom prst="rect">
              <a:avLst/>
            </a:prstGeom>
            <a:solidFill>
              <a:srgbClr val="F6988F"/>
            </a:solidFill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192843" y="2885783"/>
              <a:ext cx="329184" cy="320040"/>
            </a:xfrm>
            <a:prstGeom prst="rect">
              <a:avLst/>
            </a:prstGeom>
            <a:solidFill>
              <a:srgbClr val="F6988F"/>
            </a:solidFill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68468" y="2291656"/>
            <a:ext cx="3074460" cy="283464"/>
            <a:chOff x="1106939" y="1154430"/>
            <a:chExt cx="3771900" cy="377190"/>
          </a:xfrm>
          <a:solidFill>
            <a:srgbClr val="74CEE2"/>
          </a:solidFill>
        </p:grpSpPr>
        <p:sp>
          <p:nvSpPr>
            <p:cNvPr id="19" name="Rectangle 18"/>
            <p:cNvSpPr/>
            <p:nvPr/>
          </p:nvSpPr>
          <p:spPr>
            <a:xfrm>
              <a:off x="110693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8412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6131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3850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1569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9288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7007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4726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2445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0164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008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7588" y="81165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168468" y="3722552"/>
            <a:ext cx="3074460" cy="283464"/>
            <a:chOff x="1106939" y="1154430"/>
            <a:chExt cx="3771900" cy="377190"/>
          </a:xfrm>
          <a:solidFill>
            <a:srgbClr val="B7D432"/>
          </a:solidFill>
        </p:grpSpPr>
        <p:sp>
          <p:nvSpPr>
            <p:cNvPr id="31" name="Rectangle 30"/>
            <p:cNvSpPr/>
            <p:nvPr/>
          </p:nvSpPr>
          <p:spPr>
            <a:xfrm>
              <a:off x="110693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8412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6131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3850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1569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99288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7007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4726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2445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0164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79C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68468" y="5165044"/>
            <a:ext cx="3074460" cy="283464"/>
            <a:chOff x="1106939" y="1154430"/>
            <a:chExt cx="3771900" cy="377190"/>
          </a:xfrm>
          <a:solidFill>
            <a:srgbClr val="ACDABB"/>
          </a:solidFill>
        </p:grpSpPr>
        <p:sp>
          <p:nvSpPr>
            <p:cNvPr id="42" name="Rectangle 41"/>
            <p:cNvSpPr/>
            <p:nvPr/>
          </p:nvSpPr>
          <p:spPr>
            <a:xfrm>
              <a:off x="110693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8412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86131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3850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1569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99288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37007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74726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2445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50164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358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37588" y="2158085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7588" y="367835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7588" y="507038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168468" y="1284803"/>
            <a:ext cx="3074459" cy="283464"/>
            <a:chOff x="1106939" y="1154430"/>
            <a:chExt cx="3771900" cy="377190"/>
          </a:xfrm>
          <a:solidFill>
            <a:srgbClr val="A3B6DE"/>
          </a:solidFill>
        </p:grpSpPr>
        <p:sp>
          <p:nvSpPr>
            <p:cNvPr id="56" name="Rectangle 55"/>
            <p:cNvSpPr/>
            <p:nvPr/>
          </p:nvSpPr>
          <p:spPr>
            <a:xfrm>
              <a:off x="110693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48412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86131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23850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1569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9288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7007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74726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2445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50164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7784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168468" y="2746300"/>
            <a:ext cx="3074460" cy="283464"/>
            <a:chOff x="1106939" y="1154430"/>
            <a:chExt cx="3771900" cy="377190"/>
          </a:xfrm>
          <a:solidFill>
            <a:srgbClr val="F6988F"/>
          </a:solidFill>
        </p:grpSpPr>
        <p:sp>
          <p:nvSpPr>
            <p:cNvPr id="69" name="Rectangle 68"/>
            <p:cNvSpPr/>
            <p:nvPr/>
          </p:nvSpPr>
          <p:spPr>
            <a:xfrm>
              <a:off x="110693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48412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6131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23850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61569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99288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37007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74726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12445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50164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D74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168468" y="4177195"/>
            <a:ext cx="3074460" cy="283464"/>
            <a:chOff x="1106939" y="1154430"/>
            <a:chExt cx="3771900" cy="377190"/>
          </a:xfrm>
          <a:solidFill>
            <a:srgbClr val="FFCD07"/>
          </a:solidFill>
        </p:grpSpPr>
        <p:sp>
          <p:nvSpPr>
            <p:cNvPr id="80" name="Rectangle 79"/>
            <p:cNvSpPr/>
            <p:nvPr/>
          </p:nvSpPr>
          <p:spPr>
            <a:xfrm>
              <a:off x="110693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48412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86131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23850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61569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99288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37007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74726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12445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50164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C672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168468" y="5619688"/>
            <a:ext cx="3074460" cy="283464"/>
            <a:chOff x="1106939" y="1154430"/>
            <a:chExt cx="3771900" cy="377190"/>
          </a:xfrm>
          <a:solidFill>
            <a:srgbClr val="A3B6DE"/>
          </a:solidFill>
        </p:grpSpPr>
        <p:sp>
          <p:nvSpPr>
            <p:cNvPr id="91" name="Rectangle 90"/>
            <p:cNvSpPr/>
            <p:nvPr/>
          </p:nvSpPr>
          <p:spPr>
            <a:xfrm>
              <a:off x="110693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48412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86131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23850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61569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99288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37007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4726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12445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501649" y="1154430"/>
              <a:ext cx="377190" cy="377190"/>
            </a:xfrm>
            <a:prstGeom prst="rect">
              <a:avLst/>
            </a:prstGeom>
            <a:grpFill/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4736911" y="5605479"/>
            <a:ext cx="3429189" cy="283464"/>
            <a:chOff x="4381311" y="5906562"/>
            <a:chExt cx="3892214" cy="334249"/>
          </a:xfrm>
        </p:grpSpPr>
        <p:sp>
          <p:nvSpPr>
            <p:cNvPr id="140" name="Rectangle 139"/>
            <p:cNvSpPr/>
            <p:nvPr/>
          </p:nvSpPr>
          <p:spPr>
            <a:xfrm>
              <a:off x="4381311" y="5920771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780799" y="5920771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169983" y="5920771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570033" y="5920771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958652" y="5920771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353464" y="5920771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6752898" y="5920771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145192" y="5920771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552047" y="5906562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944341" y="5906562"/>
              <a:ext cx="329184" cy="320040"/>
            </a:xfrm>
            <a:prstGeom prst="rect">
              <a:avLst/>
            </a:prstGeom>
            <a:solidFill>
              <a:srgbClr val="A3B6DE"/>
            </a:solidFill>
            <a:ln w="19050">
              <a:solidFill>
                <a:srgbClr val="6A74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1861694" y="1757975"/>
            <a:ext cx="1300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12        11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329031" y="1738397"/>
            <a:ext cx="1300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11        12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366315" y="1757975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4825454" y="1738397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/>
          <p:cNvSpPr txBox="1"/>
          <p:nvPr/>
        </p:nvSpPr>
        <p:spPr>
          <a:xfrm flipH="1">
            <a:off x="2388660" y="1756754"/>
            <a:ext cx="42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 flipH="1">
            <a:off x="4856536" y="1738015"/>
            <a:ext cx="42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861694" y="3121971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14        13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329031" y="3102393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13        14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366315" y="3121971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4825454" y="3102393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extBox 181"/>
          <p:cNvSpPr txBox="1"/>
          <p:nvPr/>
        </p:nvSpPr>
        <p:spPr>
          <a:xfrm flipH="1">
            <a:off x="2388660" y="3120750"/>
            <a:ext cx="42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 flipH="1">
            <a:off x="4856536" y="3102011"/>
            <a:ext cx="42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861694" y="4592645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15        16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329031" y="4573067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16        15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366315" y="4592645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4825454" y="4573067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 flipH="1">
            <a:off x="2388660" y="4591424"/>
            <a:ext cx="42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 flipH="1">
            <a:off x="4856536" y="4572685"/>
            <a:ext cx="42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861694" y="6043741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20        13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329031" y="6024163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13        20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366315" y="6043741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4825454" y="6024163"/>
            <a:ext cx="365760" cy="36576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/>
          <p:cNvSpPr txBox="1"/>
          <p:nvPr/>
        </p:nvSpPr>
        <p:spPr>
          <a:xfrm flipH="1">
            <a:off x="2388660" y="6042520"/>
            <a:ext cx="42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 flipH="1">
            <a:off x="4856536" y="6023781"/>
            <a:ext cx="42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3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106939" y="306370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Chọn &gt; hoặc &lt;.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973" y="171233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275717" y="2288801"/>
            <a:ext cx="6383417" cy="1500541"/>
            <a:chOff x="1608757" y="1658295"/>
            <a:chExt cx="4941268" cy="1161537"/>
          </a:xfrm>
        </p:grpSpPr>
        <p:sp>
          <p:nvSpPr>
            <p:cNvPr id="7" name="Rectangle 6"/>
            <p:cNvSpPr/>
            <p:nvPr/>
          </p:nvSpPr>
          <p:spPr>
            <a:xfrm>
              <a:off x="1610600" y="1658297"/>
              <a:ext cx="359621" cy="369894"/>
            </a:xfrm>
            <a:prstGeom prst="rect">
              <a:avLst/>
            </a:prstGeom>
            <a:solidFill>
              <a:srgbClr val="B7D333"/>
            </a:solidFill>
            <a:ln w="19050">
              <a:solidFill>
                <a:srgbClr val="75A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66932" y="1658297"/>
              <a:ext cx="359621" cy="369894"/>
            </a:xfrm>
            <a:prstGeom prst="rect">
              <a:avLst/>
            </a:prstGeom>
            <a:solidFill>
              <a:srgbClr val="B7D333"/>
            </a:solidFill>
            <a:ln w="19050">
              <a:solidFill>
                <a:srgbClr val="75A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327168" y="1658297"/>
              <a:ext cx="359621" cy="369894"/>
            </a:xfrm>
            <a:prstGeom prst="rect">
              <a:avLst/>
            </a:prstGeom>
            <a:solidFill>
              <a:srgbClr val="B7D333"/>
            </a:solidFill>
            <a:ln w="19050">
              <a:solidFill>
                <a:srgbClr val="75A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78242" y="1658297"/>
              <a:ext cx="359621" cy="369894"/>
            </a:xfrm>
            <a:prstGeom prst="rect">
              <a:avLst/>
            </a:prstGeom>
            <a:solidFill>
              <a:srgbClr val="B7D333"/>
            </a:solidFill>
            <a:ln w="19050">
              <a:solidFill>
                <a:srgbClr val="75A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37871" y="1658295"/>
              <a:ext cx="359621" cy="369894"/>
            </a:xfrm>
            <a:prstGeom prst="rect">
              <a:avLst/>
            </a:prstGeom>
            <a:solidFill>
              <a:srgbClr val="B7D333"/>
            </a:solidFill>
            <a:ln w="19050">
              <a:solidFill>
                <a:srgbClr val="75A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90251" y="1658295"/>
              <a:ext cx="359621" cy="369894"/>
            </a:xfrm>
            <a:prstGeom prst="rect">
              <a:avLst/>
            </a:prstGeom>
            <a:solidFill>
              <a:srgbClr val="B7D333"/>
            </a:solidFill>
            <a:ln w="19050">
              <a:solidFill>
                <a:srgbClr val="75A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50098" y="1658295"/>
              <a:ext cx="359621" cy="369894"/>
            </a:xfrm>
            <a:prstGeom prst="rect">
              <a:avLst/>
            </a:prstGeom>
            <a:solidFill>
              <a:srgbClr val="B7D333"/>
            </a:solidFill>
            <a:ln w="19050">
              <a:solidFill>
                <a:srgbClr val="75A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02252" y="1658295"/>
              <a:ext cx="359621" cy="369894"/>
            </a:xfrm>
            <a:prstGeom prst="rect">
              <a:avLst/>
            </a:prstGeom>
            <a:solidFill>
              <a:srgbClr val="B7D333"/>
            </a:solidFill>
            <a:ln w="19050">
              <a:solidFill>
                <a:srgbClr val="75A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61618" y="1658295"/>
              <a:ext cx="359621" cy="369894"/>
            </a:xfrm>
            <a:prstGeom prst="rect">
              <a:avLst/>
            </a:prstGeom>
            <a:solidFill>
              <a:srgbClr val="B7D333"/>
            </a:solidFill>
            <a:ln w="19050">
              <a:solidFill>
                <a:srgbClr val="75A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1860" y="1658295"/>
              <a:ext cx="359621" cy="369894"/>
            </a:xfrm>
            <a:prstGeom prst="rect">
              <a:avLst/>
            </a:prstGeom>
            <a:solidFill>
              <a:srgbClr val="B7D333"/>
            </a:solidFill>
            <a:ln w="19050">
              <a:solidFill>
                <a:srgbClr val="75A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92742" y="1658295"/>
              <a:ext cx="359621" cy="369894"/>
            </a:xfrm>
            <a:prstGeom prst="rect">
              <a:avLst/>
            </a:prstGeom>
            <a:solidFill>
              <a:srgbClr val="B7D333"/>
            </a:solidFill>
            <a:ln w="19050">
              <a:solidFill>
                <a:srgbClr val="75A6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08757" y="2449936"/>
              <a:ext cx="359621" cy="369894"/>
            </a:xfrm>
            <a:prstGeom prst="rect">
              <a:avLst/>
            </a:prstGeom>
            <a:solidFill>
              <a:srgbClr val="A1B6DE"/>
            </a:solidFill>
            <a:ln w="19050">
              <a:solidFill>
                <a:srgbClr val="7682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65089" y="2449936"/>
              <a:ext cx="359621" cy="369894"/>
            </a:xfrm>
            <a:prstGeom prst="rect">
              <a:avLst/>
            </a:prstGeom>
            <a:solidFill>
              <a:srgbClr val="A1B6DE"/>
            </a:solidFill>
            <a:ln w="19050">
              <a:solidFill>
                <a:srgbClr val="7682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22150" y="2449936"/>
              <a:ext cx="359621" cy="369894"/>
            </a:xfrm>
            <a:prstGeom prst="rect">
              <a:avLst/>
            </a:prstGeom>
            <a:solidFill>
              <a:srgbClr val="A1B6DE"/>
            </a:solidFill>
            <a:ln w="19050">
              <a:solidFill>
                <a:srgbClr val="7682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78244" y="2449936"/>
              <a:ext cx="359621" cy="369894"/>
            </a:xfrm>
            <a:prstGeom prst="rect">
              <a:avLst/>
            </a:prstGeom>
            <a:solidFill>
              <a:srgbClr val="A1B6DE"/>
            </a:solidFill>
            <a:ln w="19050">
              <a:solidFill>
                <a:srgbClr val="7682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37871" y="2449934"/>
              <a:ext cx="359621" cy="369894"/>
            </a:xfrm>
            <a:prstGeom prst="rect">
              <a:avLst/>
            </a:prstGeom>
            <a:solidFill>
              <a:srgbClr val="A1B6DE"/>
            </a:solidFill>
            <a:ln w="19050">
              <a:solidFill>
                <a:srgbClr val="7682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90251" y="2449934"/>
              <a:ext cx="359621" cy="369894"/>
            </a:xfrm>
            <a:prstGeom prst="rect">
              <a:avLst/>
            </a:prstGeom>
            <a:solidFill>
              <a:srgbClr val="A1B6DE"/>
            </a:solidFill>
            <a:ln w="19050">
              <a:solidFill>
                <a:srgbClr val="7682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50100" y="2449934"/>
              <a:ext cx="359621" cy="369894"/>
            </a:xfrm>
            <a:prstGeom prst="rect">
              <a:avLst/>
            </a:prstGeom>
            <a:solidFill>
              <a:srgbClr val="A1B6DE"/>
            </a:solidFill>
            <a:ln w="19050">
              <a:solidFill>
                <a:srgbClr val="7682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02252" y="2449934"/>
              <a:ext cx="359621" cy="369894"/>
            </a:xfrm>
            <a:prstGeom prst="rect">
              <a:avLst/>
            </a:prstGeom>
            <a:solidFill>
              <a:srgbClr val="A1B6DE"/>
            </a:solidFill>
            <a:ln w="19050">
              <a:solidFill>
                <a:srgbClr val="7682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61618" y="2449934"/>
              <a:ext cx="359621" cy="369894"/>
            </a:xfrm>
            <a:prstGeom prst="rect">
              <a:avLst/>
            </a:prstGeom>
            <a:solidFill>
              <a:srgbClr val="A1B6DE"/>
            </a:solidFill>
            <a:ln w="19050">
              <a:solidFill>
                <a:srgbClr val="7682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21860" y="2449934"/>
              <a:ext cx="359621" cy="369894"/>
            </a:xfrm>
            <a:prstGeom prst="rect">
              <a:avLst/>
            </a:prstGeom>
            <a:solidFill>
              <a:srgbClr val="A1B6DE"/>
            </a:solidFill>
            <a:ln w="19050">
              <a:solidFill>
                <a:srgbClr val="7682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92748" y="2449938"/>
              <a:ext cx="359621" cy="369894"/>
            </a:xfrm>
            <a:prstGeom prst="rect">
              <a:avLst/>
            </a:prstGeom>
            <a:solidFill>
              <a:srgbClr val="A1B6DE"/>
            </a:solidFill>
            <a:ln w="19050">
              <a:solidFill>
                <a:srgbClr val="7682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90404" y="2449934"/>
              <a:ext cx="359621" cy="369894"/>
            </a:xfrm>
            <a:prstGeom prst="rect">
              <a:avLst/>
            </a:prstGeom>
            <a:solidFill>
              <a:srgbClr val="A1B6DE"/>
            </a:solidFill>
            <a:ln w="19050">
              <a:solidFill>
                <a:srgbClr val="7682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945878" y="4603177"/>
            <a:ext cx="948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32157" y="4603177"/>
            <a:ext cx="948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96302" y="4603177"/>
            <a:ext cx="948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82581" y="4603177"/>
            <a:ext cx="948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846659" y="4604079"/>
            <a:ext cx="548640" cy="5486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767579" y="4604079"/>
            <a:ext cx="548640" cy="54864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856732" y="4519065"/>
            <a:ext cx="563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40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824714" y="4499077"/>
            <a:ext cx="563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18310" y="1880757"/>
            <a:ext cx="5001532" cy="2257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274033" y="1880757"/>
            <a:ext cx="1872440" cy="2257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ular Callout 61"/>
          <p:cNvSpPr/>
          <p:nvPr/>
        </p:nvSpPr>
        <p:spPr>
          <a:xfrm>
            <a:off x="834740" y="794424"/>
            <a:ext cx="2527071" cy="994896"/>
          </a:xfrm>
          <a:prstGeom prst="wedgeRoundRectCallout">
            <a:avLst>
              <a:gd name="adj1" fmla="val -6223"/>
              <a:gd name="adj2" fmla="val 93130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ular Callout 62"/>
          <p:cNvSpPr/>
          <p:nvPr/>
        </p:nvSpPr>
        <p:spPr>
          <a:xfrm>
            <a:off x="5741721" y="768035"/>
            <a:ext cx="2786905" cy="968398"/>
          </a:xfrm>
          <a:prstGeom prst="wedgeRoundRectCallout">
            <a:avLst>
              <a:gd name="adj1" fmla="val -2363"/>
              <a:gd name="adj2" fmla="val 93639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29423" y="831336"/>
            <a:ext cx="253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bé hơn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 nên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29423" y="1269286"/>
            <a:ext cx="251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bé hơn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98627" y="880099"/>
            <a:ext cx="2073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39054" y="1327654"/>
            <a:ext cx="185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1 chục</a:t>
            </a:r>
          </a:p>
        </p:txBody>
      </p:sp>
      <p:sp>
        <p:nvSpPr>
          <p:cNvPr id="45" name="TextBox 44"/>
          <p:cNvSpPr txBox="1"/>
          <p:nvPr/>
        </p:nvSpPr>
        <p:spPr>
          <a:xfrm flipH="1">
            <a:off x="2839791" y="4625722"/>
            <a:ext cx="42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5911337" y="4634204"/>
            <a:ext cx="421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4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56" grpId="0" animBg="1"/>
      <p:bldP spid="56" grpId="1" animBg="1"/>
      <p:bldP spid="57" grpId="0" animBg="1"/>
      <p:bldP spid="57" grpId="1" animBg="1"/>
      <p:bldP spid="62" grpId="0" animBg="1"/>
      <p:bldP spid="62" grpId="1" animBg="1"/>
      <p:bldP spid="63" grpId="0" animBg="1"/>
      <p:bldP spid="63" grpId="1" animBg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45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4964</TotalTime>
  <Words>377</Words>
  <Application>Microsoft Office PowerPoint</Application>
  <PresentationFormat>On-screen Show (4:3)</PresentationFormat>
  <Paragraphs>132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1017</cp:revision>
  <dcterms:created xsi:type="dcterms:W3CDTF">2018-11-09T03:14:06Z</dcterms:created>
  <dcterms:modified xsi:type="dcterms:W3CDTF">2020-04-24T09:18:57Z</dcterms:modified>
</cp:coreProperties>
</file>