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8" r:id="rId4"/>
    <p:sldId id="258" r:id="rId5"/>
    <p:sldId id="300" r:id="rId6"/>
    <p:sldId id="298" r:id="rId7"/>
    <p:sldId id="299" r:id="rId8"/>
    <p:sldId id="261" r:id="rId9"/>
    <p:sldId id="286" r:id="rId10"/>
    <p:sldId id="295" r:id="rId11"/>
    <p:sldId id="262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C42"/>
    <a:srgbClr val="7CAB33"/>
    <a:srgbClr val="007DC5"/>
    <a:srgbClr val="FF9900"/>
    <a:srgbClr val="FF0066"/>
    <a:srgbClr val="D6F0F1"/>
    <a:srgbClr val="E60000"/>
    <a:srgbClr val="A8D8B7"/>
    <a:srgbClr val="E6E6E6"/>
    <a:srgbClr val="FFC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2260" autoAdjust="0"/>
  </p:normalViewPr>
  <p:slideViewPr>
    <p:cSldViewPr snapToGrid="0">
      <p:cViewPr varScale="1">
        <p:scale>
          <a:sx n="84" d="100"/>
          <a:sy n="84" d="100"/>
        </p:scale>
        <p:origin x="108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4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9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2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9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3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1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4"/>
            <a:ext cx="9144000" cy="68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1" y="839562"/>
            <a:ext cx="6231883" cy="558030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81" y="1151529"/>
            <a:ext cx="535432" cy="50140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26" y="1151529"/>
            <a:ext cx="589154" cy="55171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66" y="2363431"/>
            <a:ext cx="589154" cy="55171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12" y="2223655"/>
            <a:ext cx="695845" cy="65162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71" y="2223655"/>
            <a:ext cx="695845" cy="6516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14" y="1962174"/>
            <a:ext cx="725530" cy="67942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44" y="1772261"/>
            <a:ext cx="705840" cy="66098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83" y="2363431"/>
            <a:ext cx="732355" cy="68581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90" y="2810358"/>
            <a:ext cx="732355" cy="68581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34" y="3535987"/>
            <a:ext cx="868845" cy="81363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66" y="3584402"/>
            <a:ext cx="888874" cy="83238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84" y="4191165"/>
            <a:ext cx="997696" cy="93429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69" y="4210549"/>
            <a:ext cx="997696" cy="93429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86" y="4185149"/>
            <a:ext cx="997696" cy="93429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13" y="5302508"/>
            <a:ext cx="997696" cy="93429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69" y="5244049"/>
            <a:ext cx="997696" cy="9342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092" y="1606946"/>
            <a:ext cx="1186018" cy="7206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817" y="3795964"/>
            <a:ext cx="1186018" cy="7206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3" y="125187"/>
            <a:ext cx="714375" cy="71437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045029" y="383235"/>
            <a:ext cx="444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66" y="3629714"/>
            <a:ext cx="1115287" cy="640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212" y="1501264"/>
            <a:ext cx="797777" cy="74708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721402" y="2527669"/>
            <a:ext cx="486848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18140" y="4685232"/>
            <a:ext cx="486848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42266" y="2537261"/>
            <a:ext cx="7269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43243" y="4696779"/>
            <a:ext cx="7259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51485" y="4649603"/>
            <a:ext cx="570477" cy="544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769579" y="2508662"/>
            <a:ext cx="570477" cy="544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828188" y="46706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88484" y="252972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9" y="844900"/>
            <a:ext cx="6231883" cy="558030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249212" y="1282045"/>
            <a:ext cx="1414021" cy="1132347"/>
          </a:xfrm>
          <a:prstGeom prst="ellipse">
            <a:avLst/>
          </a:prstGeom>
          <a:noFill/>
          <a:ln w="3810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4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45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45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4" grpId="0"/>
      <p:bldP spid="35" grpId="0"/>
      <p:bldP spid="36" grpId="0"/>
      <p:bldP spid="37" grpId="0"/>
      <p:bldP spid="38" grpId="0" animBg="1"/>
      <p:bldP spid="46" grpId="0" animBg="1"/>
      <p:bldP spid="47" grpId="0"/>
      <p:bldP spid="47" grpId="1"/>
      <p:bldP spid="48" grpId="0"/>
      <p:bldP spid="48" grpId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7014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Nói lần lượt các số còn thiếu. </a:t>
            </a:r>
            <a:r>
              <a:rPr lang="vi-VN" sz="2400" b="1" dirty="0" smtClean="0"/>
              <a:t>Đọc</a:t>
            </a:r>
            <a:r>
              <a:rPr lang="en-US" sz="2400" b="1" dirty="0" smtClean="0"/>
              <a:t> </a:t>
            </a:r>
            <a:r>
              <a:rPr lang="vi-VN" sz="2400" b="1" dirty="0" smtClean="0"/>
              <a:t>tất </a:t>
            </a:r>
            <a:r>
              <a:rPr lang="vi-VN" sz="2400" b="1" dirty="0"/>
              <a:t>cả các số </a:t>
            </a:r>
            <a:r>
              <a:rPr lang="vi-VN" sz="2400" b="1" dirty="0" smtClean="0"/>
              <a:t>trên</a:t>
            </a:r>
            <a:r>
              <a:rPr lang="en-US" sz="2400" b="1" dirty="0" smtClean="0"/>
              <a:t> </a:t>
            </a:r>
            <a:r>
              <a:rPr lang="vi-VN" sz="2400" b="1" dirty="0" smtClean="0"/>
              <a:t>đoàn </a:t>
            </a:r>
            <a:r>
              <a:rPr lang="vi-VN" sz="2400" b="1" dirty="0"/>
              <a:t>tàu.</a:t>
            </a:r>
            <a:r>
              <a:rPr lang="vi-VN" sz="2400" dirty="0"/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74582" y="62870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7D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618947"/>
            <a:ext cx="8829963" cy="12535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1368" y="2115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9271" y="210604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1900" y="211512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84529" y="211512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95991" y="21267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07453" y="21267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86909" y="212214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66835" y="210604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46693" y="210604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08" y="2121429"/>
            <a:ext cx="477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84178" y="2112942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45924" y="2122949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54379" y="2127984"/>
            <a:ext cx="530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9967" y="2140730"/>
            <a:ext cx="530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50252" y="2122949"/>
            <a:ext cx="530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43009" y="2121428"/>
            <a:ext cx="530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38882" y="2121427"/>
            <a:ext cx="530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07338" y="2109235"/>
            <a:ext cx="530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35766" y="2124329"/>
            <a:ext cx="530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17053" y="2102841"/>
            <a:ext cx="530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32" grpId="0"/>
      <p:bldP spid="35" grpId="0"/>
      <p:bldP spid="36" grpId="0"/>
      <p:bldP spid="40" grpId="0"/>
      <p:bldP spid="43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0422" y="2921169"/>
            <a:ext cx="4503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12165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60" y="286327"/>
            <a:ext cx="4748194" cy="621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84535" y="663333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68366" y="2087969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18860" y="343162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12950" y="4836239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1" y="914186"/>
            <a:ext cx="589831" cy="38404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10" y="921805"/>
            <a:ext cx="596408" cy="3840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64" y="896796"/>
            <a:ext cx="593746" cy="38404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75" y="920821"/>
            <a:ext cx="588593" cy="38404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28" y="917593"/>
            <a:ext cx="591265" cy="38404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13" y="918429"/>
            <a:ext cx="591265" cy="38404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99" y="920998"/>
            <a:ext cx="591265" cy="38404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00" y="894166"/>
            <a:ext cx="591265" cy="38404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29" y="920998"/>
            <a:ext cx="591265" cy="38404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61" y="918429"/>
            <a:ext cx="591265" cy="384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9269" y="92319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7D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007D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30022" y="2500613"/>
            <a:ext cx="91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10913" y="372996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5400" b="1" cap="none" spc="0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74993" y="5248883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bg1"/>
                  </a:solidFill>
                </a:ln>
                <a:solidFill>
                  <a:srgbClr val="007DC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5400" b="1" cap="none" spc="0" dirty="0">
              <a:ln w="19050">
                <a:solidFill>
                  <a:schemeClr val="bg1"/>
                </a:solidFill>
              </a:ln>
              <a:solidFill>
                <a:srgbClr val="007DC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119937" y="261374"/>
            <a:ext cx="0" cy="6342626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647" y="1980610"/>
            <a:ext cx="8723811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137647" y="3349340"/>
            <a:ext cx="8768012" cy="6321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205513" y="4659156"/>
            <a:ext cx="8723811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 179"/>
          <p:cNvGrpSpPr/>
          <p:nvPr/>
        </p:nvGrpSpPr>
        <p:grpSpPr>
          <a:xfrm>
            <a:off x="365356" y="2135290"/>
            <a:ext cx="6571892" cy="887756"/>
            <a:chOff x="471575" y="1971126"/>
            <a:chExt cx="6934407" cy="847108"/>
          </a:xfrm>
        </p:grpSpPr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</p:grpSp>
      <p:pic>
        <p:nvPicPr>
          <p:cNvPr id="219" name="Picture 2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4" y="2152433"/>
            <a:ext cx="589831" cy="384048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3" y="2160052"/>
            <a:ext cx="596408" cy="384048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87" y="2135043"/>
            <a:ext cx="593746" cy="384048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98" y="2159068"/>
            <a:ext cx="588593" cy="384048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51" y="2155840"/>
            <a:ext cx="591265" cy="384048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36" y="2156676"/>
            <a:ext cx="591265" cy="384048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2" y="2159245"/>
            <a:ext cx="591265" cy="384048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23" y="2132413"/>
            <a:ext cx="591265" cy="384048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52" y="2159245"/>
            <a:ext cx="591265" cy="384048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49" y="2184809"/>
            <a:ext cx="591265" cy="384048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1" y="2635774"/>
            <a:ext cx="591265" cy="384048"/>
          </a:xfrm>
          <a:prstGeom prst="rect">
            <a:avLst/>
          </a:prstGeom>
        </p:spPr>
      </p:pic>
      <p:grpSp>
        <p:nvGrpSpPr>
          <p:cNvPr id="234" name="Group 233"/>
          <p:cNvGrpSpPr/>
          <p:nvPr/>
        </p:nvGrpSpPr>
        <p:grpSpPr>
          <a:xfrm>
            <a:off x="365356" y="3477283"/>
            <a:ext cx="6571892" cy="887756"/>
            <a:chOff x="471575" y="1971126"/>
            <a:chExt cx="6934407" cy="847108"/>
          </a:xfrm>
        </p:grpSpPr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242" name="Picture 2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2452474"/>
              <a:ext cx="631311" cy="365760"/>
            </a:xfrm>
            <a:prstGeom prst="rect">
              <a:avLst/>
            </a:prstGeom>
          </p:spPr>
        </p:pic>
      </p:grpSp>
      <p:pic>
        <p:nvPicPr>
          <p:cNvPr id="267" name="Picture 2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4" y="3496557"/>
            <a:ext cx="589831" cy="384048"/>
          </a:xfrm>
          <a:prstGeom prst="rect">
            <a:avLst/>
          </a:prstGeom>
        </p:spPr>
      </p:pic>
      <p:pic>
        <p:nvPicPr>
          <p:cNvPr id="268" name="Picture 2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3" y="3504176"/>
            <a:ext cx="596408" cy="384048"/>
          </a:xfrm>
          <a:prstGeom prst="rect">
            <a:avLst/>
          </a:prstGeom>
        </p:spPr>
      </p:pic>
      <p:pic>
        <p:nvPicPr>
          <p:cNvPr id="269" name="Picture 2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87" y="3479167"/>
            <a:ext cx="593746" cy="384048"/>
          </a:xfrm>
          <a:prstGeom prst="rect">
            <a:avLst/>
          </a:prstGeom>
        </p:spPr>
      </p:pic>
      <p:pic>
        <p:nvPicPr>
          <p:cNvPr id="270" name="Picture 2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98" y="3503192"/>
            <a:ext cx="588593" cy="384048"/>
          </a:xfrm>
          <a:prstGeom prst="rect">
            <a:avLst/>
          </a:prstGeom>
        </p:spPr>
      </p:pic>
      <p:pic>
        <p:nvPicPr>
          <p:cNvPr id="271" name="Picture 2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51" y="3499964"/>
            <a:ext cx="591265" cy="384048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36" y="3500800"/>
            <a:ext cx="591265" cy="384048"/>
          </a:xfrm>
          <a:prstGeom prst="rect">
            <a:avLst/>
          </a:prstGeom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2" y="3503369"/>
            <a:ext cx="591265" cy="384048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23" y="3476537"/>
            <a:ext cx="591265" cy="384048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52" y="3503369"/>
            <a:ext cx="591265" cy="384048"/>
          </a:xfrm>
          <a:prstGeom prst="rect">
            <a:avLst/>
          </a:prstGeom>
        </p:spPr>
      </p:pic>
      <p:pic>
        <p:nvPicPr>
          <p:cNvPr id="276" name="Picture 2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84" y="3500800"/>
            <a:ext cx="591265" cy="384048"/>
          </a:xfrm>
          <a:prstGeom prst="rect">
            <a:avLst/>
          </a:prstGeom>
        </p:spPr>
      </p:pic>
      <p:pic>
        <p:nvPicPr>
          <p:cNvPr id="277" name="Picture 2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1" y="3979898"/>
            <a:ext cx="591265" cy="384048"/>
          </a:xfrm>
          <a:prstGeom prst="rect">
            <a:avLst/>
          </a:prstGeom>
        </p:spPr>
      </p:pic>
      <p:pic>
        <p:nvPicPr>
          <p:cNvPr id="278" name="Picture 2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52" y="3979898"/>
            <a:ext cx="591265" cy="384048"/>
          </a:xfrm>
          <a:prstGeom prst="rect">
            <a:avLst/>
          </a:prstGeom>
        </p:spPr>
      </p:pic>
      <p:grpSp>
        <p:nvGrpSpPr>
          <p:cNvPr id="283" name="Group 282"/>
          <p:cNvGrpSpPr/>
          <p:nvPr/>
        </p:nvGrpSpPr>
        <p:grpSpPr>
          <a:xfrm>
            <a:off x="365356" y="4947156"/>
            <a:ext cx="6571892" cy="887756"/>
            <a:chOff x="471575" y="1971126"/>
            <a:chExt cx="6934407" cy="847108"/>
          </a:xfrm>
        </p:grpSpPr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285" name="Picture 2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289" name="Picture 2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290" name="Picture 2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291" name="Picture 29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292" name="Picture 29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293" name="Picture 29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294" name="Picture 29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  <p:pic>
          <p:nvPicPr>
            <p:cNvPr id="295" name="Picture 2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2452474"/>
              <a:ext cx="631311" cy="365760"/>
            </a:xfrm>
            <a:prstGeom prst="rect">
              <a:avLst/>
            </a:prstGeom>
          </p:spPr>
        </p:pic>
        <p:pic>
          <p:nvPicPr>
            <p:cNvPr id="296" name="Picture 29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2429923"/>
              <a:ext cx="631311" cy="365760"/>
            </a:xfrm>
            <a:prstGeom prst="rect">
              <a:avLst/>
            </a:prstGeom>
          </p:spPr>
        </p:pic>
      </p:grpSp>
      <p:pic>
        <p:nvPicPr>
          <p:cNvPr id="301" name="Picture 3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4" y="4968956"/>
            <a:ext cx="589831" cy="384048"/>
          </a:xfrm>
          <a:prstGeom prst="rect">
            <a:avLst/>
          </a:prstGeom>
        </p:spPr>
      </p:pic>
      <p:pic>
        <p:nvPicPr>
          <p:cNvPr id="302" name="Picture 3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3" y="4976575"/>
            <a:ext cx="596408" cy="384048"/>
          </a:xfrm>
          <a:prstGeom prst="rect">
            <a:avLst/>
          </a:prstGeom>
        </p:spPr>
      </p:pic>
      <p:pic>
        <p:nvPicPr>
          <p:cNvPr id="303" name="Picture 3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87" y="4951566"/>
            <a:ext cx="593746" cy="384048"/>
          </a:xfrm>
          <a:prstGeom prst="rect">
            <a:avLst/>
          </a:prstGeom>
        </p:spPr>
      </p:pic>
      <p:pic>
        <p:nvPicPr>
          <p:cNvPr id="304" name="Picture 3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98" y="4975591"/>
            <a:ext cx="588593" cy="384048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51" y="4972363"/>
            <a:ext cx="591265" cy="384048"/>
          </a:xfrm>
          <a:prstGeom prst="rect">
            <a:avLst/>
          </a:prstGeom>
        </p:spPr>
      </p:pic>
      <p:pic>
        <p:nvPicPr>
          <p:cNvPr id="306" name="Picture 3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36" y="4973199"/>
            <a:ext cx="591265" cy="384048"/>
          </a:xfrm>
          <a:prstGeom prst="rect">
            <a:avLst/>
          </a:prstGeom>
        </p:spPr>
      </p:pic>
      <p:pic>
        <p:nvPicPr>
          <p:cNvPr id="307" name="Picture 3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2" y="4975768"/>
            <a:ext cx="591265" cy="384048"/>
          </a:xfrm>
          <a:prstGeom prst="rect">
            <a:avLst/>
          </a:prstGeom>
        </p:spPr>
      </p:pic>
      <p:pic>
        <p:nvPicPr>
          <p:cNvPr id="308" name="Picture 3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23" y="4948936"/>
            <a:ext cx="591265" cy="384048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52" y="4975768"/>
            <a:ext cx="591265" cy="384048"/>
          </a:xfrm>
          <a:prstGeom prst="rect">
            <a:avLst/>
          </a:prstGeom>
        </p:spPr>
      </p:pic>
      <p:pic>
        <p:nvPicPr>
          <p:cNvPr id="310" name="Picture 3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84" y="4973199"/>
            <a:ext cx="591265" cy="384048"/>
          </a:xfrm>
          <a:prstGeom prst="rect">
            <a:avLst/>
          </a:prstGeom>
        </p:spPr>
      </p:pic>
      <p:pic>
        <p:nvPicPr>
          <p:cNvPr id="311" name="Picture 3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1" y="5452297"/>
            <a:ext cx="591265" cy="384048"/>
          </a:xfrm>
          <a:prstGeom prst="rect">
            <a:avLst/>
          </a:prstGeom>
        </p:spPr>
      </p:pic>
      <p:pic>
        <p:nvPicPr>
          <p:cNvPr id="312" name="Picture 3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52" y="5452297"/>
            <a:ext cx="591265" cy="384048"/>
          </a:xfrm>
          <a:prstGeom prst="rect">
            <a:avLst/>
          </a:prstGeom>
        </p:spPr>
      </p:pic>
      <p:pic>
        <p:nvPicPr>
          <p:cNvPr id="313" name="Picture 3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62" y="5430783"/>
            <a:ext cx="591265" cy="384048"/>
          </a:xfrm>
          <a:prstGeom prst="rect">
            <a:avLst/>
          </a:prstGeom>
        </p:spPr>
      </p:pic>
      <p:grpSp>
        <p:nvGrpSpPr>
          <p:cNvPr id="143" name="Group 142"/>
          <p:cNvGrpSpPr/>
          <p:nvPr/>
        </p:nvGrpSpPr>
        <p:grpSpPr>
          <a:xfrm>
            <a:off x="369522" y="899477"/>
            <a:ext cx="6571892" cy="408653"/>
            <a:chOff x="471575" y="1971126"/>
            <a:chExt cx="6934407" cy="389942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06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4" grpId="0"/>
      <p:bldP spid="75" grpId="0"/>
      <p:bldP spid="10" grpId="0"/>
      <p:bldP spid="10" grpId="1"/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5356" y="894753"/>
            <a:ext cx="6571892" cy="887756"/>
            <a:chOff x="471575" y="1971126"/>
            <a:chExt cx="6934407" cy="847108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2452474"/>
              <a:ext cx="631311" cy="36576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2429923"/>
              <a:ext cx="631311" cy="365760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2452474"/>
              <a:ext cx="631311" cy="36576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7231" y="792903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68366" y="2087969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18860" y="3431624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12950" y="4836239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1" y="914186"/>
            <a:ext cx="589831" cy="38404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10" y="921805"/>
            <a:ext cx="596408" cy="3840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64" y="896796"/>
            <a:ext cx="593746" cy="38404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75" y="920821"/>
            <a:ext cx="588593" cy="38404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28" y="917593"/>
            <a:ext cx="591265" cy="38404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13" y="918429"/>
            <a:ext cx="591265" cy="38404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99" y="920998"/>
            <a:ext cx="591265" cy="38404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00" y="894166"/>
            <a:ext cx="591265" cy="38404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29" y="920998"/>
            <a:ext cx="591265" cy="38404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61" y="918429"/>
            <a:ext cx="591265" cy="384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76028" y="1033634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7D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007D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10914" y="2500613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10913" y="372996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5400" b="1" cap="none" spc="0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74993" y="5248883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bg1"/>
                  </a:solidFill>
                </a:ln>
                <a:solidFill>
                  <a:srgbClr val="007DC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5400" b="1" cap="none" spc="0" dirty="0">
              <a:ln w="19050">
                <a:solidFill>
                  <a:schemeClr val="bg1"/>
                </a:solidFill>
              </a:ln>
              <a:solidFill>
                <a:srgbClr val="007DC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8" y="1397527"/>
            <a:ext cx="591265" cy="384048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29" y="1397527"/>
            <a:ext cx="591265" cy="384048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39" y="1376013"/>
            <a:ext cx="591265" cy="384048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267" y="1397527"/>
            <a:ext cx="591265" cy="38404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7119937" y="261374"/>
            <a:ext cx="0" cy="6272784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647" y="1980610"/>
            <a:ext cx="8723811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137647" y="3349340"/>
            <a:ext cx="8768012" cy="6321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205513" y="4659156"/>
            <a:ext cx="8595360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 179"/>
          <p:cNvGrpSpPr/>
          <p:nvPr/>
        </p:nvGrpSpPr>
        <p:grpSpPr>
          <a:xfrm>
            <a:off x="365356" y="2135290"/>
            <a:ext cx="6571892" cy="887756"/>
            <a:chOff x="471575" y="1971126"/>
            <a:chExt cx="6934407" cy="847108"/>
          </a:xfrm>
        </p:grpSpPr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2452474"/>
              <a:ext cx="631311" cy="365760"/>
            </a:xfrm>
            <a:prstGeom prst="rect">
              <a:avLst/>
            </a:prstGeom>
          </p:spPr>
        </p:pic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2429923"/>
              <a:ext cx="631311" cy="365760"/>
            </a:xfrm>
            <a:prstGeom prst="rect">
              <a:avLst/>
            </a:prstGeom>
          </p:spPr>
        </p:pic>
        <p:pic>
          <p:nvPicPr>
            <p:cNvPr id="217" name="Picture 2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2452474"/>
              <a:ext cx="631311" cy="365760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578" y="2452474"/>
              <a:ext cx="631310" cy="365760"/>
            </a:xfrm>
            <a:prstGeom prst="rect">
              <a:avLst/>
            </a:prstGeom>
          </p:spPr>
        </p:pic>
      </p:grpSp>
      <p:pic>
        <p:nvPicPr>
          <p:cNvPr id="219" name="Picture 2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4" y="2152433"/>
            <a:ext cx="589831" cy="384048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3" y="2160052"/>
            <a:ext cx="596408" cy="384048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87" y="2135043"/>
            <a:ext cx="593746" cy="384048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98" y="2159068"/>
            <a:ext cx="588593" cy="384048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51" y="2155840"/>
            <a:ext cx="591265" cy="384048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36" y="2156676"/>
            <a:ext cx="591265" cy="384048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2" y="2159245"/>
            <a:ext cx="591265" cy="384048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23" y="2132413"/>
            <a:ext cx="591265" cy="384048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52" y="2159245"/>
            <a:ext cx="591265" cy="384048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84" y="2156676"/>
            <a:ext cx="591265" cy="384048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1" y="2635774"/>
            <a:ext cx="591265" cy="384048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52" y="2635774"/>
            <a:ext cx="591265" cy="384048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62" y="2614260"/>
            <a:ext cx="591265" cy="384048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90" y="2635774"/>
            <a:ext cx="591265" cy="384048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5" y="2642985"/>
            <a:ext cx="591265" cy="384048"/>
          </a:xfrm>
          <a:prstGeom prst="rect">
            <a:avLst/>
          </a:prstGeom>
        </p:spPr>
      </p:pic>
      <p:grpSp>
        <p:nvGrpSpPr>
          <p:cNvPr id="234" name="Group 233"/>
          <p:cNvGrpSpPr/>
          <p:nvPr/>
        </p:nvGrpSpPr>
        <p:grpSpPr>
          <a:xfrm>
            <a:off x="365356" y="3477283"/>
            <a:ext cx="6571892" cy="887756"/>
            <a:chOff x="471575" y="1971126"/>
            <a:chExt cx="6934407" cy="847108"/>
          </a:xfrm>
        </p:grpSpPr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242" name="Picture 2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2452474"/>
              <a:ext cx="631311" cy="365760"/>
            </a:xfrm>
            <a:prstGeom prst="rect">
              <a:avLst/>
            </a:prstGeom>
          </p:spPr>
        </p:pic>
        <p:pic>
          <p:nvPicPr>
            <p:cNvPr id="247" name="Picture 2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2429923"/>
              <a:ext cx="631311" cy="365760"/>
            </a:xfrm>
            <a:prstGeom prst="rect">
              <a:avLst/>
            </a:prstGeom>
          </p:spPr>
        </p:pic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2452474"/>
              <a:ext cx="631311" cy="365760"/>
            </a:xfrm>
            <a:prstGeom prst="rect">
              <a:avLst/>
            </a:prstGeom>
          </p:spPr>
        </p:pic>
        <p:pic>
          <p:nvPicPr>
            <p:cNvPr id="249" name="Picture 2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578" y="2452474"/>
              <a:ext cx="631310" cy="365760"/>
            </a:xfrm>
            <a:prstGeom prst="rect">
              <a:avLst/>
            </a:prstGeom>
          </p:spPr>
        </p:pic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146" y="2452474"/>
              <a:ext cx="631310" cy="365760"/>
            </a:xfrm>
            <a:prstGeom prst="rect">
              <a:avLst/>
            </a:prstGeom>
          </p:spPr>
        </p:pic>
      </p:grpSp>
      <p:pic>
        <p:nvPicPr>
          <p:cNvPr id="267" name="Picture 2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4" y="3496557"/>
            <a:ext cx="589831" cy="384048"/>
          </a:xfrm>
          <a:prstGeom prst="rect">
            <a:avLst/>
          </a:prstGeom>
        </p:spPr>
      </p:pic>
      <p:pic>
        <p:nvPicPr>
          <p:cNvPr id="268" name="Picture 2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3" y="3504176"/>
            <a:ext cx="596408" cy="384048"/>
          </a:xfrm>
          <a:prstGeom prst="rect">
            <a:avLst/>
          </a:prstGeom>
        </p:spPr>
      </p:pic>
      <p:pic>
        <p:nvPicPr>
          <p:cNvPr id="269" name="Picture 2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87" y="3479167"/>
            <a:ext cx="593746" cy="384048"/>
          </a:xfrm>
          <a:prstGeom prst="rect">
            <a:avLst/>
          </a:prstGeom>
        </p:spPr>
      </p:pic>
      <p:pic>
        <p:nvPicPr>
          <p:cNvPr id="270" name="Picture 2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98" y="3503192"/>
            <a:ext cx="588593" cy="384048"/>
          </a:xfrm>
          <a:prstGeom prst="rect">
            <a:avLst/>
          </a:prstGeom>
        </p:spPr>
      </p:pic>
      <p:pic>
        <p:nvPicPr>
          <p:cNvPr id="271" name="Picture 2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51" y="3499964"/>
            <a:ext cx="591265" cy="384048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36" y="3500800"/>
            <a:ext cx="591265" cy="384048"/>
          </a:xfrm>
          <a:prstGeom prst="rect">
            <a:avLst/>
          </a:prstGeom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2" y="3503369"/>
            <a:ext cx="591265" cy="384048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23" y="3476537"/>
            <a:ext cx="591265" cy="384048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52" y="3503369"/>
            <a:ext cx="591265" cy="384048"/>
          </a:xfrm>
          <a:prstGeom prst="rect">
            <a:avLst/>
          </a:prstGeom>
        </p:spPr>
      </p:pic>
      <p:pic>
        <p:nvPicPr>
          <p:cNvPr id="276" name="Picture 2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84" y="3500800"/>
            <a:ext cx="591265" cy="384048"/>
          </a:xfrm>
          <a:prstGeom prst="rect">
            <a:avLst/>
          </a:prstGeom>
        </p:spPr>
      </p:pic>
      <p:pic>
        <p:nvPicPr>
          <p:cNvPr id="277" name="Picture 2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1" y="3979898"/>
            <a:ext cx="591265" cy="384048"/>
          </a:xfrm>
          <a:prstGeom prst="rect">
            <a:avLst/>
          </a:prstGeom>
        </p:spPr>
      </p:pic>
      <p:pic>
        <p:nvPicPr>
          <p:cNvPr id="278" name="Picture 2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52" y="3979898"/>
            <a:ext cx="591265" cy="384048"/>
          </a:xfrm>
          <a:prstGeom prst="rect">
            <a:avLst/>
          </a:prstGeom>
        </p:spPr>
      </p:pic>
      <p:pic>
        <p:nvPicPr>
          <p:cNvPr id="279" name="Picture 2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62" y="3958384"/>
            <a:ext cx="591265" cy="384048"/>
          </a:xfrm>
          <a:prstGeom prst="rect">
            <a:avLst/>
          </a:prstGeom>
        </p:spPr>
      </p:pic>
      <p:pic>
        <p:nvPicPr>
          <p:cNvPr id="280" name="Picture 2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90" y="3979898"/>
            <a:ext cx="591265" cy="384048"/>
          </a:xfrm>
          <a:prstGeom prst="rect">
            <a:avLst/>
          </a:prstGeom>
        </p:spPr>
      </p:pic>
      <p:pic>
        <p:nvPicPr>
          <p:cNvPr id="281" name="Picture 2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5" y="3987109"/>
            <a:ext cx="591265" cy="384048"/>
          </a:xfrm>
          <a:prstGeom prst="rect">
            <a:avLst/>
          </a:prstGeom>
        </p:spPr>
      </p:pic>
      <p:pic>
        <p:nvPicPr>
          <p:cNvPr id="282" name="Picture 2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17" y="3979953"/>
            <a:ext cx="591265" cy="384048"/>
          </a:xfrm>
          <a:prstGeom prst="rect">
            <a:avLst/>
          </a:prstGeom>
        </p:spPr>
      </p:pic>
      <p:grpSp>
        <p:nvGrpSpPr>
          <p:cNvPr id="283" name="Group 282"/>
          <p:cNvGrpSpPr/>
          <p:nvPr/>
        </p:nvGrpSpPr>
        <p:grpSpPr>
          <a:xfrm>
            <a:off x="365356" y="4947156"/>
            <a:ext cx="6571892" cy="887756"/>
            <a:chOff x="471575" y="1971126"/>
            <a:chExt cx="6934407" cy="847108"/>
          </a:xfrm>
        </p:grpSpPr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285" name="Picture 2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289" name="Picture 2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290" name="Picture 2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291" name="Picture 2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292" name="Picture 2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293" name="Picture 29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294" name="Picture 29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  <p:pic>
          <p:nvPicPr>
            <p:cNvPr id="295" name="Picture 2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2452474"/>
              <a:ext cx="631311" cy="365760"/>
            </a:xfrm>
            <a:prstGeom prst="rect">
              <a:avLst/>
            </a:prstGeom>
          </p:spPr>
        </p:pic>
        <p:pic>
          <p:nvPicPr>
            <p:cNvPr id="296" name="Picture 2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2429923"/>
              <a:ext cx="631311" cy="365760"/>
            </a:xfrm>
            <a:prstGeom prst="rect">
              <a:avLst/>
            </a:prstGeom>
          </p:spPr>
        </p:pic>
        <p:pic>
          <p:nvPicPr>
            <p:cNvPr id="297" name="Picture 2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2452474"/>
              <a:ext cx="631311" cy="365760"/>
            </a:xfrm>
            <a:prstGeom prst="rect">
              <a:avLst/>
            </a:prstGeom>
          </p:spPr>
        </p:pic>
        <p:pic>
          <p:nvPicPr>
            <p:cNvPr id="298" name="Picture 29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578" y="2452474"/>
              <a:ext cx="631310" cy="365760"/>
            </a:xfrm>
            <a:prstGeom prst="rect">
              <a:avLst/>
            </a:prstGeom>
          </p:spPr>
        </p:pic>
        <p:pic>
          <p:nvPicPr>
            <p:cNvPr id="299" name="Picture 2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146" y="2452474"/>
              <a:ext cx="631310" cy="365760"/>
            </a:xfrm>
            <a:prstGeom prst="rect">
              <a:avLst/>
            </a:prstGeom>
          </p:spPr>
        </p:pic>
        <p:pic>
          <p:nvPicPr>
            <p:cNvPr id="300" name="Picture 2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16" y="2452474"/>
              <a:ext cx="631310" cy="365760"/>
            </a:xfrm>
            <a:prstGeom prst="rect">
              <a:avLst/>
            </a:prstGeom>
          </p:spPr>
        </p:pic>
      </p:grpSp>
      <p:pic>
        <p:nvPicPr>
          <p:cNvPr id="301" name="Picture 3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4" y="4968956"/>
            <a:ext cx="589831" cy="384048"/>
          </a:xfrm>
          <a:prstGeom prst="rect">
            <a:avLst/>
          </a:prstGeom>
        </p:spPr>
      </p:pic>
      <p:pic>
        <p:nvPicPr>
          <p:cNvPr id="302" name="Picture 3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3" y="4976575"/>
            <a:ext cx="596408" cy="384048"/>
          </a:xfrm>
          <a:prstGeom prst="rect">
            <a:avLst/>
          </a:prstGeom>
        </p:spPr>
      </p:pic>
      <p:pic>
        <p:nvPicPr>
          <p:cNvPr id="303" name="Picture 3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87" y="4951566"/>
            <a:ext cx="593746" cy="384048"/>
          </a:xfrm>
          <a:prstGeom prst="rect">
            <a:avLst/>
          </a:prstGeom>
        </p:spPr>
      </p:pic>
      <p:pic>
        <p:nvPicPr>
          <p:cNvPr id="304" name="Picture 3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98" y="4975591"/>
            <a:ext cx="588593" cy="384048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51" y="4972363"/>
            <a:ext cx="591265" cy="384048"/>
          </a:xfrm>
          <a:prstGeom prst="rect">
            <a:avLst/>
          </a:prstGeom>
        </p:spPr>
      </p:pic>
      <p:pic>
        <p:nvPicPr>
          <p:cNvPr id="306" name="Picture 3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36" y="4973199"/>
            <a:ext cx="591265" cy="384048"/>
          </a:xfrm>
          <a:prstGeom prst="rect">
            <a:avLst/>
          </a:prstGeom>
        </p:spPr>
      </p:pic>
      <p:pic>
        <p:nvPicPr>
          <p:cNvPr id="307" name="Picture 3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2" y="4975768"/>
            <a:ext cx="591265" cy="384048"/>
          </a:xfrm>
          <a:prstGeom prst="rect">
            <a:avLst/>
          </a:prstGeom>
        </p:spPr>
      </p:pic>
      <p:pic>
        <p:nvPicPr>
          <p:cNvPr id="308" name="Picture 3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23" y="4948936"/>
            <a:ext cx="591265" cy="384048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52" y="4975768"/>
            <a:ext cx="591265" cy="384048"/>
          </a:xfrm>
          <a:prstGeom prst="rect">
            <a:avLst/>
          </a:prstGeom>
        </p:spPr>
      </p:pic>
      <p:pic>
        <p:nvPicPr>
          <p:cNvPr id="310" name="Picture 3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84" y="4973199"/>
            <a:ext cx="591265" cy="384048"/>
          </a:xfrm>
          <a:prstGeom prst="rect">
            <a:avLst/>
          </a:prstGeom>
        </p:spPr>
      </p:pic>
      <p:pic>
        <p:nvPicPr>
          <p:cNvPr id="311" name="Picture 3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1" y="5452297"/>
            <a:ext cx="591265" cy="384048"/>
          </a:xfrm>
          <a:prstGeom prst="rect">
            <a:avLst/>
          </a:prstGeom>
        </p:spPr>
      </p:pic>
      <p:pic>
        <p:nvPicPr>
          <p:cNvPr id="312" name="Picture 3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52" y="5452297"/>
            <a:ext cx="591265" cy="384048"/>
          </a:xfrm>
          <a:prstGeom prst="rect">
            <a:avLst/>
          </a:prstGeom>
        </p:spPr>
      </p:pic>
      <p:pic>
        <p:nvPicPr>
          <p:cNvPr id="313" name="Picture 3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62" y="5430783"/>
            <a:ext cx="591265" cy="384048"/>
          </a:xfrm>
          <a:prstGeom prst="rect">
            <a:avLst/>
          </a:prstGeom>
        </p:spPr>
      </p:pic>
      <p:pic>
        <p:nvPicPr>
          <p:cNvPr id="314" name="Picture 3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90" y="5452297"/>
            <a:ext cx="591265" cy="384048"/>
          </a:xfrm>
          <a:prstGeom prst="rect">
            <a:avLst/>
          </a:prstGeom>
        </p:spPr>
      </p:pic>
      <p:pic>
        <p:nvPicPr>
          <p:cNvPr id="315" name="Picture 3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5" y="5459508"/>
            <a:ext cx="591265" cy="384048"/>
          </a:xfrm>
          <a:prstGeom prst="rect">
            <a:avLst/>
          </a:prstGeom>
        </p:spPr>
      </p:pic>
      <p:pic>
        <p:nvPicPr>
          <p:cNvPr id="316" name="Picture 3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17" y="5452352"/>
            <a:ext cx="591265" cy="384048"/>
          </a:xfrm>
          <a:prstGeom prst="rect">
            <a:avLst/>
          </a:prstGeom>
        </p:spPr>
      </p:pic>
      <p:pic>
        <p:nvPicPr>
          <p:cNvPr id="317" name="Picture 3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18" y="5452352"/>
            <a:ext cx="591265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5" dur="indefinite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6" dur="indefinite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4" grpId="0"/>
      <p:bldP spid="75" grpId="0"/>
      <p:bldP spid="10" grpId="0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6423" y="971578"/>
            <a:ext cx="6571892" cy="887756"/>
            <a:chOff x="471575" y="1971126"/>
            <a:chExt cx="6934407" cy="847108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2452474"/>
              <a:ext cx="631311" cy="36576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2429923"/>
              <a:ext cx="631311" cy="365760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2452474"/>
              <a:ext cx="631311" cy="365760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160" y="2452474"/>
              <a:ext cx="631310" cy="365760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504" y="2452474"/>
              <a:ext cx="631310" cy="365760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848" y="2429923"/>
              <a:ext cx="631310" cy="365760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192" y="2452474"/>
              <a:ext cx="631310" cy="36576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7231" y="945987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68366" y="2769359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78221" y="459858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8" y="991011"/>
            <a:ext cx="589831" cy="38404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77" y="998630"/>
            <a:ext cx="596408" cy="3840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31" y="973621"/>
            <a:ext cx="593746" cy="38404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42" y="997646"/>
            <a:ext cx="588593" cy="38404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95" y="994418"/>
            <a:ext cx="591265" cy="38404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80" y="995254"/>
            <a:ext cx="591265" cy="38404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6" y="997823"/>
            <a:ext cx="591265" cy="38404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7" y="970991"/>
            <a:ext cx="591265" cy="38404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96" y="997823"/>
            <a:ext cx="591265" cy="38404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28" y="995254"/>
            <a:ext cx="591265" cy="384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55529" y="124990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10914" y="3182003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70274" y="489692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5400" b="1" cap="none" spc="0" dirty="0">
              <a:ln w="2857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8" y="1471985"/>
            <a:ext cx="591265" cy="384048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9" y="1471985"/>
            <a:ext cx="591265" cy="384048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09" y="1450471"/>
            <a:ext cx="591265" cy="384048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37" y="1471985"/>
            <a:ext cx="591265" cy="38404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7119937" y="261374"/>
            <a:ext cx="0" cy="621792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1163" y="2322347"/>
            <a:ext cx="8723811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115546" y="4254442"/>
            <a:ext cx="8768012" cy="6321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 179"/>
          <p:cNvGrpSpPr/>
          <p:nvPr/>
        </p:nvGrpSpPr>
        <p:grpSpPr>
          <a:xfrm>
            <a:off x="366423" y="2818091"/>
            <a:ext cx="6571892" cy="887756"/>
            <a:chOff x="471575" y="1971126"/>
            <a:chExt cx="6934407" cy="847108"/>
          </a:xfrm>
        </p:grpSpPr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2452474"/>
              <a:ext cx="631311" cy="365760"/>
            </a:xfrm>
            <a:prstGeom prst="rect">
              <a:avLst/>
            </a:prstGeom>
          </p:spPr>
        </p:pic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2429923"/>
              <a:ext cx="631311" cy="365760"/>
            </a:xfrm>
            <a:prstGeom prst="rect">
              <a:avLst/>
            </a:prstGeom>
          </p:spPr>
        </p:pic>
        <p:pic>
          <p:nvPicPr>
            <p:cNvPr id="217" name="Picture 2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2452474"/>
              <a:ext cx="631311" cy="365760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578" y="2452474"/>
              <a:ext cx="631310" cy="365760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965" y="2452474"/>
              <a:ext cx="631310" cy="365760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310" y="2452474"/>
              <a:ext cx="631310" cy="365760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3653" y="2429923"/>
              <a:ext cx="631310" cy="365760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997" y="2452474"/>
              <a:ext cx="631310" cy="365760"/>
            </a:xfrm>
            <a:prstGeom prst="rect">
              <a:avLst/>
            </a:prstGeom>
          </p:spPr>
        </p:pic>
      </p:grpSp>
      <p:pic>
        <p:nvPicPr>
          <p:cNvPr id="219" name="Picture 2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1" y="2835234"/>
            <a:ext cx="589831" cy="384048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0" y="2842853"/>
            <a:ext cx="596408" cy="384048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54" y="2817844"/>
            <a:ext cx="593746" cy="384048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65" y="2841869"/>
            <a:ext cx="588593" cy="384048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18" y="2838641"/>
            <a:ext cx="591265" cy="384048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03" y="2839477"/>
            <a:ext cx="591265" cy="384048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89" y="2842046"/>
            <a:ext cx="591265" cy="384048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90" y="2815214"/>
            <a:ext cx="591265" cy="384048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19" y="2842046"/>
            <a:ext cx="591265" cy="384048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51" y="2839477"/>
            <a:ext cx="591265" cy="384048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3" y="3321061"/>
            <a:ext cx="591265" cy="384048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4" y="3321061"/>
            <a:ext cx="591265" cy="384048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54" y="3299547"/>
            <a:ext cx="591265" cy="384048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82" y="3321061"/>
            <a:ext cx="591265" cy="384048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57" y="3328272"/>
            <a:ext cx="591265" cy="384048"/>
          </a:xfrm>
          <a:prstGeom prst="rect">
            <a:avLst/>
          </a:prstGeom>
        </p:spPr>
      </p:pic>
      <p:grpSp>
        <p:nvGrpSpPr>
          <p:cNvPr id="234" name="Group 233"/>
          <p:cNvGrpSpPr/>
          <p:nvPr/>
        </p:nvGrpSpPr>
        <p:grpSpPr>
          <a:xfrm>
            <a:off x="343520" y="4598583"/>
            <a:ext cx="6571892" cy="887756"/>
            <a:chOff x="471575" y="1971126"/>
            <a:chExt cx="6934407" cy="847108"/>
          </a:xfrm>
        </p:grpSpPr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242" name="Picture 2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2452474"/>
              <a:ext cx="631311" cy="365760"/>
            </a:xfrm>
            <a:prstGeom prst="rect">
              <a:avLst/>
            </a:prstGeom>
          </p:spPr>
        </p:pic>
        <p:pic>
          <p:nvPicPr>
            <p:cNvPr id="247" name="Picture 2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2429923"/>
              <a:ext cx="631311" cy="365760"/>
            </a:xfrm>
            <a:prstGeom prst="rect">
              <a:avLst/>
            </a:prstGeom>
          </p:spPr>
        </p:pic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2452474"/>
              <a:ext cx="631311" cy="365760"/>
            </a:xfrm>
            <a:prstGeom prst="rect">
              <a:avLst/>
            </a:prstGeom>
          </p:spPr>
        </p:pic>
        <p:pic>
          <p:nvPicPr>
            <p:cNvPr id="249" name="Picture 2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578" y="2452474"/>
              <a:ext cx="631310" cy="365760"/>
            </a:xfrm>
            <a:prstGeom prst="rect">
              <a:avLst/>
            </a:prstGeom>
          </p:spPr>
        </p:pic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146" y="2452474"/>
              <a:ext cx="631310" cy="365760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442" y="2429923"/>
              <a:ext cx="631310" cy="365760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787" y="2452474"/>
              <a:ext cx="631310" cy="365760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757" y="2452474"/>
              <a:ext cx="631310" cy="365760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325" y="2452474"/>
              <a:ext cx="631310" cy="365760"/>
            </a:xfrm>
            <a:prstGeom prst="rect">
              <a:avLst/>
            </a:prstGeom>
          </p:spPr>
        </p:pic>
      </p:grpSp>
      <p:pic>
        <p:nvPicPr>
          <p:cNvPr id="267" name="Picture 2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8" y="4617857"/>
            <a:ext cx="589831" cy="384048"/>
          </a:xfrm>
          <a:prstGeom prst="rect">
            <a:avLst/>
          </a:prstGeom>
        </p:spPr>
      </p:pic>
      <p:pic>
        <p:nvPicPr>
          <p:cNvPr id="268" name="Picture 2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97" y="4625476"/>
            <a:ext cx="596408" cy="384048"/>
          </a:xfrm>
          <a:prstGeom prst="rect">
            <a:avLst/>
          </a:prstGeom>
        </p:spPr>
      </p:pic>
      <p:pic>
        <p:nvPicPr>
          <p:cNvPr id="269" name="Picture 2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51" y="4600467"/>
            <a:ext cx="593746" cy="384048"/>
          </a:xfrm>
          <a:prstGeom prst="rect">
            <a:avLst/>
          </a:prstGeom>
        </p:spPr>
      </p:pic>
      <p:pic>
        <p:nvPicPr>
          <p:cNvPr id="270" name="Picture 2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362" y="4624492"/>
            <a:ext cx="588593" cy="384048"/>
          </a:xfrm>
          <a:prstGeom prst="rect">
            <a:avLst/>
          </a:prstGeom>
        </p:spPr>
      </p:pic>
      <p:pic>
        <p:nvPicPr>
          <p:cNvPr id="271" name="Picture 2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15" y="4621264"/>
            <a:ext cx="591265" cy="384048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00" y="4622100"/>
            <a:ext cx="591265" cy="384048"/>
          </a:xfrm>
          <a:prstGeom prst="rect">
            <a:avLst/>
          </a:prstGeom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86" y="4624669"/>
            <a:ext cx="591265" cy="384048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87" y="4597837"/>
            <a:ext cx="591265" cy="384048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416" y="4624669"/>
            <a:ext cx="591265" cy="384048"/>
          </a:xfrm>
          <a:prstGeom prst="rect">
            <a:avLst/>
          </a:prstGeom>
        </p:spPr>
      </p:pic>
      <p:pic>
        <p:nvPicPr>
          <p:cNvPr id="276" name="Picture 2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48" y="4622100"/>
            <a:ext cx="591265" cy="384048"/>
          </a:xfrm>
          <a:prstGeom prst="rect">
            <a:avLst/>
          </a:prstGeom>
        </p:spPr>
      </p:pic>
      <p:pic>
        <p:nvPicPr>
          <p:cNvPr id="277" name="Picture 2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" y="5101198"/>
            <a:ext cx="591265" cy="384048"/>
          </a:xfrm>
          <a:prstGeom prst="rect">
            <a:avLst/>
          </a:prstGeom>
        </p:spPr>
      </p:pic>
      <p:pic>
        <p:nvPicPr>
          <p:cNvPr id="278" name="Picture 2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6" y="5101198"/>
            <a:ext cx="591265" cy="384048"/>
          </a:xfrm>
          <a:prstGeom prst="rect">
            <a:avLst/>
          </a:prstGeom>
        </p:spPr>
      </p:pic>
      <p:pic>
        <p:nvPicPr>
          <p:cNvPr id="279" name="Picture 2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25" y="5076170"/>
            <a:ext cx="591265" cy="384048"/>
          </a:xfrm>
          <a:prstGeom prst="rect">
            <a:avLst/>
          </a:prstGeom>
        </p:spPr>
      </p:pic>
      <p:pic>
        <p:nvPicPr>
          <p:cNvPr id="280" name="Picture 2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53" y="5097684"/>
            <a:ext cx="591265" cy="384048"/>
          </a:xfrm>
          <a:prstGeom prst="rect">
            <a:avLst/>
          </a:prstGeom>
        </p:spPr>
      </p:pic>
      <p:pic>
        <p:nvPicPr>
          <p:cNvPr id="281" name="Picture 2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8" y="5104895"/>
            <a:ext cx="591265" cy="384048"/>
          </a:xfrm>
          <a:prstGeom prst="rect">
            <a:avLst/>
          </a:prstGeom>
        </p:spPr>
      </p:pic>
      <p:pic>
        <p:nvPicPr>
          <p:cNvPr id="282" name="Picture 2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80" y="5097739"/>
            <a:ext cx="591265" cy="384048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02" y="1471985"/>
            <a:ext cx="591265" cy="384048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23" y="1471985"/>
            <a:ext cx="591265" cy="38404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33" y="1450471"/>
            <a:ext cx="591265" cy="384048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61" y="1471985"/>
            <a:ext cx="591265" cy="384048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967" y="3321061"/>
            <a:ext cx="591265" cy="38404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37" y="3319867"/>
            <a:ext cx="591265" cy="384048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05" y="3300741"/>
            <a:ext cx="591265" cy="384048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040" y="3318112"/>
            <a:ext cx="591265" cy="384048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68" y="5082585"/>
            <a:ext cx="591265" cy="384048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403" y="5097684"/>
            <a:ext cx="591265" cy="384048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76" y="5099656"/>
            <a:ext cx="591265" cy="384048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32" y="5097684"/>
            <a:ext cx="591265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4" grpId="0"/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Straight Connector 119"/>
          <p:cNvCxnSpPr>
            <a:endCxn id="17" idx="2"/>
          </p:cNvCxnSpPr>
          <p:nvPr/>
        </p:nvCxnSpPr>
        <p:spPr>
          <a:xfrm flipV="1">
            <a:off x="4369566" y="1763385"/>
            <a:ext cx="202435" cy="1135877"/>
          </a:xfrm>
          <a:prstGeom prst="line">
            <a:avLst/>
          </a:prstGeom>
          <a:ln w="28575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7269831" y="1897383"/>
            <a:ext cx="56876" cy="1005840"/>
          </a:xfrm>
          <a:prstGeom prst="line">
            <a:avLst/>
          </a:prstGeom>
          <a:ln w="28575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75128" y="1897381"/>
            <a:ext cx="502407" cy="1001881"/>
          </a:xfrm>
          <a:prstGeom prst="line">
            <a:avLst/>
          </a:prstGeom>
          <a:ln w="28575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loud 103"/>
          <p:cNvSpPr/>
          <p:nvPr/>
        </p:nvSpPr>
        <p:spPr>
          <a:xfrm>
            <a:off x="3967019" y="1023279"/>
            <a:ext cx="1209963" cy="77232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loud 104"/>
          <p:cNvSpPr/>
          <p:nvPr/>
        </p:nvSpPr>
        <p:spPr>
          <a:xfrm>
            <a:off x="6574609" y="1296434"/>
            <a:ext cx="1209963" cy="77232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1550257" y="1293222"/>
            <a:ext cx="1209963" cy="77232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106939" y="306370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Số thuyền mỗi đội là số nào? Đọc số 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5" y="3106625"/>
            <a:ext cx="2674738" cy="1990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97" y="3106625"/>
            <a:ext cx="2842687" cy="2005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38" y="3221728"/>
            <a:ext cx="3067586" cy="192914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43" y="3054518"/>
            <a:ext cx="2842687" cy="20057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4" y="3169621"/>
            <a:ext cx="3067586" cy="19291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6146" y="272862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165825" y="272862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075504" y="272862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8228" y="1055499"/>
            <a:ext cx="8675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19</a:t>
            </a:r>
            <a:endParaRPr lang="en-US" sz="4000" b="0" cap="none" spc="0" dirty="0">
              <a:ln w="19050"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710356" y="1335151"/>
            <a:ext cx="8675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007DC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13</a:t>
            </a:r>
            <a:endParaRPr lang="en-US" sz="4000" b="0" cap="none" spc="0" dirty="0">
              <a:ln w="19050">
                <a:solidFill>
                  <a:schemeClr val="bg1"/>
                </a:solidFill>
              </a:ln>
              <a:solidFill>
                <a:srgbClr val="007DC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790938" y="1329444"/>
            <a:ext cx="8675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9050">
                  <a:solidFill>
                    <a:schemeClr val="bg1"/>
                  </a:solidFill>
                </a:ln>
                <a:solidFill>
                  <a:srgbClr val="079C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4000" b="0" cap="none" spc="0" dirty="0">
              <a:ln w="19050">
                <a:solidFill>
                  <a:schemeClr val="bg1"/>
                </a:solidFill>
              </a:ln>
              <a:solidFill>
                <a:srgbClr val="079C4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2" y="3221728"/>
            <a:ext cx="502407" cy="552679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92" y="3221728"/>
            <a:ext cx="502407" cy="55267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28" y="3221728"/>
            <a:ext cx="502407" cy="552679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88" y="3221728"/>
            <a:ext cx="502407" cy="552679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2" y="3757765"/>
            <a:ext cx="502407" cy="552679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2" y="3757765"/>
            <a:ext cx="502407" cy="552679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68" y="3757765"/>
            <a:ext cx="502407" cy="552679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28" y="3757765"/>
            <a:ext cx="502407" cy="552679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2" y="4336804"/>
            <a:ext cx="502407" cy="552679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92" y="4336804"/>
            <a:ext cx="502407" cy="552679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28" y="4336804"/>
            <a:ext cx="502407" cy="552679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88" y="4336804"/>
            <a:ext cx="502407" cy="552679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98" y="3757765"/>
            <a:ext cx="502407" cy="552679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9" y="3106624"/>
            <a:ext cx="2683720" cy="19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3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6" grpId="0" animBg="1"/>
      <p:bldP spid="60" grpId="0"/>
      <p:bldP spid="15" grpId="0"/>
      <p:bldP spid="96" grpId="0"/>
      <p:bldP spid="100" grpId="0"/>
      <p:bldP spid="17" grpId="0"/>
      <p:bldP spid="106" grpId="0"/>
      <p:bldP spid="10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4903</TotalTime>
  <Words>107</Words>
  <Application>Microsoft Office PowerPoint</Application>
  <PresentationFormat>On-screen Show (4:3)</PresentationFormat>
  <Paragraphs>64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937</cp:revision>
  <dcterms:created xsi:type="dcterms:W3CDTF">2018-11-09T03:14:06Z</dcterms:created>
  <dcterms:modified xsi:type="dcterms:W3CDTF">2020-04-24T09:18:12Z</dcterms:modified>
</cp:coreProperties>
</file>