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60" r:id="rId2"/>
    <p:sldId id="257" r:id="rId3"/>
    <p:sldId id="286" r:id="rId4"/>
    <p:sldId id="332" r:id="rId5"/>
    <p:sldId id="330" r:id="rId6"/>
    <p:sldId id="309" r:id="rId7"/>
    <p:sldId id="259" r:id="rId8"/>
    <p:sldId id="310" r:id="rId9"/>
    <p:sldId id="312" r:id="rId10"/>
    <p:sldId id="313" r:id="rId11"/>
    <p:sldId id="311" r:id="rId12"/>
    <p:sldId id="314" r:id="rId13"/>
    <p:sldId id="318" r:id="rId14"/>
    <p:sldId id="315" r:id="rId15"/>
    <p:sldId id="323" r:id="rId16"/>
    <p:sldId id="324" r:id="rId17"/>
    <p:sldId id="316" r:id="rId18"/>
    <p:sldId id="325" r:id="rId19"/>
    <p:sldId id="326" r:id="rId20"/>
    <p:sldId id="327" r:id="rId21"/>
    <p:sldId id="319" r:id="rId22"/>
    <p:sldId id="317" r:id="rId23"/>
    <p:sldId id="321" r:id="rId24"/>
    <p:sldId id="320" r:id="rId25"/>
    <p:sldId id="328" r:id="rId26"/>
    <p:sldId id="329" r:id="rId27"/>
    <p:sldId id="322" r:id="rId28"/>
    <p:sldId id="308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9934"/>
    <a:srgbClr val="FFDD00"/>
    <a:srgbClr val="1BAF4B"/>
    <a:srgbClr val="F038A5"/>
    <a:srgbClr val="85D8F7"/>
    <a:srgbClr val="D9E464"/>
    <a:srgbClr val="70B575"/>
    <a:srgbClr val="0071BC"/>
    <a:srgbClr val="7030A0"/>
    <a:srgbClr val="B07B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332" autoAdjust="0"/>
  </p:normalViewPr>
  <p:slideViewPr>
    <p:cSldViewPr snapToGrid="0">
      <p:cViewPr varScale="1">
        <p:scale>
          <a:sx n="88" d="100"/>
          <a:sy n="88" d="100"/>
        </p:scale>
        <p:origin x="133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0228A-16E7-456A-BD75-87F24C291B17}" type="datetimeFigureOut">
              <a:rPr lang="en-US" smtClean="0"/>
              <a:t>24-Mar-20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4A3CB-7D1D-495A-B93B-89FFE5594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254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13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24-Mar-20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751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24-Mar-20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03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24-Mar-20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687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24-Mar-20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76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24-Mar-20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61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24-Mar-20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90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24-Mar-20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676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24-Mar-20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673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24-Mar-20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31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24-Mar-20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4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24-Mar-20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45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11E4E-F2FD-4F21-B21D-02F29AAA2B50}" type="datetimeFigureOut">
              <a:rPr lang="en-US" smtClean="0"/>
              <a:t>24-Mar-20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426394-00E8-42D1-9572-4523E927188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35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3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514"/>
            <a:ext cx="9144000" cy="701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2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C33A9F-C053-424A-A6B0-D42E863C2D3E}"/>
              </a:ext>
            </a:extLst>
          </p:cNvPr>
          <p:cNvSpPr/>
          <p:nvPr/>
        </p:nvSpPr>
        <p:spPr>
          <a:xfrm>
            <a:off x="406399" y="1385453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– 1 = 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BE0ADE-5D5B-441A-BFD4-F66EEDC8F891}"/>
              </a:ext>
            </a:extLst>
          </p:cNvPr>
          <p:cNvSpPr/>
          <p:nvPr/>
        </p:nvSpPr>
        <p:spPr>
          <a:xfrm>
            <a:off x="1595119" y="1385452"/>
            <a:ext cx="1188720" cy="430887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– 2 = 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EE56C5-BAB9-4708-87DE-85C126A2853F}"/>
              </a:ext>
            </a:extLst>
          </p:cNvPr>
          <p:cNvSpPr/>
          <p:nvPr/>
        </p:nvSpPr>
        <p:spPr>
          <a:xfrm>
            <a:off x="2783839" y="1385452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– 3 =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75353C-A771-4395-A4FE-5F24B42C0F16}"/>
              </a:ext>
            </a:extLst>
          </p:cNvPr>
          <p:cNvSpPr/>
          <p:nvPr/>
        </p:nvSpPr>
        <p:spPr>
          <a:xfrm>
            <a:off x="3972559" y="1385452"/>
            <a:ext cx="1188720" cy="430887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4 =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A8068A-7E78-43E6-A8A8-DE9553CFA25B}"/>
              </a:ext>
            </a:extLst>
          </p:cNvPr>
          <p:cNvSpPr/>
          <p:nvPr/>
        </p:nvSpPr>
        <p:spPr>
          <a:xfrm>
            <a:off x="5161279" y="1385452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– 5 = 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0577C8-AC10-412B-9FAC-F39729D722EA}"/>
              </a:ext>
            </a:extLst>
          </p:cNvPr>
          <p:cNvSpPr/>
          <p:nvPr/>
        </p:nvSpPr>
        <p:spPr>
          <a:xfrm>
            <a:off x="6349999" y="1385452"/>
            <a:ext cx="1188720" cy="430887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6 = 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889CA0-C55B-4937-8477-B10F53CC7CE9}"/>
              </a:ext>
            </a:extLst>
          </p:cNvPr>
          <p:cNvSpPr/>
          <p:nvPr/>
        </p:nvSpPr>
        <p:spPr>
          <a:xfrm>
            <a:off x="7538719" y="1385452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7 = 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0747F6-5A6B-4CCD-88A0-439DDFAD8F9C}"/>
              </a:ext>
            </a:extLst>
          </p:cNvPr>
          <p:cNvSpPr/>
          <p:nvPr/>
        </p:nvSpPr>
        <p:spPr>
          <a:xfrm>
            <a:off x="406399" y="1816340"/>
            <a:ext cx="1188720" cy="430887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– 1 = 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B0711-AF57-41A7-8103-C24D273EBFDD}"/>
              </a:ext>
            </a:extLst>
          </p:cNvPr>
          <p:cNvSpPr/>
          <p:nvPr/>
        </p:nvSpPr>
        <p:spPr>
          <a:xfrm>
            <a:off x="1595119" y="1816339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– 2 = 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18791C-996E-4EBC-B6A5-E52B18D6D71A}"/>
              </a:ext>
            </a:extLst>
          </p:cNvPr>
          <p:cNvSpPr/>
          <p:nvPr/>
        </p:nvSpPr>
        <p:spPr>
          <a:xfrm>
            <a:off x="2783839" y="1816339"/>
            <a:ext cx="1188720" cy="430887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3 = 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95BADA-A927-4489-B41F-8817AD32D3E5}"/>
              </a:ext>
            </a:extLst>
          </p:cNvPr>
          <p:cNvSpPr/>
          <p:nvPr/>
        </p:nvSpPr>
        <p:spPr>
          <a:xfrm>
            <a:off x="3972559" y="1816339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– 4 = 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03B8D4-DD98-40CA-A6A3-E8E5005305C9}"/>
              </a:ext>
            </a:extLst>
          </p:cNvPr>
          <p:cNvSpPr/>
          <p:nvPr/>
        </p:nvSpPr>
        <p:spPr>
          <a:xfrm>
            <a:off x="5161279" y="1816339"/>
            <a:ext cx="1188720" cy="430887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5 = 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2749B9-717C-43F4-8542-6E4B98B39E80}"/>
              </a:ext>
            </a:extLst>
          </p:cNvPr>
          <p:cNvSpPr/>
          <p:nvPr/>
        </p:nvSpPr>
        <p:spPr>
          <a:xfrm>
            <a:off x="6349999" y="1816339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6 = 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92323E5-FED6-48B7-9845-43C6A9671811}"/>
              </a:ext>
            </a:extLst>
          </p:cNvPr>
          <p:cNvSpPr/>
          <p:nvPr/>
        </p:nvSpPr>
        <p:spPr>
          <a:xfrm>
            <a:off x="406399" y="2253086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– 1 = 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4AA31C9-D6F3-4178-A56A-C1D39CAFD9A9}"/>
              </a:ext>
            </a:extLst>
          </p:cNvPr>
          <p:cNvSpPr/>
          <p:nvPr/>
        </p:nvSpPr>
        <p:spPr>
          <a:xfrm>
            <a:off x="1595119" y="2253085"/>
            <a:ext cx="1188720" cy="430887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2 = 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CF235B9-A55E-4933-885B-41AA6B4E4D96}"/>
              </a:ext>
            </a:extLst>
          </p:cNvPr>
          <p:cNvSpPr/>
          <p:nvPr/>
        </p:nvSpPr>
        <p:spPr>
          <a:xfrm>
            <a:off x="2783839" y="2253085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– 3 = 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B090AB3-0744-4F51-B1F1-A802058086DD}"/>
              </a:ext>
            </a:extLst>
          </p:cNvPr>
          <p:cNvSpPr/>
          <p:nvPr/>
        </p:nvSpPr>
        <p:spPr>
          <a:xfrm>
            <a:off x="3972559" y="2253085"/>
            <a:ext cx="1188720" cy="430887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4 = 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907D6CE-1E74-415F-88D4-2609F1C1B48D}"/>
              </a:ext>
            </a:extLst>
          </p:cNvPr>
          <p:cNvSpPr/>
          <p:nvPr/>
        </p:nvSpPr>
        <p:spPr>
          <a:xfrm>
            <a:off x="5161279" y="2253085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5 = 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3CD8AF3-D18B-4291-94D8-C4A83B35741B}"/>
              </a:ext>
            </a:extLst>
          </p:cNvPr>
          <p:cNvSpPr/>
          <p:nvPr/>
        </p:nvSpPr>
        <p:spPr>
          <a:xfrm>
            <a:off x="406399" y="2695985"/>
            <a:ext cx="1188720" cy="430887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1 = 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F38DBCD-110B-4B77-98C4-E5EF274CC992}"/>
              </a:ext>
            </a:extLst>
          </p:cNvPr>
          <p:cNvSpPr/>
          <p:nvPr/>
        </p:nvSpPr>
        <p:spPr>
          <a:xfrm>
            <a:off x="1595119" y="2695984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– 2 = 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DD11E44-9D23-461E-BDA3-09762CA2A1F1}"/>
              </a:ext>
            </a:extLst>
          </p:cNvPr>
          <p:cNvSpPr/>
          <p:nvPr/>
        </p:nvSpPr>
        <p:spPr>
          <a:xfrm>
            <a:off x="2783839" y="2695984"/>
            <a:ext cx="1188720" cy="430887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3 = 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DCF14D6-CB6A-4349-A80A-6E40B57054D0}"/>
              </a:ext>
            </a:extLst>
          </p:cNvPr>
          <p:cNvSpPr/>
          <p:nvPr/>
        </p:nvSpPr>
        <p:spPr>
          <a:xfrm>
            <a:off x="3972559" y="2695984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4 = 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F3FA821-E737-453E-96C7-FC6F4394C05A}"/>
              </a:ext>
            </a:extLst>
          </p:cNvPr>
          <p:cNvSpPr/>
          <p:nvPr/>
        </p:nvSpPr>
        <p:spPr>
          <a:xfrm>
            <a:off x="406399" y="3138883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– 1 =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095AD4D-063A-427D-B17F-F98C8CF887D9}"/>
              </a:ext>
            </a:extLst>
          </p:cNvPr>
          <p:cNvSpPr/>
          <p:nvPr/>
        </p:nvSpPr>
        <p:spPr>
          <a:xfrm>
            <a:off x="1595119" y="3138882"/>
            <a:ext cx="1188720" cy="430887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2 =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50A7D5D-03F4-4221-B69D-2FEEE0953337}"/>
              </a:ext>
            </a:extLst>
          </p:cNvPr>
          <p:cNvSpPr/>
          <p:nvPr/>
        </p:nvSpPr>
        <p:spPr>
          <a:xfrm>
            <a:off x="2783839" y="3138882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3 =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1D0EDE8-EEF0-4A40-B2ED-77AA8820AB0D}"/>
              </a:ext>
            </a:extLst>
          </p:cNvPr>
          <p:cNvSpPr/>
          <p:nvPr/>
        </p:nvSpPr>
        <p:spPr>
          <a:xfrm>
            <a:off x="407670" y="3564483"/>
            <a:ext cx="1188720" cy="430887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1 =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C614AF6-E1D2-4768-A0E5-D5F7512179F7}"/>
              </a:ext>
            </a:extLst>
          </p:cNvPr>
          <p:cNvSpPr/>
          <p:nvPr/>
        </p:nvSpPr>
        <p:spPr>
          <a:xfrm>
            <a:off x="1596390" y="3564482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2 =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8F77794-D233-46C7-A908-D068D2778BB6}"/>
              </a:ext>
            </a:extLst>
          </p:cNvPr>
          <p:cNvSpPr/>
          <p:nvPr/>
        </p:nvSpPr>
        <p:spPr>
          <a:xfrm>
            <a:off x="410553" y="3999317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1 =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BB8F20B-3483-40FE-A6AB-64D4ACEE16F1}"/>
              </a:ext>
            </a:extLst>
          </p:cNvPr>
          <p:cNvSpPr txBox="1"/>
          <p:nvPr/>
        </p:nvSpPr>
        <p:spPr>
          <a:xfrm>
            <a:off x="1045027" y="394386"/>
            <a:ext cx="6999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E5A134A-9C9B-4D81-B04B-0751AF864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4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234A61-242B-4703-9BD6-B42F30718C77}"/>
              </a:ext>
            </a:extLst>
          </p:cNvPr>
          <p:cNvSpPr txBox="1"/>
          <p:nvPr/>
        </p:nvSpPr>
        <p:spPr>
          <a:xfrm>
            <a:off x="1045027" y="394386"/>
            <a:ext cx="6815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1FC7E0-7465-4811-9650-88988BDD6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66538A-E06A-4ACD-A8BF-76086B2BF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08" y="1673546"/>
            <a:ext cx="2463943" cy="36710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B5BD71-71BA-4257-87C5-B9C06C38F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487" y="1845994"/>
            <a:ext cx="2338968" cy="33622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099702-B062-4125-BC35-B0CAE953BF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017" y="1218472"/>
            <a:ext cx="2664324" cy="421851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30DA067-2511-4E3B-9FC1-CE26D6591662}"/>
              </a:ext>
            </a:extLst>
          </p:cNvPr>
          <p:cNvSpPr/>
          <p:nvPr/>
        </p:nvSpPr>
        <p:spPr>
          <a:xfrm>
            <a:off x="500194" y="1170709"/>
            <a:ext cx="2664324" cy="4516582"/>
          </a:xfrm>
          <a:prstGeom prst="ellipse">
            <a:avLst/>
          </a:prstGeom>
          <a:noFill/>
          <a:ln w="28575">
            <a:solidFill>
              <a:srgbClr val="70B5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D251A444-D8EC-48BE-BC92-AD7E0B4D3ED6}"/>
              </a:ext>
            </a:extLst>
          </p:cNvPr>
          <p:cNvGrpSpPr/>
          <p:nvPr/>
        </p:nvGrpSpPr>
        <p:grpSpPr>
          <a:xfrm>
            <a:off x="3288145" y="928841"/>
            <a:ext cx="3251201" cy="4844028"/>
            <a:chOff x="3288145" y="928841"/>
            <a:chExt cx="3251201" cy="484402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F65F172-6BC3-40BC-A312-4C315D9BF8E8}"/>
                </a:ext>
              </a:extLst>
            </p:cNvPr>
            <p:cNvGrpSpPr/>
            <p:nvPr/>
          </p:nvGrpSpPr>
          <p:grpSpPr>
            <a:xfrm>
              <a:off x="3288145" y="928841"/>
              <a:ext cx="3251201" cy="4844028"/>
              <a:chOff x="3288145" y="928841"/>
              <a:chExt cx="3251201" cy="484402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CC4AB6D1-5D19-43D8-AA57-3C65A102D3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8145" y="928841"/>
                <a:ext cx="3251201" cy="4844028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809314B-0CA8-46CB-BD21-352CA6ABDEBA}"/>
                  </a:ext>
                </a:extLst>
              </p:cNvPr>
              <p:cNvSpPr/>
              <p:nvPr/>
            </p:nvSpPr>
            <p:spPr>
              <a:xfrm>
                <a:off x="4572000" y="2521527"/>
                <a:ext cx="350982" cy="4341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ECEE26F-B1D4-4F80-A5DA-E6BF241C1BCA}"/>
                  </a:ext>
                </a:extLst>
              </p:cNvPr>
              <p:cNvSpPr/>
              <p:nvPr/>
            </p:nvSpPr>
            <p:spPr>
              <a:xfrm>
                <a:off x="5204691" y="2521527"/>
                <a:ext cx="350982" cy="4341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4B32FE3-133A-47B7-B39E-AA7FBB93D3D7}"/>
                  </a:ext>
                </a:extLst>
              </p:cNvPr>
              <p:cNvSpPr/>
              <p:nvPr/>
            </p:nvSpPr>
            <p:spPr>
              <a:xfrm>
                <a:off x="4572000" y="3318528"/>
                <a:ext cx="350982" cy="4341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1B0D302-2BE6-4BEA-A768-56602FE03820}"/>
                  </a:ext>
                </a:extLst>
              </p:cNvPr>
              <p:cNvSpPr/>
              <p:nvPr/>
            </p:nvSpPr>
            <p:spPr>
              <a:xfrm>
                <a:off x="5204691" y="3288510"/>
                <a:ext cx="350982" cy="4341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A1A125E-18A9-4452-9327-6C88616DA20D}"/>
                  </a:ext>
                </a:extLst>
              </p:cNvPr>
              <p:cNvSpPr/>
              <p:nvPr/>
            </p:nvSpPr>
            <p:spPr>
              <a:xfrm>
                <a:off x="5191131" y="4055493"/>
                <a:ext cx="350982" cy="4341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46A9690-17D1-40B2-A00C-8D9DAC1E2FA8}"/>
                  </a:ext>
                </a:extLst>
              </p:cNvPr>
              <p:cNvSpPr/>
              <p:nvPr/>
            </p:nvSpPr>
            <p:spPr>
              <a:xfrm>
                <a:off x="4572000" y="4055493"/>
                <a:ext cx="350982" cy="4341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A83EB12-7D9D-48BD-8EE5-42D327C3D838}"/>
                </a:ext>
              </a:extLst>
            </p:cNvPr>
            <p:cNvSpPr/>
            <p:nvPr/>
          </p:nvSpPr>
          <p:spPr>
            <a:xfrm>
              <a:off x="4887480" y="1735290"/>
              <a:ext cx="303651" cy="423856"/>
            </a:xfrm>
            <a:prstGeom prst="ellipse">
              <a:avLst/>
            </a:prstGeom>
            <a:solidFill>
              <a:srgbClr val="C9EB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EA0C396-6E44-4EFC-B4BE-08FC5590E96B}"/>
              </a:ext>
            </a:extLst>
          </p:cNvPr>
          <p:cNvSpPr txBox="1"/>
          <p:nvPr/>
        </p:nvSpPr>
        <p:spPr>
          <a:xfrm>
            <a:off x="1045027" y="394386"/>
            <a:ext cx="6815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D19930-CAAA-4446-A000-7F70ACAFD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DD4141-6662-4BF3-870A-95D570F655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41" y="2383852"/>
            <a:ext cx="2110804" cy="3231063"/>
          </a:xfrm>
          <a:prstGeom prst="rect">
            <a:avLst/>
          </a:prstGeom>
        </p:spPr>
      </p:pic>
      <p:sp>
        <p:nvSpPr>
          <p:cNvPr id="6" name="Speech Bubble: Rectangle with Corners Rounded 13">
            <a:extLst>
              <a:ext uri="{FF2B5EF4-FFF2-40B4-BE49-F238E27FC236}">
                <a16:creationId xmlns:a16="http://schemas.microsoft.com/office/drawing/2014/main" id="{1B444CEE-5747-4090-99CC-4F54FAE459A5}"/>
              </a:ext>
            </a:extLst>
          </p:cNvPr>
          <p:cNvSpPr/>
          <p:nvPr/>
        </p:nvSpPr>
        <p:spPr>
          <a:xfrm>
            <a:off x="1542473" y="1482788"/>
            <a:ext cx="1579418" cy="1115301"/>
          </a:xfrm>
          <a:custGeom>
            <a:avLst/>
            <a:gdLst>
              <a:gd name="connsiteX0" fmla="*/ 0 w 1390124"/>
              <a:gd name="connsiteY0" fmla="*/ 150180 h 901064"/>
              <a:gd name="connsiteX1" fmla="*/ 150180 w 1390124"/>
              <a:gd name="connsiteY1" fmla="*/ 0 h 901064"/>
              <a:gd name="connsiteX2" fmla="*/ 231687 w 1390124"/>
              <a:gd name="connsiteY2" fmla="*/ 0 h 901064"/>
              <a:gd name="connsiteX3" fmla="*/ 231687 w 1390124"/>
              <a:gd name="connsiteY3" fmla="*/ 0 h 901064"/>
              <a:gd name="connsiteX4" fmla="*/ 579218 w 1390124"/>
              <a:gd name="connsiteY4" fmla="*/ 0 h 901064"/>
              <a:gd name="connsiteX5" fmla="*/ 1239944 w 1390124"/>
              <a:gd name="connsiteY5" fmla="*/ 0 h 901064"/>
              <a:gd name="connsiteX6" fmla="*/ 1390124 w 1390124"/>
              <a:gd name="connsiteY6" fmla="*/ 150180 h 901064"/>
              <a:gd name="connsiteX7" fmla="*/ 1390124 w 1390124"/>
              <a:gd name="connsiteY7" fmla="*/ 525621 h 901064"/>
              <a:gd name="connsiteX8" fmla="*/ 1390124 w 1390124"/>
              <a:gd name="connsiteY8" fmla="*/ 525621 h 901064"/>
              <a:gd name="connsiteX9" fmla="*/ 1390124 w 1390124"/>
              <a:gd name="connsiteY9" fmla="*/ 750887 h 901064"/>
              <a:gd name="connsiteX10" fmla="*/ 1390124 w 1390124"/>
              <a:gd name="connsiteY10" fmla="*/ 750884 h 901064"/>
              <a:gd name="connsiteX11" fmla="*/ 1239944 w 1390124"/>
              <a:gd name="connsiteY11" fmla="*/ 901064 h 901064"/>
              <a:gd name="connsiteX12" fmla="*/ 579218 w 1390124"/>
              <a:gd name="connsiteY12" fmla="*/ 901064 h 901064"/>
              <a:gd name="connsiteX13" fmla="*/ 423932 w 1390124"/>
              <a:gd name="connsiteY13" fmla="*/ 1115301 h 901064"/>
              <a:gd name="connsiteX14" fmla="*/ 231687 w 1390124"/>
              <a:gd name="connsiteY14" fmla="*/ 901064 h 901064"/>
              <a:gd name="connsiteX15" fmla="*/ 150180 w 1390124"/>
              <a:gd name="connsiteY15" fmla="*/ 901064 h 901064"/>
              <a:gd name="connsiteX16" fmla="*/ 0 w 1390124"/>
              <a:gd name="connsiteY16" fmla="*/ 750884 h 901064"/>
              <a:gd name="connsiteX17" fmla="*/ 0 w 1390124"/>
              <a:gd name="connsiteY17" fmla="*/ 750887 h 901064"/>
              <a:gd name="connsiteX18" fmla="*/ 0 w 1390124"/>
              <a:gd name="connsiteY18" fmla="*/ 525621 h 901064"/>
              <a:gd name="connsiteX19" fmla="*/ 0 w 1390124"/>
              <a:gd name="connsiteY19" fmla="*/ 525621 h 901064"/>
              <a:gd name="connsiteX20" fmla="*/ 0 w 1390124"/>
              <a:gd name="connsiteY20" fmla="*/ 150180 h 901064"/>
              <a:gd name="connsiteX0" fmla="*/ 0 w 1390124"/>
              <a:gd name="connsiteY0" fmla="*/ 150180 h 1115301"/>
              <a:gd name="connsiteX1" fmla="*/ 150180 w 1390124"/>
              <a:gd name="connsiteY1" fmla="*/ 0 h 1115301"/>
              <a:gd name="connsiteX2" fmla="*/ 231687 w 1390124"/>
              <a:gd name="connsiteY2" fmla="*/ 0 h 1115301"/>
              <a:gd name="connsiteX3" fmla="*/ 231687 w 1390124"/>
              <a:gd name="connsiteY3" fmla="*/ 0 h 1115301"/>
              <a:gd name="connsiteX4" fmla="*/ 579218 w 1390124"/>
              <a:gd name="connsiteY4" fmla="*/ 0 h 1115301"/>
              <a:gd name="connsiteX5" fmla="*/ 1239944 w 1390124"/>
              <a:gd name="connsiteY5" fmla="*/ 0 h 1115301"/>
              <a:gd name="connsiteX6" fmla="*/ 1390124 w 1390124"/>
              <a:gd name="connsiteY6" fmla="*/ 150180 h 1115301"/>
              <a:gd name="connsiteX7" fmla="*/ 1390124 w 1390124"/>
              <a:gd name="connsiteY7" fmla="*/ 525621 h 1115301"/>
              <a:gd name="connsiteX8" fmla="*/ 1390124 w 1390124"/>
              <a:gd name="connsiteY8" fmla="*/ 525621 h 1115301"/>
              <a:gd name="connsiteX9" fmla="*/ 1390124 w 1390124"/>
              <a:gd name="connsiteY9" fmla="*/ 750887 h 1115301"/>
              <a:gd name="connsiteX10" fmla="*/ 1390124 w 1390124"/>
              <a:gd name="connsiteY10" fmla="*/ 750884 h 1115301"/>
              <a:gd name="connsiteX11" fmla="*/ 1239944 w 1390124"/>
              <a:gd name="connsiteY11" fmla="*/ 901064 h 1115301"/>
              <a:gd name="connsiteX12" fmla="*/ 394491 w 1390124"/>
              <a:gd name="connsiteY12" fmla="*/ 901064 h 1115301"/>
              <a:gd name="connsiteX13" fmla="*/ 423932 w 1390124"/>
              <a:gd name="connsiteY13" fmla="*/ 1115301 h 1115301"/>
              <a:gd name="connsiteX14" fmla="*/ 231687 w 1390124"/>
              <a:gd name="connsiteY14" fmla="*/ 901064 h 1115301"/>
              <a:gd name="connsiteX15" fmla="*/ 150180 w 1390124"/>
              <a:gd name="connsiteY15" fmla="*/ 901064 h 1115301"/>
              <a:gd name="connsiteX16" fmla="*/ 0 w 1390124"/>
              <a:gd name="connsiteY16" fmla="*/ 750884 h 1115301"/>
              <a:gd name="connsiteX17" fmla="*/ 0 w 1390124"/>
              <a:gd name="connsiteY17" fmla="*/ 750887 h 1115301"/>
              <a:gd name="connsiteX18" fmla="*/ 0 w 1390124"/>
              <a:gd name="connsiteY18" fmla="*/ 525621 h 1115301"/>
              <a:gd name="connsiteX19" fmla="*/ 0 w 1390124"/>
              <a:gd name="connsiteY19" fmla="*/ 525621 h 1115301"/>
              <a:gd name="connsiteX20" fmla="*/ 0 w 1390124"/>
              <a:gd name="connsiteY20" fmla="*/ 150180 h 1115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390124" h="1115301">
                <a:moveTo>
                  <a:pt x="0" y="150180"/>
                </a:moveTo>
                <a:cubicBezTo>
                  <a:pt x="0" y="67238"/>
                  <a:pt x="67238" y="0"/>
                  <a:pt x="150180" y="0"/>
                </a:cubicBezTo>
                <a:lnTo>
                  <a:pt x="231687" y="0"/>
                </a:lnTo>
                <a:lnTo>
                  <a:pt x="231687" y="0"/>
                </a:lnTo>
                <a:lnTo>
                  <a:pt x="579218" y="0"/>
                </a:lnTo>
                <a:lnTo>
                  <a:pt x="1239944" y="0"/>
                </a:lnTo>
                <a:cubicBezTo>
                  <a:pt x="1322886" y="0"/>
                  <a:pt x="1390124" y="67238"/>
                  <a:pt x="1390124" y="150180"/>
                </a:cubicBezTo>
                <a:lnTo>
                  <a:pt x="1390124" y="525621"/>
                </a:lnTo>
                <a:lnTo>
                  <a:pt x="1390124" y="525621"/>
                </a:lnTo>
                <a:lnTo>
                  <a:pt x="1390124" y="750887"/>
                </a:lnTo>
                <a:lnTo>
                  <a:pt x="1390124" y="750884"/>
                </a:lnTo>
                <a:cubicBezTo>
                  <a:pt x="1390124" y="833826"/>
                  <a:pt x="1322886" y="901064"/>
                  <a:pt x="1239944" y="901064"/>
                </a:cubicBezTo>
                <a:lnTo>
                  <a:pt x="394491" y="901064"/>
                </a:lnTo>
                <a:lnTo>
                  <a:pt x="423932" y="1115301"/>
                </a:lnTo>
                <a:lnTo>
                  <a:pt x="231687" y="901064"/>
                </a:lnTo>
                <a:lnTo>
                  <a:pt x="150180" y="901064"/>
                </a:lnTo>
                <a:cubicBezTo>
                  <a:pt x="67238" y="901064"/>
                  <a:pt x="0" y="833826"/>
                  <a:pt x="0" y="750884"/>
                </a:cubicBezTo>
                <a:lnTo>
                  <a:pt x="0" y="750887"/>
                </a:lnTo>
                <a:lnTo>
                  <a:pt x="0" y="525621"/>
                </a:lnTo>
                <a:lnTo>
                  <a:pt x="0" y="525621"/>
                </a:lnTo>
                <a:lnTo>
                  <a:pt x="0" y="150180"/>
                </a:lnTo>
                <a:close/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B8F2F3-96FC-4A2F-B90D-FD189B13A021}"/>
              </a:ext>
            </a:extLst>
          </p:cNvPr>
          <p:cNvSpPr txBox="1"/>
          <p:nvPr/>
        </p:nvSpPr>
        <p:spPr>
          <a:xfrm>
            <a:off x="4537940" y="250272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A6DD8D-8324-44DE-A15F-C13AB8DAF663}"/>
              </a:ext>
            </a:extLst>
          </p:cNvPr>
          <p:cNvSpPr txBox="1"/>
          <p:nvPr/>
        </p:nvSpPr>
        <p:spPr>
          <a:xfrm>
            <a:off x="5221727" y="250240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B0F9BC-00AC-43D0-BD58-89427A2605D6}"/>
              </a:ext>
            </a:extLst>
          </p:cNvPr>
          <p:cNvSpPr txBox="1"/>
          <p:nvPr/>
        </p:nvSpPr>
        <p:spPr>
          <a:xfrm>
            <a:off x="4545591" y="322941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637921-35D9-4899-9C8F-2252B3C9B092}"/>
              </a:ext>
            </a:extLst>
          </p:cNvPr>
          <p:cNvSpPr txBox="1"/>
          <p:nvPr/>
        </p:nvSpPr>
        <p:spPr>
          <a:xfrm>
            <a:off x="5217396" y="321887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9BB8DA-A37D-4F9F-962E-842F01C20916}"/>
              </a:ext>
            </a:extLst>
          </p:cNvPr>
          <p:cNvSpPr txBox="1"/>
          <p:nvPr/>
        </p:nvSpPr>
        <p:spPr>
          <a:xfrm>
            <a:off x="4554970" y="400699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E0F686-6A8D-4ED3-B5EC-D9CBBCAA86C9}"/>
              </a:ext>
            </a:extLst>
          </p:cNvPr>
          <p:cNvSpPr txBox="1"/>
          <p:nvPr/>
        </p:nvSpPr>
        <p:spPr>
          <a:xfrm>
            <a:off x="5220427" y="399938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D81698-7E6F-4E3F-A69C-028AE2DDE0B8}"/>
              </a:ext>
            </a:extLst>
          </p:cNvPr>
          <p:cNvSpPr txBox="1"/>
          <p:nvPr/>
        </p:nvSpPr>
        <p:spPr>
          <a:xfrm>
            <a:off x="4832354" y="165353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8F1929-13EC-4492-B43C-6DA1CEA34850}"/>
              </a:ext>
            </a:extLst>
          </p:cNvPr>
          <p:cNvSpPr txBox="1"/>
          <p:nvPr/>
        </p:nvSpPr>
        <p:spPr>
          <a:xfrm>
            <a:off x="4832354" y="165353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71B36D-5B56-4275-8BF6-88CA3C571F6A}"/>
              </a:ext>
            </a:extLst>
          </p:cNvPr>
          <p:cNvSpPr txBox="1"/>
          <p:nvPr/>
        </p:nvSpPr>
        <p:spPr>
          <a:xfrm>
            <a:off x="1851674" y="1515114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9621A3-571D-4125-9239-363C62AFBAFD}"/>
              </a:ext>
            </a:extLst>
          </p:cNvPr>
          <p:cNvSpPr txBox="1"/>
          <p:nvPr/>
        </p:nvSpPr>
        <p:spPr>
          <a:xfrm>
            <a:off x="1845107" y="1873422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215FD61-1206-4689-844D-A46D01AFFCA3}"/>
              </a:ext>
            </a:extLst>
          </p:cNvPr>
          <p:cNvSpPr txBox="1"/>
          <p:nvPr/>
        </p:nvSpPr>
        <p:spPr>
          <a:xfrm>
            <a:off x="2371814" y="1548856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A1BDCF7-78D0-4B7D-A36F-79D7BC99A76F}"/>
              </a:ext>
            </a:extLst>
          </p:cNvPr>
          <p:cNvSpPr txBox="1"/>
          <p:nvPr/>
        </p:nvSpPr>
        <p:spPr>
          <a:xfrm>
            <a:off x="2378967" y="1920378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5054348-BEAC-48BD-8781-0E1FE77CEFFD}"/>
              </a:ext>
            </a:extLst>
          </p:cNvPr>
          <p:cNvSpPr txBox="1"/>
          <p:nvPr/>
        </p:nvSpPr>
        <p:spPr>
          <a:xfrm>
            <a:off x="4534045" y="250021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6532F2-3C7F-468F-9A27-51BD5E79E5BF}"/>
              </a:ext>
            </a:extLst>
          </p:cNvPr>
          <p:cNvSpPr txBox="1"/>
          <p:nvPr/>
        </p:nvSpPr>
        <p:spPr>
          <a:xfrm>
            <a:off x="5224907" y="251061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592DFBC-D183-47E7-AC72-8C091BDC9862}"/>
              </a:ext>
            </a:extLst>
          </p:cNvPr>
          <p:cNvSpPr txBox="1"/>
          <p:nvPr/>
        </p:nvSpPr>
        <p:spPr>
          <a:xfrm>
            <a:off x="4839865" y="166996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0A2697F-89E3-4E45-B509-C87E82192AA2}"/>
              </a:ext>
            </a:extLst>
          </p:cNvPr>
          <p:cNvSpPr txBox="1"/>
          <p:nvPr/>
        </p:nvSpPr>
        <p:spPr>
          <a:xfrm>
            <a:off x="5213012" y="250963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5D151B-D3C4-4669-AB92-0805C2066755}"/>
              </a:ext>
            </a:extLst>
          </p:cNvPr>
          <p:cNvSpPr txBox="1"/>
          <p:nvPr/>
        </p:nvSpPr>
        <p:spPr>
          <a:xfrm>
            <a:off x="4528703" y="250585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9965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35556 -0.0164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8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-0.26128 -0.1400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73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33333E-6 L -0.28229 -0.1430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15" y="-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96296E-6 L -0.35556 0.0347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8" y="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33646 -0.0895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23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22222E-6 L -0.20972 -0.0886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86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5" grpId="0"/>
      <p:bldP spid="25" grpId="1"/>
      <p:bldP spid="26" grpId="0"/>
      <p:bldP spid="27" grpId="0"/>
      <p:bldP spid="28" grpId="0"/>
      <p:bldP spid="29" grpId="0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234A61-242B-4703-9BD6-B42F30718C77}"/>
              </a:ext>
            </a:extLst>
          </p:cNvPr>
          <p:cNvSpPr txBox="1"/>
          <p:nvPr/>
        </p:nvSpPr>
        <p:spPr>
          <a:xfrm>
            <a:off x="1045027" y="394386"/>
            <a:ext cx="6815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1FC7E0-7465-4811-9650-88988BDD6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5D0E13D-A3B8-49E6-9E6A-93DBD96C83FE}"/>
              </a:ext>
            </a:extLst>
          </p:cNvPr>
          <p:cNvGrpSpPr/>
          <p:nvPr/>
        </p:nvGrpSpPr>
        <p:grpSpPr>
          <a:xfrm>
            <a:off x="434108" y="1673546"/>
            <a:ext cx="2463943" cy="3671077"/>
            <a:chOff x="434108" y="1673546"/>
            <a:chExt cx="2463943" cy="367107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F66538A-E06A-4ACD-A8BF-76086B2BF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108" y="1673546"/>
              <a:ext cx="2463943" cy="3671077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F18039D-5F01-43E7-822C-B3B694280C1C}"/>
                </a:ext>
              </a:extLst>
            </p:cNvPr>
            <p:cNvSpPr/>
            <p:nvPr/>
          </p:nvSpPr>
          <p:spPr>
            <a:xfrm>
              <a:off x="1625600" y="2299855"/>
              <a:ext cx="295564" cy="286327"/>
            </a:xfrm>
            <a:prstGeom prst="ellipse">
              <a:avLst/>
            </a:prstGeom>
            <a:solidFill>
              <a:srgbClr val="C9EB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08F7325-0C4F-461F-96D0-7917BCC03417}"/>
                </a:ext>
              </a:extLst>
            </p:cNvPr>
            <p:cNvSpPr txBox="1"/>
            <p:nvPr/>
          </p:nvSpPr>
          <p:spPr>
            <a:xfrm>
              <a:off x="1595288" y="2212185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DB356C-C15B-42D7-85C2-33446D2BB1CE}"/>
                </a:ext>
              </a:extLst>
            </p:cNvPr>
            <p:cNvSpPr/>
            <p:nvPr/>
          </p:nvSpPr>
          <p:spPr>
            <a:xfrm>
              <a:off x="1431636" y="2890982"/>
              <a:ext cx="295564" cy="321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10BD15F-328A-44DA-B92D-E04689F474FD}"/>
                </a:ext>
              </a:extLst>
            </p:cNvPr>
            <p:cNvSpPr/>
            <p:nvPr/>
          </p:nvSpPr>
          <p:spPr>
            <a:xfrm>
              <a:off x="1921164" y="2890980"/>
              <a:ext cx="295564" cy="321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83FD54-268D-481D-BA5B-73A75DDA7782}"/>
                </a:ext>
              </a:extLst>
            </p:cNvPr>
            <p:cNvSpPr/>
            <p:nvPr/>
          </p:nvSpPr>
          <p:spPr>
            <a:xfrm>
              <a:off x="1394691" y="3469679"/>
              <a:ext cx="295564" cy="321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08F1D91-D077-411A-A35F-1BFE347EA56E}"/>
                </a:ext>
              </a:extLst>
            </p:cNvPr>
            <p:cNvSpPr/>
            <p:nvPr/>
          </p:nvSpPr>
          <p:spPr>
            <a:xfrm>
              <a:off x="1850807" y="3455895"/>
              <a:ext cx="295564" cy="321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EAF2CBC-D65C-4AD5-94CF-9B87F93837AB}"/>
                </a:ext>
              </a:extLst>
            </p:cNvPr>
            <p:cNvSpPr/>
            <p:nvPr/>
          </p:nvSpPr>
          <p:spPr>
            <a:xfrm>
              <a:off x="1860044" y="4025499"/>
              <a:ext cx="295564" cy="321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8707B0C-C6D7-45DC-8929-C2B95CCF25CD}"/>
                </a:ext>
              </a:extLst>
            </p:cNvPr>
            <p:cNvSpPr/>
            <p:nvPr/>
          </p:nvSpPr>
          <p:spPr>
            <a:xfrm>
              <a:off x="1370515" y="4016706"/>
              <a:ext cx="295564" cy="321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036621B-7B1D-47D5-BD69-CDBCFA2293C8}"/>
              </a:ext>
            </a:extLst>
          </p:cNvPr>
          <p:cNvGrpSpPr/>
          <p:nvPr/>
        </p:nvGrpSpPr>
        <p:grpSpPr>
          <a:xfrm>
            <a:off x="3110487" y="1845994"/>
            <a:ext cx="2338968" cy="3362267"/>
            <a:chOff x="3110487" y="1845994"/>
            <a:chExt cx="2338968" cy="33622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CB5BD71-71BA-4257-87C5-B9C06C38F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0487" y="1845994"/>
              <a:ext cx="2338968" cy="3362267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FD768ED-A4F4-44F4-A0B9-68C8124795C9}"/>
                </a:ext>
              </a:extLst>
            </p:cNvPr>
            <p:cNvSpPr/>
            <p:nvPr/>
          </p:nvSpPr>
          <p:spPr>
            <a:xfrm>
              <a:off x="4114649" y="2346036"/>
              <a:ext cx="286327" cy="295564"/>
            </a:xfrm>
            <a:prstGeom prst="ellipse">
              <a:avLst/>
            </a:prstGeom>
            <a:solidFill>
              <a:srgbClr val="CFE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80223BB-4AD9-4080-89BB-99338CCBA84C}"/>
                </a:ext>
              </a:extLst>
            </p:cNvPr>
            <p:cNvSpPr txBox="1"/>
            <p:nvPr/>
          </p:nvSpPr>
          <p:spPr>
            <a:xfrm>
              <a:off x="4101877" y="2212185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51ADCF7-9E0F-440A-9663-55057788E485}"/>
                </a:ext>
              </a:extLst>
            </p:cNvPr>
            <p:cNvSpPr/>
            <p:nvPr/>
          </p:nvSpPr>
          <p:spPr>
            <a:xfrm>
              <a:off x="3916218" y="2890980"/>
              <a:ext cx="198431" cy="321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CCF5171-E0DE-430A-9952-9EA8DC5DF5AF}"/>
                </a:ext>
              </a:extLst>
            </p:cNvPr>
            <p:cNvSpPr/>
            <p:nvPr/>
          </p:nvSpPr>
          <p:spPr>
            <a:xfrm>
              <a:off x="4385107" y="2890980"/>
              <a:ext cx="198431" cy="321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04A289F-956E-4F0B-BDB2-2A2990FAC1B0}"/>
                </a:ext>
              </a:extLst>
            </p:cNvPr>
            <p:cNvSpPr/>
            <p:nvPr/>
          </p:nvSpPr>
          <p:spPr>
            <a:xfrm>
              <a:off x="3903446" y="3469678"/>
              <a:ext cx="198431" cy="321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CCDBAE1-2BAF-45CF-8453-ADBD61806EC7}"/>
                </a:ext>
              </a:extLst>
            </p:cNvPr>
            <p:cNvSpPr/>
            <p:nvPr/>
          </p:nvSpPr>
          <p:spPr>
            <a:xfrm>
              <a:off x="3903446" y="4016705"/>
              <a:ext cx="198431" cy="321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4E5BF61-4957-44B9-B3B8-36F7047B9A53}"/>
                </a:ext>
              </a:extLst>
            </p:cNvPr>
            <p:cNvSpPr/>
            <p:nvPr/>
          </p:nvSpPr>
          <p:spPr>
            <a:xfrm>
              <a:off x="4400976" y="4025499"/>
              <a:ext cx="198431" cy="321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BFC77DB-6110-44D9-AD0F-5954322E9938}"/>
                </a:ext>
              </a:extLst>
            </p:cNvPr>
            <p:cNvSpPr/>
            <p:nvPr/>
          </p:nvSpPr>
          <p:spPr>
            <a:xfrm>
              <a:off x="4419449" y="3446170"/>
              <a:ext cx="198431" cy="321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6D83F87-797D-4F3E-BDAE-7D383F7CE4E4}"/>
              </a:ext>
            </a:extLst>
          </p:cNvPr>
          <p:cNvGrpSpPr/>
          <p:nvPr/>
        </p:nvGrpSpPr>
        <p:grpSpPr>
          <a:xfrm>
            <a:off x="5664017" y="1218472"/>
            <a:ext cx="2664324" cy="4218514"/>
            <a:chOff x="5664017" y="1218472"/>
            <a:chExt cx="2664324" cy="42185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099702-B062-4125-BC35-B0CAE953B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4017" y="1218472"/>
              <a:ext cx="2664324" cy="4218514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0B1FE5A-2E15-4CF9-8B1C-082A82DC6E2D}"/>
                </a:ext>
              </a:extLst>
            </p:cNvPr>
            <p:cNvSpPr/>
            <p:nvPr/>
          </p:nvSpPr>
          <p:spPr>
            <a:xfrm>
              <a:off x="6853382" y="1985818"/>
              <a:ext cx="304800" cy="314037"/>
            </a:xfrm>
            <a:prstGeom prst="ellipse">
              <a:avLst/>
            </a:prstGeom>
            <a:solidFill>
              <a:srgbClr val="EFB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6455488-08D0-43E8-B8FA-15A0E16442B3}"/>
                </a:ext>
              </a:extLst>
            </p:cNvPr>
            <p:cNvSpPr txBox="1"/>
            <p:nvPr/>
          </p:nvSpPr>
          <p:spPr>
            <a:xfrm>
              <a:off x="6818085" y="1883648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332B540-DFAC-4F6A-AEA5-AD8D44F905DE}"/>
                </a:ext>
              </a:extLst>
            </p:cNvPr>
            <p:cNvSpPr/>
            <p:nvPr/>
          </p:nvSpPr>
          <p:spPr>
            <a:xfrm>
              <a:off x="6707248" y="2613889"/>
              <a:ext cx="240145" cy="3366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529DB39-E163-4B3F-9CA8-740769A69826}"/>
                </a:ext>
              </a:extLst>
            </p:cNvPr>
            <p:cNvSpPr/>
            <p:nvPr/>
          </p:nvSpPr>
          <p:spPr>
            <a:xfrm>
              <a:off x="7166942" y="2623126"/>
              <a:ext cx="240145" cy="3366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1ED6134-59D3-497A-B4E2-265D9EE721DD}"/>
                </a:ext>
              </a:extLst>
            </p:cNvPr>
            <p:cNvSpPr/>
            <p:nvPr/>
          </p:nvSpPr>
          <p:spPr>
            <a:xfrm>
              <a:off x="6733309" y="3151510"/>
              <a:ext cx="240145" cy="3366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06138DA-440F-4D4F-97D3-17C1306FA518}"/>
                </a:ext>
              </a:extLst>
            </p:cNvPr>
            <p:cNvSpPr/>
            <p:nvPr/>
          </p:nvSpPr>
          <p:spPr>
            <a:xfrm>
              <a:off x="7158182" y="3133039"/>
              <a:ext cx="240145" cy="3366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9CCC220-0B1A-4A4E-806B-33E4FD6F8FBD}"/>
                </a:ext>
              </a:extLst>
            </p:cNvPr>
            <p:cNvSpPr/>
            <p:nvPr/>
          </p:nvSpPr>
          <p:spPr>
            <a:xfrm>
              <a:off x="6746321" y="3669703"/>
              <a:ext cx="240145" cy="3366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4127F97-A3AB-4A15-A4D1-E5A0DCF20419}"/>
                </a:ext>
              </a:extLst>
            </p:cNvPr>
            <p:cNvSpPr/>
            <p:nvPr/>
          </p:nvSpPr>
          <p:spPr>
            <a:xfrm>
              <a:off x="7143701" y="3669703"/>
              <a:ext cx="240145" cy="3366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D1F80D2-C799-45A4-92D1-726DD5D5B5A8}"/>
                </a:ext>
              </a:extLst>
            </p:cNvPr>
            <p:cNvSpPr/>
            <p:nvPr/>
          </p:nvSpPr>
          <p:spPr>
            <a:xfrm>
              <a:off x="7180169" y="4205167"/>
              <a:ext cx="240145" cy="3366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EEC0828-9D4D-44B5-BDAA-4E9AA8223DE9}"/>
                </a:ext>
              </a:extLst>
            </p:cNvPr>
            <p:cNvSpPr/>
            <p:nvPr/>
          </p:nvSpPr>
          <p:spPr>
            <a:xfrm>
              <a:off x="6765637" y="4231221"/>
              <a:ext cx="240145" cy="3366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449604CE-4B76-4301-AA3F-45FBCB2A8B2F}"/>
              </a:ext>
            </a:extLst>
          </p:cNvPr>
          <p:cNvSpPr txBox="1"/>
          <p:nvPr/>
        </p:nvSpPr>
        <p:spPr>
          <a:xfrm>
            <a:off x="3824567" y="288409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EB0D9F9-1B2E-46D6-AF9C-643AC7ECCEA0}"/>
              </a:ext>
            </a:extLst>
          </p:cNvPr>
          <p:cNvSpPr txBox="1"/>
          <p:nvPr/>
        </p:nvSpPr>
        <p:spPr>
          <a:xfrm>
            <a:off x="1354403" y="338759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093316A-BAE1-423D-A558-2767387290BD}"/>
              </a:ext>
            </a:extLst>
          </p:cNvPr>
          <p:cNvSpPr txBox="1"/>
          <p:nvPr/>
        </p:nvSpPr>
        <p:spPr>
          <a:xfrm>
            <a:off x="1340203" y="394662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2DE94F8-026D-4076-8ACF-AABB6B7D9B03}"/>
              </a:ext>
            </a:extLst>
          </p:cNvPr>
          <p:cNvSpPr txBox="1"/>
          <p:nvPr/>
        </p:nvSpPr>
        <p:spPr>
          <a:xfrm>
            <a:off x="1888382" y="282958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646A48B-9C18-4018-8DD4-9C2D9155AB70}"/>
              </a:ext>
            </a:extLst>
          </p:cNvPr>
          <p:cNvSpPr txBox="1"/>
          <p:nvPr/>
        </p:nvSpPr>
        <p:spPr>
          <a:xfrm>
            <a:off x="1860044" y="338759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E31179E-0AA3-496A-B8DA-5300B802622F}"/>
              </a:ext>
            </a:extLst>
          </p:cNvPr>
          <p:cNvSpPr txBox="1"/>
          <p:nvPr/>
        </p:nvSpPr>
        <p:spPr>
          <a:xfrm>
            <a:off x="1860044" y="3960805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142C9F9-AE3B-4ABF-B372-E566D9CE983D}"/>
              </a:ext>
            </a:extLst>
          </p:cNvPr>
          <p:cNvSpPr txBox="1"/>
          <p:nvPr/>
        </p:nvSpPr>
        <p:spPr>
          <a:xfrm>
            <a:off x="4338428" y="286399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BB5DC31-E36C-4831-A1EB-5137988BE991}"/>
              </a:ext>
            </a:extLst>
          </p:cNvPr>
          <p:cNvSpPr txBox="1"/>
          <p:nvPr/>
        </p:nvSpPr>
        <p:spPr>
          <a:xfrm>
            <a:off x="4338428" y="342098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E6B7ABB-9ADD-45EA-8889-7DE37C4FDA26}"/>
              </a:ext>
            </a:extLst>
          </p:cNvPr>
          <p:cNvSpPr txBox="1"/>
          <p:nvPr/>
        </p:nvSpPr>
        <p:spPr>
          <a:xfrm>
            <a:off x="4338428" y="400038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C17FEE0-672B-4D22-AF4E-15E6879884F8}"/>
              </a:ext>
            </a:extLst>
          </p:cNvPr>
          <p:cNvSpPr txBox="1"/>
          <p:nvPr/>
        </p:nvSpPr>
        <p:spPr>
          <a:xfrm>
            <a:off x="7151524" y="257136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6D41B71-ABDD-4358-AA75-2449C1B6A776}"/>
              </a:ext>
            </a:extLst>
          </p:cNvPr>
          <p:cNvSpPr txBox="1"/>
          <p:nvPr/>
        </p:nvSpPr>
        <p:spPr>
          <a:xfrm>
            <a:off x="7143701" y="309559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0E07FBC-4427-4236-BDC4-81FFAD36278D}"/>
              </a:ext>
            </a:extLst>
          </p:cNvPr>
          <p:cNvSpPr txBox="1"/>
          <p:nvPr/>
        </p:nvSpPr>
        <p:spPr>
          <a:xfrm>
            <a:off x="1352540" y="284129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2FFA092-CDE5-41C8-8ABA-131F972C41A0}"/>
              </a:ext>
            </a:extLst>
          </p:cNvPr>
          <p:cNvSpPr txBox="1"/>
          <p:nvPr/>
        </p:nvSpPr>
        <p:spPr>
          <a:xfrm>
            <a:off x="6649226" y="255672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FFAC898-28C3-4CF8-B770-B5C7CBB01426}"/>
              </a:ext>
            </a:extLst>
          </p:cNvPr>
          <p:cNvSpPr txBox="1"/>
          <p:nvPr/>
        </p:nvSpPr>
        <p:spPr>
          <a:xfrm>
            <a:off x="6664491" y="309559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284427B-93B5-4DBB-835D-F5A4BD22687B}"/>
              </a:ext>
            </a:extLst>
          </p:cNvPr>
          <p:cNvSpPr txBox="1"/>
          <p:nvPr/>
        </p:nvSpPr>
        <p:spPr>
          <a:xfrm>
            <a:off x="3824567" y="339959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A43388F-852A-4DEB-BB5D-A8343F6DBA91}"/>
              </a:ext>
            </a:extLst>
          </p:cNvPr>
          <p:cNvSpPr txBox="1"/>
          <p:nvPr/>
        </p:nvSpPr>
        <p:spPr>
          <a:xfrm>
            <a:off x="3832352" y="398210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54A3C72-9A82-40F7-8CCF-D7705F725F24}"/>
              </a:ext>
            </a:extLst>
          </p:cNvPr>
          <p:cNvSpPr txBox="1"/>
          <p:nvPr/>
        </p:nvSpPr>
        <p:spPr>
          <a:xfrm>
            <a:off x="6664491" y="362846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92C6841-9B08-4451-9437-2CB9693263A2}"/>
              </a:ext>
            </a:extLst>
          </p:cNvPr>
          <p:cNvSpPr txBox="1"/>
          <p:nvPr/>
        </p:nvSpPr>
        <p:spPr>
          <a:xfrm>
            <a:off x="6661997" y="415937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36E83F2-0076-4A87-B673-58B4408EE5D6}"/>
              </a:ext>
            </a:extLst>
          </p:cNvPr>
          <p:cNvSpPr txBox="1"/>
          <p:nvPr/>
        </p:nvSpPr>
        <p:spPr>
          <a:xfrm>
            <a:off x="1871127" y="338759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DC9C323-4731-4492-B3C1-FD2F9399EC34}"/>
              </a:ext>
            </a:extLst>
          </p:cNvPr>
          <p:cNvSpPr txBox="1"/>
          <p:nvPr/>
        </p:nvSpPr>
        <p:spPr>
          <a:xfrm>
            <a:off x="7140228" y="360692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34A2669-5F14-4858-AFF3-C2D7E5CB10BA}"/>
              </a:ext>
            </a:extLst>
          </p:cNvPr>
          <p:cNvSpPr txBox="1"/>
          <p:nvPr/>
        </p:nvSpPr>
        <p:spPr>
          <a:xfrm>
            <a:off x="7154128" y="413951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81DE721-E806-4DCD-91A1-47212427D5CE}"/>
              </a:ext>
            </a:extLst>
          </p:cNvPr>
          <p:cNvSpPr txBox="1"/>
          <p:nvPr/>
        </p:nvSpPr>
        <p:spPr>
          <a:xfrm>
            <a:off x="1869374" y="394295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2E8AA97-03C6-465C-9102-EEF38A87BE79}"/>
              </a:ext>
            </a:extLst>
          </p:cNvPr>
          <p:cNvSpPr txBox="1"/>
          <p:nvPr/>
        </p:nvSpPr>
        <p:spPr>
          <a:xfrm>
            <a:off x="4342838" y="286399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0EBA2FB-3FAF-4A73-B59A-D631D55C2CCB}"/>
              </a:ext>
            </a:extLst>
          </p:cNvPr>
          <p:cNvSpPr txBox="1"/>
          <p:nvPr/>
        </p:nvSpPr>
        <p:spPr>
          <a:xfrm>
            <a:off x="4322097" y="342098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8EF057B-5350-4AF2-9DF8-54683C67EC46}"/>
              </a:ext>
            </a:extLst>
          </p:cNvPr>
          <p:cNvSpPr txBox="1"/>
          <p:nvPr/>
        </p:nvSpPr>
        <p:spPr>
          <a:xfrm>
            <a:off x="4330882" y="397286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815CC3A-38CA-49F0-9EC7-F6D727369008}"/>
              </a:ext>
            </a:extLst>
          </p:cNvPr>
          <p:cNvSpPr txBox="1"/>
          <p:nvPr/>
        </p:nvSpPr>
        <p:spPr>
          <a:xfrm>
            <a:off x="7158182" y="256784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5128D2C-0F3A-4C0F-824F-DCE92A054AF9}"/>
              </a:ext>
            </a:extLst>
          </p:cNvPr>
          <p:cNvSpPr txBox="1"/>
          <p:nvPr/>
        </p:nvSpPr>
        <p:spPr>
          <a:xfrm>
            <a:off x="7136717" y="309482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FB51CD5-F6D9-497D-94EC-C7AD07432695}"/>
              </a:ext>
            </a:extLst>
          </p:cNvPr>
          <p:cNvSpPr txBox="1"/>
          <p:nvPr/>
        </p:nvSpPr>
        <p:spPr>
          <a:xfrm>
            <a:off x="7143701" y="360692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19783E9-F6D6-4FDE-A31D-83E5FE52D619}"/>
              </a:ext>
            </a:extLst>
          </p:cNvPr>
          <p:cNvSpPr txBox="1"/>
          <p:nvPr/>
        </p:nvSpPr>
        <p:spPr>
          <a:xfrm>
            <a:off x="7136717" y="412692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0387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0" grpId="0"/>
      <p:bldP spid="51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DE3422-3122-44A8-9443-EDCEA97CB68A}"/>
              </a:ext>
            </a:extLst>
          </p:cNvPr>
          <p:cNvSpPr txBox="1"/>
          <p:nvPr/>
        </p:nvSpPr>
        <p:spPr>
          <a:xfrm>
            <a:off x="1045027" y="394386"/>
            <a:ext cx="6815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ược xếp vào kho?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5188D6-D3CA-4507-A6D5-7070AB317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6ED68E8-6379-491B-9DE4-9E08FB533C8C}"/>
              </a:ext>
            </a:extLst>
          </p:cNvPr>
          <p:cNvGrpSpPr/>
          <p:nvPr/>
        </p:nvGrpSpPr>
        <p:grpSpPr>
          <a:xfrm>
            <a:off x="581888" y="714969"/>
            <a:ext cx="7411904" cy="6000349"/>
            <a:chOff x="581888" y="714969"/>
            <a:chExt cx="7411904" cy="600034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327D22B-21A5-4D03-ABA7-017960A963C4}"/>
                </a:ext>
              </a:extLst>
            </p:cNvPr>
            <p:cNvSpPr txBox="1"/>
            <p:nvPr/>
          </p:nvSpPr>
          <p:spPr>
            <a:xfrm>
              <a:off x="603881" y="1239004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/>
                <a:t>a.</a:t>
              </a:r>
              <a:endParaRPr lang="en-US" sz="2400" b="1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1DFFA4A-6E0B-4C8A-8C6A-2DB47D7EC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617" y="714969"/>
              <a:ext cx="6604000" cy="326653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CDAF887-03D6-4830-8BF6-FDF1F0C30374}"/>
                </a:ext>
              </a:extLst>
            </p:cNvPr>
            <p:cNvSpPr txBox="1"/>
            <p:nvPr/>
          </p:nvSpPr>
          <p:spPr>
            <a:xfrm>
              <a:off x="581888" y="3981506"/>
              <a:ext cx="4571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/>
                <a:t>b.</a:t>
              </a:r>
              <a:endParaRPr lang="en-US" sz="2400" b="1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59E0A13-6244-4FBF-874E-183709D66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443" y="3595762"/>
              <a:ext cx="6774349" cy="3119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101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FCC8AB2-E09A-4C46-9AB9-D5B3AA23E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412" y="1939474"/>
            <a:ext cx="3653968" cy="36203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9F0812-E64C-4533-9D41-F099E280A9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0513" y="4167345"/>
            <a:ext cx="1846015" cy="15395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E45A9C-5CF6-4367-8807-53FEF29E87AD}"/>
              </a:ext>
            </a:extLst>
          </p:cNvPr>
          <p:cNvSpPr txBox="1"/>
          <p:nvPr/>
        </p:nvSpPr>
        <p:spPr>
          <a:xfrm>
            <a:off x="1045027" y="394386"/>
            <a:ext cx="6815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ược xếp vào kho?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521D69-C901-4C22-A0FE-AC2C2FC70C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64468C-72A3-48E7-B534-2EDEEA2E1119}"/>
              </a:ext>
            </a:extLst>
          </p:cNvPr>
          <p:cNvSpPr txBox="1"/>
          <p:nvPr/>
        </p:nvSpPr>
        <p:spPr>
          <a:xfrm>
            <a:off x="603881" y="1239004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/>
              <a:t>a.</a:t>
            </a:r>
            <a:endParaRPr lang="en-US" sz="2400" b="1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EF49327-0E25-4F78-A68B-E64A5AC88E1C}"/>
              </a:ext>
            </a:extLst>
          </p:cNvPr>
          <p:cNvGrpSpPr/>
          <p:nvPr/>
        </p:nvGrpSpPr>
        <p:grpSpPr>
          <a:xfrm>
            <a:off x="386719" y="2593496"/>
            <a:ext cx="1450068" cy="905845"/>
            <a:chOff x="317047" y="2279463"/>
            <a:chExt cx="1450068" cy="90584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E07010E-1678-4273-B456-595CA9143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47" y="2279463"/>
              <a:ext cx="1450068" cy="90584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94F3A53-0271-4A5F-8E8D-99EC231AE919}"/>
                </a:ext>
              </a:extLst>
            </p:cNvPr>
            <p:cNvSpPr txBox="1"/>
            <p:nvPr/>
          </p:nvSpPr>
          <p:spPr>
            <a:xfrm rot="798347">
              <a:off x="462022" y="2500934"/>
              <a:ext cx="9541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8 – 6 </a:t>
              </a:r>
              <a:endParaRPr lang="en-US" sz="24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9318C65-56A5-4064-A866-DD34C05D6002}"/>
              </a:ext>
            </a:extLst>
          </p:cNvPr>
          <p:cNvGrpSpPr/>
          <p:nvPr/>
        </p:nvGrpSpPr>
        <p:grpSpPr>
          <a:xfrm>
            <a:off x="1995339" y="2565170"/>
            <a:ext cx="1450067" cy="905844"/>
            <a:chOff x="1925667" y="2251137"/>
            <a:chExt cx="1450067" cy="90584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DF0DA69-AD55-4F7A-A358-833D6D883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5667" y="2251137"/>
              <a:ext cx="1450067" cy="90584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5F5111E-0CB6-4F13-ADC5-940901F02AFE}"/>
                </a:ext>
              </a:extLst>
            </p:cNvPr>
            <p:cNvSpPr txBox="1"/>
            <p:nvPr/>
          </p:nvSpPr>
          <p:spPr>
            <a:xfrm rot="798347">
              <a:off x="2085160" y="2477346"/>
              <a:ext cx="9541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7 – 5 </a:t>
              </a:r>
              <a:endParaRPr lang="en-US" sz="24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95DB0F-9D6B-4C69-9F29-B2EB0BC2FCF9}"/>
              </a:ext>
            </a:extLst>
          </p:cNvPr>
          <p:cNvGrpSpPr/>
          <p:nvPr/>
        </p:nvGrpSpPr>
        <p:grpSpPr>
          <a:xfrm>
            <a:off x="266665" y="3749645"/>
            <a:ext cx="1450068" cy="892620"/>
            <a:chOff x="196993" y="3435612"/>
            <a:chExt cx="1450068" cy="89262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AEDB993-A25E-43C9-8856-02BC62E36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6993" y="3435612"/>
              <a:ext cx="1450068" cy="89262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6B3E14-3A9D-4E77-A810-853E023F9262}"/>
                </a:ext>
              </a:extLst>
            </p:cNvPr>
            <p:cNvSpPr txBox="1"/>
            <p:nvPr/>
          </p:nvSpPr>
          <p:spPr>
            <a:xfrm rot="798347">
              <a:off x="318143" y="3664096"/>
              <a:ext cx="9541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4 – 0 </a:t>
              </a:r>
              <a:endParaRPr lang="en-US" sz="2400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B63F2F2-7FD1-4898-8F0E-1BD30E91822F}"/>
              </a:ext>
            </a:extLst>
          </p:cNvPr>
          <p:cNvGrpSpPr/>
          <p:nvPr/>
        </p:nvGrpSpPr>
        <p:grpSpPr>
          <a:xfrm>
            <a:off x="1776515" y="3771888"/>
            <a:ext cx="1450067" cy="892620"/>
            <a:chOff x="1706843" y="3457855"/>
            <a:chExt cx="1450067" cy="89262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AA82BE8-84B7-49EF-8B9D-661FF85B7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6843" y="3457855"/>
              <a:ext cx="1450067" cy="8926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9670A4-D74C-47BF-B44A-77D4175A579B}"/>
                </a:ext>
              </a:extLst>
            </p:cNvPr>
            <p:cNvSpPr txBox="1"/>
            <p:nvPr/>
          </p:nvSpPr>
          <p:spPr>
            <a:xfrm rot="798347">
              <a:off x="1867921" y="3668999"/>
              <a:ext cx="9541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6 – 4 </a:t>
              </a:r>
              <a:endParaRPr lang="en-US" sz="2400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1C284BE-753A-4F4B-8D59-D083358A429D}"/>
              </a:ext>
            </a:extLst>
          </p:cNvPr>
          <p:cNvSpPr txBox="1"/>
          <p:nvPr/>
        </p:nvSpPr>
        <p:spPr>
          <a:xfrm rot="798347">
            <a:off x="3310602" y="4731160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5 – 3 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4DA0A8-82A9-43E7-A62C-FD57F0B774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090" y="1655044"/>
            <a:ext cx="3730937" cy="2607687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FFB92DE3-69E4-47B7-A5B6-723F4CB61F7B}"/>
              </a:ext>
            </a:extLst>
          </p:cNvPr>
          <p:cNvSpPr/>
          <p:nvPr/>
        </p:nvSpPr>
        <p:spPr>
          <a:xfrm>
            <a:off x="6188364" y="2313710"/>
            <a:ext cx="502920" cy="50292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2</a:t>
            </a:r>
            <a:endParaRPr lang="en-US" sz="2400" b="1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5667609-FB0B-4CF5-AD38-E8575880AD99}"/>
              </a:ext>
            </a:extLst>
          </p:cNvPr>
          <p:cNvSpPr/>
          <p:nvPr/>
        </p:nvSpPr>
        <p:spPr>
          <a:xfrm>
            <a:off x="3116892" y="4411909"/>
            <a:ext cx="1587173" cy="1189833"/>
          </a:xfrm>
          <a:prstGeom prst="ellipse">
            <a:avLst/>
          </a:prstGeom>
          <a:noFill/>
          <a:ln w="28575">
            <a:solidFill>
              <a:srgbClr val="1BA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1448B57-59CE-452B-BD7A-D423864BDEB5}"/>
              </a:ext>
            </a:extLst>
          </p:cNvPr>
          <p:cNvSpPr txBox="1"/>
          <p:nvPr/>
        </p:nvSpPr>
        <p:spPr>
          <a:xfrm>
            <a:off x="4218783" y="1045605"/>
            <a:ext cx="18646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200" i="1" dirty="0"/>
              <a:t>5 – 3 = 2,</a:t>
            </a:r>
          </a:p>
          <a:p>
            <a:r>
              <a:rPr lang="vi-VN" sz="2200" i="1" dirty="0"/>
              <a:t>xe vào kho 2.</a:t>
            </a:r>
            <a:endParaRPr lang="en-US" sz="2200" i="1" dirty="0"/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36EDED42-E58B-40FA-AB1B-CA1A7D98E0AE}"/>
              </a:ext>
            </a:extLst>
          </p:cNvPr>
          <p:cNvSpPr/>
          <p:nvPr/>
        </p:nvSpPr>
        <p:spPr>
          <a:xfrm>
            <a:off x="4147127" y="1017728"/>
            <a:ext cx="1921164" cy="1135948"/>
          </a:xfrm>
          <a:custGeom>
            <a:avLst/>
            <a:gdLst>
              <a:gd name="connsiteX0" fmla="*/ 0 w 1921164"/>
              <a:gd name="connsiteY0" fmla="*/ 128609 h 771641"/>
              <a:gd name="connsiteX1" fmla="*/ 128609 w 1921164"/>
              <a:gd name="connsiteY1" fmla="*/ 0 h 771641"/>
              <a:gd name="connsiteX2" fmla="*/ 320194 w 1921164"/>
              <a:gd name="connsiteY2" fmla="*/ 0 h 771641"/>
              <a:gd name="connsiteX3" fmla="*/ 320194 w 1921164"/>
              <a:gd name="connsiteY3" fmla="*/ 0 h 771641"/>
              <a:gd name="connsiteX4" fmla="*/ 800485 w 1921164"/>
              <a:gd name="connsiteY4" fmla="*/ 0 h 771641"/>
              <a:gd name="connsiteX5" fmla="*/ 1792555 w 1921164"/>
              <a:gd name="connsiteY5" fmla="*/ 0 h 771641"/>
              <a:gd name="connsiteX6" fmla="*/ 1921164 w 1921164"/>
              <a:gd name="connsiteY6" fmla="*/ 128609 h 771641"/>
              <a:gd name="connsiteX7" fmla="*/ 1921164 w 1921164"/>
              <a:gd name="connsiteY7" fmla="*/ 450124 h 771641"/>
              <a:gd name="connsiteX8" fmla="*/ 1921164 w 1921164"/>
              <a:gd name="connsiteY8" fmla="*/ 450124 h 771641"/>
              <a:gd name="connsiteX9" fmla="*/ 1921164 w 1921164"/>
              <a:gd name="connsiteY9" fmla="*/ 643034 h 771641"/>
              <a:gd name="connsiteX10" fmla="*/ 1921164 w 1921164"/>
              <a:gd name="connsiteY10" fmla="*/ 643032 h 771641"/>
              <a:gd name="connsiteX11" fmla="*/ 1792555 w 1921164"/>
              <a:gd name="connsiteY11" fmla="*/ 771641 h 771641"/>
              <a:gd name="connsiteX12" fmla="*/ 800485 w 1921164"/>
              <a:gd name="connsiteY12" fmla="*/ 771641 h 771641"/>
              <a:gd name="connsiteX13" fmla="*/ 440273 w 1921164"/>
              <a:gd name="connsiteY13" fmla="*/ 1135948 h 771641"/>
              <a:gd name="connsiteX14" fmla="*/ 320194 w 1921164"/>
              <a:gd name="connsiteY14" fmla="*/ 771641 h 771641"/>
              <a:gd name="connsiteX15" fmla="*/ 128609 w 1921164"/>
              <a:gd name="connsiteY15" fmla="*/ 771641 h 771641"/>
              <a:gd name="connsiteX16" fmla="*/ 0 w 1921164"/>
              <a:gd name="connsiteY16" fmla="*/ 643032 h 771641"/>
              <a:gd name="connsiteX17" fmla="*/ 0 w 1921164"/>
              <a:gd name="connsiteY17" fmla="*/ 643034 h 771641"/>
              <a:gd name="connsiteX18" fmla="*/ 0 w 1921164"/>
              <a:gd name="connsiteY18" fmla="*/ 450124 h 771641"/>
              <a:gd name="connsiteX19" fmla="*/ 0 w 1921164"/>
              <a:gd name="connsiteY19" fmla="*/ 450124 h 771641"/>
              <a:gd name="connsiteX20" fmla="*/ 0 w 1921164"/>
              <a:gd name="connsiteY20" fmla="*/ 128609 h 771641"/>
              <a:gd name="connsiteX0" fmla="*/ 0 w 1921164"/>
              <a:gd name="connsiteY0" fmla="*/ 128609 h 1135948"/>
              <a:gd name="connsiteX1" fmla="*/ 128609 w 1921164"/>
              <a:gd name="connsiteY1" fmla="*/ 0 h 1135948"/>
              <a:gd name="connsiteX2" fmla="*/ 320194 w 1921164"/>
              <a:gd name="connsiteY2" fmla="*/ 0 h 1135948"/>
              <a:gd name="connsiteX3" fmla="*/ 320194 w 1921164"/>
              <a:gd name="connsiteY3" fmla="*/ 0 h 1135948"/>
              <a:gd name="connsiteX4" fmla="*/ 800485 w 1921164"/>
              <a:gd name="connsiteY4" fmla="*/ 0 h 1135948"/>
              <a:gd name="connsiteX5" fmla="*/ 1792555 w 1921164"/>
              <a:gd name="connsiteY5" fmla="*/ 0 h 1135948"/>
              <a:gd name="connsiteX6" fmla="*/ 1921164 w 1921164"/>
              <a:gd name="connsiteY6" fmla="*/ 128609 h 1135948"/>
              <a:gd name="connsiteX7" fmla="*/ 1921164 w 1921164"/>
              <a:gd name="connsiteY7" fmla="*/ 450124 h 1135948"/>
              <a:gd name="connsiteX8" fmla="*/ 1921164 w 1921164"/>
              <a:gd name="connsiteY8" fmla="*/ 450124 h 1135948"/>
              <a:gd name="connsiteX9" fmla="*/ 1921164 w 1921164"/>
              <a:gd name="connsiteY9" fmla="*/ 643034 h 1135948"/>
              <a:gd name="connsiteX10" fmla="*/ 1921164 w 1921164"/>
              <a:gd name="connsiteY10" fmla="*/ 643032 h 1135948"/>
              <a:gd name="connsiteX11" fmla="*/ 1792555 w 1921164"/>
              <a:gd name="connsiteY11" fmla="*/ 771641 h 1135948"/>
              <a:gd name="connsiteX12" fmla="*/ 514158 w 1921164"/>
              <a:gd name="connsiteY12" fmla="*/ 771641 h 1135948"/>
              <a:gd name="connsiteX13" fmla="*/ 440273 w 1921164"/>
              <a:gd name="connsiteY13" fmla="*/ 1135948 h 1135948"/>
              <a:gd name="connsiteX14" fmla="*/ 320194 w 1921164"/>
              <a:gd name="connsiteY14" fmla="*/ 771641 h 1135948"/>
              <a:gd name="connsiteX15" fmla="*/ 128609 w 1921164"/>
              <a:gd name="connsiteY15" fmla="*/ 771641 h 1135948"/>
              <a:gd name="connsiteX16" fmla="*/ 0 w 1921164"/>
              <a:gd name="connsiteY16" fmla="*/ 643032 h 1135948"/>
              <a:gd name="connsiteX17" fmla="*/ 0 w 1921164"/>
              <a:gd name="connsiteY17" fmla="*/ 643034 h 1135948"/>
              <a:gd name="connsiteX18" fmla="*/ 0 w 1921164"/>
              <a:gd name="connsiteY18" fmla="*/ 450124 h 1135948"/>
              <a:gd name="connsiteX19" fmla="*/ 0 w 1921164"/>
              <a:gd name="connsiteY19" fmla="*/ 450124 h 1135948"/>
              <a:gd name="connsiteX20" fmla="*/ 0 w 1921164"/>
              <a:gd name="connsiteY20" fmla="*/ 128609 h 113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21164" h="1135948">
                <a:moveTo>
                  <a:pt x="0" y="128609"/>
                </a:moveTo>
                <a:cubicBezTo>
                  <a:pt x="0" y="57580"/>
                  <a:pt x="57580" y="0"/>
                  <a:pt x="128609" y="0"/>
                </a:cubicBezTo>
                <a:lnTo>
                  <a:pt x="320194" y="0"/>
                </a:lnTo>
                <a:lnTo>
                  <a:pt x="320194" y="0"/>
                </a:lnTo>
                <a:lnTo>
                  <a:pt x="800485" y="0"/>
                </a:lnTo>
                <a:lnTo>
                  <a:pt x="1792555" y="0"/>
                </a:lnTo>
                <a:cubicBezTo>
                  <a:pt x="1863584" y="0"/>
                  <a:pt x="1921164" y="57580"/>
                  <a:pt x="1921164" y="128609"/>
                </a:cubicBezTo>
                <a:lnTo>
                  <a:pt x="1921164" y="450124"/>
                </a:lnTo>
                <a:lnTo>
                  <a:pt x="1921164" y="450124"/>
                </a:lnTo>
                <a:lnTo>
                  <a:pt x="1921164" y="643034"/>
                </a:lnTo>
                <a:lnTo>
                  <a:pt x="1921164" y="643032"/>
                </a:lnTo>
                <a:cubicBezTo>
                  <a:pt x="1921164" y="714061"/>
                  <a:pt x="1863584" y="771641"/>
                  <a:pt x="1792555" y="771641"/>
                </a:cubicBezTo>
                <a:lnTo>
                  <a:pt x="514158" y="771641"/>
                </a:lnTo>
                <a:lnTo>
                  <a:pt x="440273" y="1135948"/>
                </a:lnTo>
                <a:lnTo>
                  <a:pt x="320194" y="771641"/>
                </a:lnTo>
                <a:lnTo>
                  <a:pt x="128609" y="771641"/>
                </a:lnTo>
                <a:cubicBezTo>
                  <a:pt x="57580" y="771641"/>
                  <a:pt x="0" y="714061"/>
                  <a:pt x="0" y="643032"/>
                </a:cubicBezTo>
                <a:lnTo>
                  <a:pt x="0" y="643034"/>
                </a:lnTo>
                <a:lnTo>
                  <a:pt x="0" y="450124"/>
                </a:lnTo>
                <a:lnTo>
                  <a:pt x="0" y="450124"/>
                </a:lnTo>
                <a:lnTo>
                  <a:pt x="0" y="128609"/>
                </a:lnTo>
                <a:close/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19DB94-74E9-4ED8-9EE6-92CD6CD8E756}"/>
              </a:ext>
            </a:extLst>
          </p:cNvPr>
          <p:cNvSpPr txBox="1"/>
          <p:nvPr/>
        </p:nvSpPr>
        <p:spPr>
          <a:xfrm>
            <a:off x="3786431" y="4116179"/>
            <a:ext cx="356188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vi-VN" sz="2400" b="1" dirty="0">
                <a:ln w="19050">
                  <a:noFill/>
                </a:ln>
                <a:solidFill>
                  <a:srgbClr val="00B050"/>
                </a:solidFill>
                <a:effectLst>
                  <a:glow rad="114300">
                    <a:schemeClr val="bg1"/>
                  </a:glow>
                </a:effectLst>
              </a:rPr>
              <a:t>2</a:t>
            </a:r>
            <a:endParaRPr lang="en-US" sz="2400" b="1" dirty="0">
              <a:ln w="19050">
                <a:noFill/>
              </a:ln>
              <a:solidFill>
                <a:srgbClr val="00B050"/>
              </a:solidFill>
              <a:effectLst>
                <a:glow rad="114300">
                  <a:schemeClr val="bg1"/>
                </a:glow>
              </a:effectLs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E3B807-A7A6-4912-B6CE-F81659D4AFAB}"/>
              </a:ext>
            </a:extLst>
          </p:cNvPr>
          <p:cNvSpPr txBox="1"/>
          <p:nvPr/>
        </p:nvSpPr>
        <p:spPr>
          <a:xfrm>
            <a:off x="1021034" y="2249705"/>
            <a:ext cx="356188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vi-VN" sz="2400" b="1" dirty="0">
                <a:ln w="19050">
                  <a:noFill/>
                </a:ln>
                <a:solidFill>
                  <a:srgbClr val="00B050"/>
                </a:solidFill>
                <a:effectLst/>
              </a:rPr>
              <a:t>2</a:t>
            </a:r>
            <a:endParaRPr lang="en-US" sz="2400" b="1" dirty="0">
              <a:ln w="19050">
                <a:noFill/>
              </a:ln>
              <a:solidFill>
                <a:srgbClr val="00B050"/>
              </a:solidFill>
              <a:effectLst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AE8172C-5B60-4C77-B8A1-78EAF946AC7D}"/>
              </a:ext>
            </a:extLst>
          </p:cNvPr>
          <p:cNvSpPr txBox="1"/>
          <p:nvPr/>
        </p:nvSpPr>
        <p:spPr>
          <a:xfrm>
            <a:off x="2386205" y="3415212"/>
            <a:ext cx="356188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vi-VN" sz="2400" b="1" dirty="0">
                <a:ln w="19050">
                  <a:noFill/>
                </a:ln>
                <a:solidFill>
                  <a:srgbClr val="00B050"/>
                </a:solidFill>
                <a:effectLst/>
              </a:rPr>
              <a:t>2</a:t>
            </a:r>
            <a:endParaRPr lang="en-US" sz="2400" b="1" dirty="0">
              <a:ln w="19050">
                <a:noFill/>
              </a:ln>
              <a:solidFill>
                <a:srgbClr val="00B050"/>
              </a:solidFill>
              <a:effectLst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2FF1FF1-C977-4C98-86D4-A2E785E2EC7F}"/>
              </a:ext>
            </a:extLst>
          </p:cNvPr>
          <p:cNvSpPr txBox="1"/>
          <p:nvPr/>
        </p:nvSpPr>
        <p:spPr>
          <a:xfrm>
            <a:off x="2631885" y="2226117"/>
            <a:ext cx="356188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vi-VN" sz="2400" b="1" dirty="0">
                <a:ln w="19050">
                  <a:noFill/>
                </a:ln>
                <a:solidFill>
                  <a:srgbClr val="00B050"/>
                </a:solidFill>
                <a:effectLst/>
              </a:rPr>
              <a:t>2</a:t>
            </a:r>
            <a:endParaRPr lang="en-US" sz="2400" b="1" dirty="0">
              <a:ln w="19050">
                <a:noFill/>
              </a:ln>
              <a:solidFill>
                <a:srgbClr val="00B050"/>
              </a:solidFill>
              <a:effectLst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7EBEF6A-738E-4AA0-98F6-D170B75C2D3D}"/>
              </a:ext>
            </a:extLst>
          </p:cNvPr>
          <p:cNvGrpSpPr/>
          <p:nvPr/>
        </p:nvGrpSpPr>
        <p:grpSpPr>
          <a:xfrm>
            <a:off x="3006227" y="4106991"/>
            <a:ext cx="1846015" cy="1590727"/>
            <a:chOff x="5470384" y="4475475"/>
            <a:chExt cx="1846015" cy="159072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4C95BF9-34BA-4ACD-845B-12F236896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70384" y="4526641"/>
              <a:ext cx="1846015" cy="153956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EF555F3-B501-49F2-B3B5-C34A04B13198}"/>
                </a:ext>
              </a:extLst>
            </p:cNvPr>
            <p:cNvSpPr txBox="1"/>
            <p:nvPr/>
          </p:nvSpPr>
          <p:spPr>
            <a:xfrm rot="798347">
              <a:off x="5770473" y="5090456"/>
              <a:ext cx="9541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5 – 3 </a:t>
              </a:r>
              <a:endParaRPr lang="en-US" sz="240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CEEB749-BBA7-439A-A870-28CE6529487F}"/>
                </a:ext>
              </a:extLst>
            </p:cNvPr>
            <p:cNvSpPr txBox="1"/>
            <p:nvPr/>
          </p:nvSpPr>
          <p:spPr>
            <a:xfrm>
              <a:off x="6246302" y="4475475"/>
              <a:ext cx="356188" cy="46166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ln w="19050">
                    <a:noFill/>
                  </a:ln>
                  <a:solidFill>
                    <a:srgbClr val="00B050"/>
                  </a:solidFill>
                  <a:effectLst>
                    <a:glow rad="114300">
                      <a:schemeClr val="bg1"/>
                    </a:glow>
                  </a:effectLst>
                </a:rPr>
                <a:t>2</a:t>
              </a:r>
              <a:endParaRPr lang="en-US" sz="2400" b="1" dirty="0">
                <a:ln w="19050">
                  <a:noFill/>
                </a:ln>
                <a:solidFill>
                  <a:srgbClr val="00B050"/>
                </a:solidFill>
                <a:effectLst>
                  <a:glow rad="114300">
                    <a:schemeClr val="bg1"/>
                  </a:glow>
                </a:effectLst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F7EAF60-258A-4D60-B8AC-1401137BA146}"/>
              </a:ext>
            </a:extLst>
          </p:cNvPr>
          <p:cNvGrpSpPr/>
          <p:nvPr/>
        </p:nvGrpSpPr>
        <p:grpSpPr>
          <a:xfrm>
            <a:off x="388658" y="2256120"/>
            <a:ext cx="1450068" cy="1249636"/>
            <a:chOff x="1029422" y="870195"/>
            <a:chExt cx="1450068" cy="124963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E91C7C3-F2AB-4053-894B-8B302988AFF4}"/>
                </a:ext>
              </a:extLst>
            </p:cNvPr>
            <p:cNvGrpSpPr/>
            <p:nvPr/>
          </p:nvGrpSpPr>
          <p:grpSpPr>
            <a:xfrm>
              <a:off x="1029422" y="1213986"/>
              <a:ext cx="1450068" cy="905845"/>
              <a:chOff x="317047" y="2279463"/>
              <a:chExt cx="1450068" cy="905845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A6458057-0416-45B2-A390-F13688CDE3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047" y="2279463"/>
                <a:ext cx="1450068" cy="905845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A867B47-C2F5-4595-8EDA-0F43FB6D1E31}"/>
                  </a:ext>
                </a:extLst>
              </p:cNvPr>
              <p:cNvSpPr txBox="1"/>
              <p:nvPr/>
            </p:nvSpPr>
            <p:spPr>
              <a:xfrm rot="798347">
                <a:off x="462022" y="2500934"/>
                <a:ext cx="95410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8 – 6 </a:t>
                </a:r>
                <a:endParaRPr lang="en-US" sz="2400" dirty="0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37256FD-9148-4847-9013-4EDF1E9BD8DA}"/>
                </a:ext>
              </a:extLst>
            </p:cNvPr>
            <p:cNvSpPr txBox="1"/>
            <p:nvPr/>
          </p:nvSpPr>
          <p:spPr>
            <a:xfrm>
              <a:off x="1663737" y="870195"/>
              <a:ext cx="356188" cy="46166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ln w="19050">
                    <a:noFill/>
                  </a:ln>
                  <a:solidFill>
                    <a:srgbClr val="00B050"/>
                  </a:solidFill>
                  <a:effectLst/>
                </a:rPr>
                <a:t>2</a:t>
              </a:r>
              <a:endParaRPr lang="en-US" sz="2400" b="1" dirty="0">
                <a:ln w="19050">
                  <a:noFill/>
                </a:ln>
                <a:solidFill>
                  <a:srgbClr val="00B050"/>
                </a:solidFill>
                <a:effectLst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2193D64-0477-44F6-AAC1-7C436B4A2619}"/>
              </a:ext>
            </a:extLst>
          </p:cNvPr>
          <p:cNvGrpSpPr/>
          <p:nvPr/>
        </p:nvGrpSpPr>
        <p:grpSpPr>
          <a:xfrm>
            <a:off x="1980666" y="2231179"/>
            <a:ext cx="1450067" cy="1244897"/>
            <a:chOff x="1471977" y="1000310"/>
            <a:chExt cx="1450067" cy="124489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0A3B1F6-375E-4198-B8EE-9082FF950629}"/>
                </a:ext>
              </a:extLst>
            </p:cNvPr>
            <p:cNvGrpSpPr/>
            <p:nvPr/>
          </p:nvGrpSpPr>
          <p:grpSpPr>
            <a:xfrm>
              <a:off x="1471977" y="1339363"/>
              <a:ext cx="1450067" cy="905844"/>
              <a:chOff x="1925667" y="2251137"/>
              <a:chExt cx="1450067" cy="905844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39A098FA-C6A0-4950-BF48-F385AC428E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5667" y="2251137"/>
                <a:ext cx="1450067" cy="905844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7F5145E-812D-480E-A5AB-5641BFC05636}"/>
                  </a:ext>
                </a:extLst>
              </p:cNvPr>
              <p:cNvSpPr txBox="1"/>
              <p:nvPr/>
            </p:nvSpPr>
            <p:spPr>
              <a:xfrm rot="798347">
                <a:off x="2085160" y="2477346"/>
                <a:ext cx="95410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7 – 5 </a:t>
                </a:r>
                <a:endParaRPr lang="en-US" sz="2400" dirty="0"/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D02DA10-67B5-4DCD-932E-DE05E7EF6FE1}"/>
                </a:ext>
              </a:extLst>
            </p:cNvPr>
            <p:cNvSpPr txBox="1"/>
            <p:nvPr/>
          </p:nvSpPr>
          <p:spPr>
            <a:xfrm>
              <a:off x="2108523" y="1000310"/>
              <a:ext cx="356188" cy="46166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ln w="19050">
                    <a:noFill/>
                  </a:ln>
                  <a:solidFill>
                    <a:srgbClr val="00B050"/>
                  </a:solidFill>
                  <a:effectLst/>
                </a:rPr>
                <a:t>2</a:t>
              </a:r>
              <a:endParaRPr lang="en-US" sz="2400" b="1" dirty="0">
                <a:ln w="19050">
                  <a:noFill/>
                </a:ln>
                <a:solidFill>
                  <a:srgbClr val="00B050"/>
                </a:solidFill>
                <a:effectLst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04D07E9-737B-4B5C-A428-539B94301582}"/>
              </a:ext>
            </a:extLst>
          </p:cNvPr>
          <p:cNvGrpSpPr/>
          <p:nvPr/>
        </p:nvGrpSpPr>
        <p:grpSpPr>
          <a:xfrm>
            <a:off x="1777178" y="3424198"/>
            <a:ext cx="1450067" cy="1249296"/>
            <a:chOff x="1309808" y="4955476"/>
            <a:chExt cx="1450067" cy="1249296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B169A88-10E7-402B-AE8B-38751AD59F41}"/>
                </a:ext>
              </a:extLst>
            </p:cNvPr>
            <p:cNvGrpSpPr/>
            <p:nvPr/>
          </p:nvGrpSpPr>
          <p:grpSpPr>
            <a:xfrm>
              <a:off x="1309808" y="5312152"/>
              <a:ext cx="1450067" cy="892620"/>
              <a:chOff x="1706843" y="3457855"/>
              <a:chExt cx="1450067" cy="892620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4DA9A565-911E-4866-914F-F3DDAD043A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706843" y="3457855"/>
                <a:ext cx="1450067" cy="892620"/>
              </a:xfrm>
              <a:prstGeom prst="rect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5A199EF-8815-452D-8C66-727BF1DDA68A}"/>
                  </a:ext>
                </a:extLst>
              </p:cNvPr>
              <p:cNvSpPr txBox="1"/>
              <p:nvPr/>
            </p:nvSpPr>
            <p:spPr>
              <a:xfrm rot="798347">
                <a:off x="1867921" y="3668999"/>
                <a:ext cx="95410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6 – 4 </a:t>
                </a:r>
                <a:endParaRPr lang="en-US" sz="2400" dirty="0"/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AF1D31A-4621-4BFA-8795-2C7EE0A523A8}"/>
                </a:ext>
              </a:extLst>
            </p:cNvPr>
            <p:cNvSpPr txBox="1"/>
            <p:nvPr/>
          </p:nvSpPr>
          <p:spPr>
            <a:xfrm>
              <a:off x="1919498" y="4955476"/>
              <a:ext cx="356188" cy="46166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ln w="19050">
                    <a:noFill/>
                  </a:ln>
                  <a:solidFill>
                    <a:srgbClr val="00B050"/>
                  </a:solidFill>
                  <a:effectLst/>
                </a:rPr>
                <a:t>2</a:t>
              </a:r>
              <a:endParaRPr lang="en-US" sz="2400" b="1" dirty="0">
                <a:ln w="19050">
                  <a:noFill/>
                </a:ln>
                <a:solidFill>
                  <a:srgbClr val="00B050"/>
                </a:solidFill>
                <a:effectLst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4262575-31B2-4EC7-96E1-C18F2BA4CB0A}"/>
              </a:ext>
            </a:extLst>
          </p:cNvPr>
          <p:cNvSpPr txBox="1"/>
          <p:nvPr/>
        </p:nvSpPr>
        <p:spPr>
          <a:xfrm>
            <a:off x="761234" y="336070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1BAF4B"/>
                </a:solidFill>
              </a:rPr>
              <a:t>4</a:t>
            </a:r>
            <a:endParaRPr lang="en-US" sz="2400" b="1" dirty="0">
              <a:solidFill>
                <a:srgbClr val="1BAF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28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6" presetClass="emph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208 L 0.07274 0.03843 C 0.08784 0.04769 0.1401 0.09653 0.16875 0.09931 C 0.19705 0.10186 0.22969 0.06274 0.24479 0.05348 C 0.26701 0.0088 0.25972 -0.07314 0.28437 -0.08587 " pathEditMode="relative" rAng="0" ptsTypes="AAAAA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C 0.02222 0.0125 -0.00885 0.2125 0.0132 0.22592 C 0.02708 0.23495 0.16458 0.24907 0.22257 0.2412 C 0.28056 0.23333 0.34757 0.18773 0.36146 0.1787 C 0.38386 0.16528 0.4132 0.01828 0.43594 0.00509 " pathEditMode="relative" rAng="0" ptsTypes="AAAAA">
                                      <p:cBhvr>
                                        <p:cTn id="67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88" y="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6 -2.22222E-6 C 0.02153 0.01134 -0.06024 0.275 -0.03784 0.2882 C -0.02378 0.29722 0.04184 0.40741 0.09705 0.42847 C 0.15243 0.44954 0.24532 0.425 0.29393 0.41482 C 0.34236 0.40463 0.36927 0.41181 0.38802 0.36759 C 0.4073 0.32361 0.39323 0.2206 0.40973 0.18125 " pathEditMode="relative" rAng="0" ptsTypes="AAAAAA">
                                      <p:cBhvr>
                                        <p:cTn id="99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2" y="2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59259E-6 C 0.01285 0.02639 0.09445 0.09328 0.12136 0.1449 C 0.14879 0.19653 0.13177 0.26273 0.16129 0.30879 C 0.1757 0.31782 0.22917 0.38541 0.24965 0.40347 C 0.26979 0.42153 0.24913 0.41597 0.28316 0.4169 C 0.31736 0.41805 0.4033 0.45393 0.45417 0.40995 C 0.47656 0.39653 0.56372 0.19514 0.58611 0.18171 " pathEditMode="relative" rAng="0" ptsTypes="AAAAAAA">
                                      <p:cBhvr>
                                        <p:cTn id="122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06" y="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000"/>
                            </p:stCondLst>
                            <p:childTnLst>
                              <p:par>
                                <p:cTn id="1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6" grpId="0" animBg="1"/>
      <p:bldP spid="26" grpId="1" animBg="1"/>
      <p:bldP spid="27" grpId="0" uiExpand="1" build="p"/>
      <p:bldP spid="28" grpId="0" animBg="1"/>
      <p:bldP spid="29" grpId="0"/>
      <p:bldP spid="29" grpId="1"/>
      <p:bldP spid="31" grpId="0"/>
      <p:bldP spid="31" grpId="1"/>
      <p:bldP spid="32" grpId="0"/>
      <p:bldP spid="32" grpId="1"/>
      <p:bldP spid="33" grpId="0"/>
      <p:bldP spid="33" grpId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A6BBE20-DD37-48F1-8807-2273753DA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163" y="1921065"/>
            <a:ext cx="2709475" cy="34664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62B3EB-20CA-4E57-AC82-975A058AB957}"/>
              </a:ext>
            </a:extLst>
          </p:cNvPr>
          <p:cNvSpPr txBox="1"/>
          <p:nvPr/>
        </p:nvSpPr>
        <p:spPr>
          <a:xfrm>
            <a:off x="1045027" y="394386"/>
            <a:ext cx="6815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ược xếp vào kho?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251B01-6E39-4D37-9B77-EDB32B9F9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9F4979-33F8-49B8-A32C-9F2E74ED301D}"/>
              </a:ext>
            </a:extLst>
          </p:cNvPr>
          <p:cNvSpPr txBox="1"/>
          <p:nvPr/>
        </p:nvSpPr>
        <p:spPr>
          <a:xfrm>
            <a:off x="603881" y="1239004"/>
            <a:ext cx="457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/>
              <a:t>b.</a:t>
            </a:r>
            <a:endParaRPr lang="en-US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530426-42E3-4329-B9E3-B978202DE9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49" y="2115131"/>
            <a:ext cx="3709369" cy="257851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7AF9880D-6313-41DA-8C70-7D80BBA0E904}"/>
              </a:ext>
            </a:extLst>
          </p:cNvPr>
          <p:cNvSpPr/>
          <p:nvPr/>
        </p:nvSpPr>
        <p:spPr>
          <a:xfrm>
            <a:off x="2417561" y="2787423"/>
            <a:ext cx="502920" cy="502920"/>
          </a:xfrm>
          <a:prstGeom prst="ellipse">
            <a:avLst/>
          </a:prstGeom>
          <a:solidFill>
            <a:srgbClr val="B07B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3</a:t>
            </a:r>
            <a:endParaRPr lang="en-US" sz="2400" b="1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FFA6E1B-2DBA-40C5-9CBA-BBA3F1B111B9}"/>
              </a:ext>
            </a:extLst>
          </p:cNvPr>
          <p:cNvGrpSpPr/>
          <p:nvPr/>
        </p:nvGrpSpPr>
        <p:grpSpPr>
          <a:xfrm>
            <a:off x="5426516" y="2400141"/>
            <a:ext cx="1553135" cy="970230"/>
            <a:chOff x="5508801" y="2690875"/>
            <a:chExt cx="1553135" cy="97023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3C06DA2-8470-4647-9BE5-6E58A0086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801" y="2690875"/>
              <a:ext cx="1553135" cy="97023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AAF0401-7D37-4859-8E3B-9DEC38028070}"/>
                </a:ext>
              </a:extLst>
            </p:cNvPr>
            <p:cNvSpPr txBox="1"/>
            <p:nvPr/>
          </p:nvSpPr>
          <p:spPr>
            <a:xfrm rot="21135745">
              <a:off x="5981808" y="2942712"/>
              <a:ext cx="9541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4 – 1 </a:t>
              </a:r>
              <a:endParaRPr lang="en-US" sz="2400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D1740B-F681-4415-810F-45B30D2BCFFD}"/>
              </a:ext>
            </a:extLst>
          </p:cNvPr>
          <p:cNvGrpSpPr/>
          <p:nvPr/>
        </p:nvGrpSpPr>
        <p:grpSpPr>
          <a:xfrm>
            <a:off x="7091813" y="2320113"/>
            <a:ext cx="1553135" cy="970230"/>
            <a:chOff x="7135581" y="2625901"/>
            <a:chExt cx="1553135" cy="97023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DA49674-A401-4929-8D13-815B317E6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35581" y="2625901"/>
              <a:ext cx="1553135" cy="97023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04EF6F5-5327-4809-811A-72B088668749}"/>
                </a:ext>
              </a:extLst>
            </p:cNvPr>
            <p:cNvSpPr txBox="1"/>
            <p:nvPr/>
          </p:nvSpPr>
          <p:spPr>
            <a:xfrm rot="21135745">
              <a:off x="7655579" y="2854622"/>
              <a:ext cx="869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7 – 4</a:t>
              </a:r>
              <a:endParaRPr lang="en-US" sz="2400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4D00AEC-3309-4EB2-B2F8-4DED40E20BAA}"/>
              </a:ext>
            </a:extLst>
          </p:cNvPr>
          <p:cNvGrpSpPr/>
          <p:nvPr/>
        </p:nvGrpSpPr>
        <p:grpSpPr>
          <a:xfrm>
            <a:off x="7344068" y="3353000"/>
            <a:ext cx="1639883" cy="1043891"/>
            <a:chOff x="7411752" y="3722001"/>
            <a:chExt cx="1639883" cy="104389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5C70EB5-E912-41C4-9C05-1E5200548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1752" y="3722001"/>
              <a:ext cx="1639883" cy="104389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F2DED1-0F95-40C6-8615-F4C84597470E}"/>
                </a:ext>
              </a:extLst>
            </p:cNvPr>
            <p:cNvSpPr txBox="1"/>
            <p:nvPr/>
          </p:nvSpPr>
          <p:spPr>
            <a:xfrm rot="20894815">
              <a:off x="7887264" y="3947155"/>
              <a:ext cx="869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8 – 3</a:t>
              </a:r>
              <a:endParaRPr lang="en-US" sz="24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1FA3149-C070-454B-9690-CA0D2251C31A}"/>
              </a:ext>
            </a:extLst>
          </p:cNvPr>
          <p:cNvGrpSpPr/>
          <p:nvPr/>
        </p:nvGrpSpPr>
        <p:grpSpPr>
          <a:xfrm>
            <a:off x="5741506" y="3423763"/>
            <a:ext cx="1553135" cy="970229"/>
            <a:chOff x="5885528" y="3700113"/>
            <a:chExt cx="1553135" cy="97022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3D3D78-8901-43A8-BCA5-3EEDB7D9A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85528" y="3700113"/>
              <a:ext cx="1553135" cy="97022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11A4D8D-7564-4705-973F-0E618EA90A16}"/>
                </a:ext>
              </a:extLst>
            </p:cNvPr>
            <p:cNvSpPr txBox="1"/>
            <p:nvPr/>
          </p:nvSpPr>
          <p:spPr>
            <a:xfrm rot="20894815">
              <a:off x="6379718" y="3949937"/>
              <a:ext cx="869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3 – 0</a:t>
              </a:r>
              <a:endParaRPr lang="en-US" sz="24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D7DF125-1F21-4014-87AC-73247203D763}"/>
              </a:ext>
            </a:extLst>
          </p:cNvPr>
          <p:cNvGrpSpPr/>
          <p:nvPr/>
        </p:nvGrpSpPr>
        <p:grpSpPr>
          <a:xfrm>
            <a:off x="4055227" y="3971472"/>
            <a:ext cx="2221554" cy="1512925"/>
            <a:chOff x="4055227" y="3971472"/>
            <a:chExt cx="2221554" cy="151292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BDD6C88-EE9B-4AB9-9129-94DBE3A0D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5227" y="3971472"/>
              <a:ext cx="2221554" cy="151292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2509A38-8F24-4F64-B8BB-057FD79D6379}"/>
                </a:ext>
              </a:extLst>
            </p:cNvPr>
            <p:cNvSpPr txBox="1"/>
            <p:nvPr/>
          </p:nvSpPr>
          <p:spPr>
            <a:xfrm rot="20941671">
              <a:off x="4831407" y="4519742"/>
              <a:ext cx="869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5 – 2</a:t>
              </a:r>
              <a:endParaRPr lang="en-US" sz="240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F3C3FD9-0E49-407B-8130-DDFFB79E3972}"/>
              </a:ext>
            </a:extLst>
          </p:cNvPr>
          <p:cNvSpPr txBox="1"/>
          <p:nvPr/>
        </p:nvSpPr>
        <p:spPr>
          <a:xfrm>
            <a:off x="5335891" y="4057682"/>
            <a:ext cx="356188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vi-VN" sz="2400" b="1" dirty="0">
                <a:ln w="19050">
                  <a:noFill/>
                </a:ln>
                <a:solidFill>
                  <a:srgbClr val="00B050"/>
                </a:solidFill>
                <a:effectLst>
                  <a:glow rad="114300">
                    <a:schemeClr val="bg1"/>
                  </a:glow>
                </a:effectLst>
              </a:rPr>
              <a:t>3</a:t>
            </a:r>
            <a:endParaRPr lang="en-US" sz="2400" b="1" dirty="0">
              <a:ln w="19050">
                <a:noFill/>
              </a:ln>
              <a:solidFill>
                <a:srgbClr val="00B050"/>
              </a:solidFill>
              <a:effectLst>
                <a:glow rad="114300">
                  <a:schemeClr val="bg1"/>
                </a:glo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77C06C-43EE-4DA5-B8EC-51413203E5EB}"/>
              </a:ext>
            </a:extLst>
          </p:cNvPr>
          <p:cNvSpPr txBox="1"/>
          <p:nvPr/>
        </p:nvSpPr>
        <p:spPr>
          <a:xfrm>
            <a:off x="5935662" y="2061476"/>
            <a:ext cx="356188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vi-VN" sz="2400" b="1" dirty="0">
                <a:ln w="19050">
                  <a:noFill/>
                </a:ln>
                <a:solidFill>
                  <a:srgbClr val="00B050"/>
                </a:solidFill>
                <a:effectLst/>
              </a:rPr>
              <a:t>3</a:t>
            </a:r>
            <a:endParaRPr lang="en-US" sz="2400" b="1" dirty="0">
              <a:ln w="19050">
                <a:noFill/>
              </a:ln>
              <a:solidFill>
                <a:srgbClr val="00B050"/>
              </a:solidFill>
              <a:effectLst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31D3CF-D965-4AAF-B19C-92C4496C9391}"/>
              </a:ext>
            </a:extLst>
          </p:cNvPr>
          <p:cNvSpPr txBox="1"/>
          <p:nvPr/>
        </p:nvSpPr>
        <p:spPr>
          <a:xfrm>
            <a:off x="7601520" y="1988202"/>
            <a:ext cx="356188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vi-VN" sz="2400" b="1" dirty="0">
                <a:ln w="19050">
                  <a:noFill/>
                </a:ln>
                <a:solidFill>
                  <a:srgbClr val="00B050"/>
                </a:solidFill>
                <a:effectLst/>
              </a:rPr>
              <a:t>3</a:t>
            </a:r>
            <a:endParaRPr lang="en-US" sz="2400" b="1" dirty="0">
              <a:ln w="19050">
                <a:noFill/>
              </a:ln>
              <a:solidFill>
                <a:srgbClr val="00B050"/>
              </a:solidFill>
              <a:effectLst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ADCF757-6BC5-40ED-AD37-A58385DE1EFB}"/>
              </a:ext>
            </a:extLst>
          </p:cNvPr>
          <p:cNvSpPr txBox="1"/>
          <p:nvPr/>
        </p:nvSpPr>
        <p:spPr>
          <a:xfrm>
            <a:off x="5798638" y="3385623"/>
            <a:ext cx="356188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vi-VN" sz="2400" b="1" dirty="0">
                <a:ln w="19050">
                  <a:noFill/>
                </a:ln>
                <a:solidFill>
                  <a:srgbClr val="00B050"/>
                </a:solidFill>
                <a:effectLst/>
              </a:rPr>
              <a:t>3</a:t>
            </a:r>
            <a:endParaRPr lang="en-US" sz="2400" b="1" dirty="0">
              <a:ln w="19050">
                <a:noFill/>
              </a:ln>
              <a:solidFill>
                <a:srgbClr val="00B050"/>
              </a:solidFill>
              <a:effectLst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162E24-23A6-4D4F-84C2-809AA966A738}"/>
              </a:ext>
            </a:extLst>
          </p:cNvPr>
          <p:cNvGrpSpPr/>
          <p:nvPr/>
        </p:nvGrpSpPr>
        <p:grpSpPr>
          <a:xfrm>
            <a:off x="4057531" y="3969469"/>
            <a:ext cx="2221554" cy="1512925"/>
            <a:chOff x="4207627" y="4123872"/>
            <a:chExt cx="2221554" cy="151292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9DE8B0C-FFEA-4998-B9B7-9BF9C0D9A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627" y="4123872"/>
              <a:ext cx="2221554" cy="151292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B694CC0-9E00-4973-B6C7-F9E8E4897AE9}"/>
                </a:ext>
              </a:extLst>
            </p:cNvPr>
            <p:cNvSpPr txBox="1"/>
            <p:nvPr/>
          </p:nvSpPr>
          <p:spPr>
            <a:xfrm rot="20941671">
              <a:off x="4983807" y="4672142"/>
              <a:ext cx="869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5 – 2</a:t>
              </a:r>
              <a:endParaRPr lang="en-US" sz="24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ABBB49C-DEE9-44B6-929F-B49A26071B3B}"/>
                </a:ext>
              </a:extLst>
            </p:cNvPr>
            <p:cNvSpPr txBox="1"/>
            <p:nvPr/>
          </p:nvSpPr>
          <p:spPr>
            <a:xfrm>
              <a:off x="5488291" y="4210082"/>
              <a:ext cx="356188" cy="46166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ln w="19050">
                    <a:noFill/>
                  </a:ln>
                  <a:solidFill>
                    <a:srgbClr val="00B050"/>
                  </a:solidFill>
                  <a:effectLst>
                    <a:glow rad="114300">
                      <a:schemeClr val="bg1"/>
                    </a:glow>
                  </a:effectLst>
                </a:rPr>
                <a:t>3</a:t>
              </a:r>
              <a:endParaRPr lang="en-US" sz="2400" b="1" dirty="0">
                <a:ln w="19050">
                  <a:noFill/>
                </a:ln>
                <a:solidFill>
                  <a:srgbClr val="00B050"/>
                </a:solidFill>
                <a:effectLst>
                  <a:glow rad="114300">
                    <a:schemeClr val="bg1"/>
                  </a:glow>
                </a:effectLst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5A6143-7DB6-4B57-B3F3-B54E6DA1B5E4}"/>
              </a:ext>
            </a:extLst>
          </p:cNvPr>
          <p:cNvGrpSpPr/>
          <p:nvPr/>
        </p:nvGrpSpPr>
        <p:grpSpPr>
          <a:xfrm>
            <a:off x="5432502" y="2053928"/>
            <a:ext cx="1553135" cy="1308895"/>
            <a:chOff x="5578916" y="2213876"/>
            <a:chExt cx="1553135" cy="1308895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B68F5B7-4C8E-463D-8764-A0A1296B7DC4}"/>
                </a:ext>
              </a:extLst>
            </p:cNvPr>
            <p:cNvGrpSpPr/>
            <p:nvPr/>
          </p:nvGrpSpPr>
          <p:grpSpPr>
            <a:xfrm>
              <a:off x="5578916" y="2552541"/>
              <a:ext cx="1553135" cy="970230"/>
              <a:chOff x="5508801" y="2690875"/>
              <a:chExt cx="1553135" cy="970230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2470D0A9-90A1-4F1E-B128-6553639B09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08801" y="2690875"/>
                <a:ext cx="1553135" cy="970230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9E77AD4-3A31-4C63-97C4-7A965BB3C8DA}"/>
                  </a:ext>
                </a:extLst>
              </p:cNvPr>
              <p:cNvSpPr txBox="1"/>
              <p:nvPr/>
            </p:nvSpPr>
            <p:spPr>
              <a:xfrm rot="21135745">
                <a:off x="5981808" y="2942712"/>
                <a:ext cx="95410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4 – 1 </a:t>
                </a:r>
                <a:endParaRPr lang="en-US" sz="2400" dirty="0"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B9D3B35-F506-4051-9B5F-EB8926D4AB7B}"/>
                </a:ext>
              </a:extLst>
            </p:cNvPr>
            <p:cNvSpPr txBox="1"/>
            <p:nvPr/>
          </p:nvSpPr>
          <p:spPr>
            <a:xfrm>
              <a:off x="6088062" y="2213876"/>
              <a:ext cx="356188" cy="46166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ln w="19050">
                    <a:noFill/>
                  </a:ln>
                  <a:solidFill>
                    <a:srgbClr val="00B050"/>
                  </a:solidFill>
                  <a:effectLst/>
                </a:rPr>
                <a:t>3</a:t>
              </a:r>
              <a:endParaRPr lang="en-US" sz="2400" b="1" dirty="0">
                <a:ln w="19050">
                  <a:noFill/>
                </a:ln>
                <a:solidFill>
                  <a:srgbClr val="00B050"/>
                </a:solidFill>
                <a:effectLst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5024C4F-B7FA-4E64-B3BE-B5D98ABCC2C0}"/>
              </a:ext>
            </a:extLst>
          </p:cNvPr>
          <p:cNvGrpSpPr/>
          <p:nvPr/>
        </p:nvGrpSpPr>
        <p:grpSpPr>
          <a:xfrm>
            <a:off x="5736501" y="3390998"/>
            <a:ext cx="1553135" cy="1008369"/>
            <a:chOff x="5893906" y="3538023"/>
            <a:chExt cx="1553135" cy="1008369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8DAA2E3-C612-4171-9926-07DA8B969D26}"/>
                </a:ext>
              </a:extLst>
            </p:cNvPr>
            <p:cNvGrpSpPr/>
            <p:nvPr/>
          </p:nvGrpSpPr>
          <p:grpSpPr>
            <a:xfrm>
              <a:off x="5893906" y="3576163"/>
              <a:ext cx="1553135" cy="970229"/>
              <a:chOff x="5885528" y="3700113"/>
              <a:chExt cx="1553135" cy="970229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656B84B6-CDAD-48D1-B8B0-5B10F5031E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885528" y="3700113"/>
                <a:ext cx="1553135" cy="970229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F073E65-2EFB-4EDC-A812-238C8AC5A07B}"/>
                  </a:ext>
                </a:extLst>
              </p:cNvPr>
              <p:cNvSpPr txBox="1"/>
              <p:nvPr/>
            </p:nvSpPr>
            <p:spPr>
              <a:xfrm rot="20894815">
                <a:off x="6379718" y="3949937"/>
                <a:ext cx="8691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3 – 0</a:t>
                </a:r>
                <a:endParaRPr lang="en-US" sz="2400" dirty="0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C365934-3F39-454C-8224-870C19A936A6}"/>
                </a:ext>
              </a:extLst>
            </p:cNvPr>
            <p:cNvSpPr txBox="1"/>
            <p:nvPr/>
          </p:nvSpPr>
          <p:spPr>
            <a:xfrm>
              <a:off x="5951038" y="3538023"/>
              <a:ext cx="356188" cy="46166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ln w="19050">
                    <a:noFill/>
                  </a:ln>
                  <a:solidFill>
                    <a:srgbClr val="00B050"/>
                  </a:solidFill>
                  <a:effectLst/>
                </a:rPr>
                <a:t>3</a:t>
              </a:r>
              <a:endParaRPr lang="en-US" sz="2400" b="1" dirty="0">
                <a:ln w="19050">
                  <a:noFill/>
                </a:ln>
                <a:solidFill>
                  <a:srgbClr val="00B050"/>
                </a:solidFill>
                <a:effectLst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20E05C0-34A2-4AFD-B0A4-A8EEAB2A4FFD}"/>
              </a:ext>
            </a:extLst>
          </p:cNvPr>
          <p:cNvGrpSpPr/>
          <p:nvPr/>
        </p:nvGrpSpPr>
        <p:grpSpPr>
          <a:xfrm>
            <a:off x="7091813" y="1980122"/>
            <a:ext cx="1553135" cy="1302141"/>
            <a:chOff x="7244213" y="2140602"/>
            <a:chExt cx="1553135" cy="1302141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5E3BE2C-01EF-4AD3-BCFE-97BA9059F5C2}"/>
                </a:ext>
              </a:extLst>
            </p:cNvPr>
            <p:cNvGrpSpPr/>
            <p:nvPr/>
          </p:nvGrpSpPr>
          <p:grpSpPr>
            <a:xfrm>
              <a:off x="7244213" y="2472513"/>
              <a:ext cx="1553135" cy="970230"/>
              <a:chOff x="7135581" y="2625901"/>
              <a:chExt cx="1553135" cy="970230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C34B7D58-ACDB-4125-B998-C3714B5980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135581" y="2625901"/>
                <a:ext cx="1553135" cy="970230"/>
              </a:xfrm>
              <a:prstGeom prst="rect">
                <a:avLst/>
              </a:prstGeom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0B8DD5E-6FDC-4AC2-B1B1-22FAF005250D}"/>
                  </a:ext>
                </a:extLst>
              </p:cNvPr>
              <p:cNvSpPr txBox="1"/>
              <p:nvPr/>
            </p:nvSpPr>
            <p:spPr>
              <a:xfrm rot="21135745">
                <a:off x="7655579" y="2854622"/>
                <a:ext cx="8691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7 – 4</a:t>
                </a:r>
                <a:endParaRPr lang="en-US" sz="2400" dirty="0"/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D17AD70-A3C2-4D00-BE63-F564881DFD79}"/>
                </a:ext>
              </a:extLst>
            </p:cNvPr>
            <p:cNvSpPr txBox="1"/>
            <p:nvPr/>
          </p:nvSpPr>
          <p:spPr>
            <a:xfrm>
              <a:off x="7753920" y="2140602"/>
              <a:ext cx="356188" cy="46166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ln w="19050">
                    <a:noFill/>
                  </a:ln>
                  <a:solidFill>
                    <a:srgbClr val="00B050"/>
                  </a:solidFill>
                  <a:effectLst/>
                </a:rPr>
                <a:t>3</a:t>
              </a:r>
              <a:endParaRPr lang="en-US" sz="2400" b="1" dirty="0">
                <a:ln w="19050">
                  <a:noFill/>
                </a:ln>
                <a:solidFill>
                  <a:srgbClr val="00B050"/>
                </a:solidFill>
                <a:effectLst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FE33F52-62C4-42DB-826D-A3927444E3B7}"/>
              </a:ext>
            </a:extLst>
          </p:cNvPr>
          <p:cNvSpPr txBox="1"/>
          <p:nvPr/>
        </p:nvSpPr>
        <p:spPr>
          <a:xfrm>
            <a:off x="7363508" y="340438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1BAF4B"/>
                </a:solidFill>
              </a:rPr>
              <a:t>5</a:t>
            </a:r>
            <a:endParaRPr lang="en-US" sz="2400" b="1" dirty="0">
              <a:solidFill>
                <a:srgbClr val="1BAF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68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6 -0.00046 C 0.01233 0.02199 -0.0835 0.07523 -0.07031 0.09792 C -0.06111 0.11227 -0.15486 0.12014 -0.15902 0.12662 C -0.16302 0.1331 -0.17673 0.12708 -0.18437 0.12361 C -0.19218 0.12037 -0.17465 0.13287 -0.2052 0.10648 C -0.2184 0.12847 -0.27604 -0.0419 -0.28836 -0.01945 " pathEditMode="relative" rAng="0" ptsTypes="AAAAAA">
                                      <p:cBhvr>
                                        <p:cTn id="2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06" y="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4.07407E-6 C 0.01232 0.0213 0.01857 0.06644 0.03194 0.0882 C 0.04114 0.10232 0.01944 0.15787 0.00191 0.1875 C -0.01528 0.21713 -0.06285 0.25116 -0.07205 0.26528 C -0.11927 0.26829 -0.18993 0.26922 -0.26667 0.25834 C -0.34289 0.24746 -0.38802 0.12107 -0.41927 0.11713 " pathEditMode="relative" rAng="0" ptsTypes="AAAAAA">
                                      <p:cBhvr>
                                        <p:cTn id="50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1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59259E-6 L 0.03976 0.06528 C 0.04861 0.07893 0.05018 0.10787 0.04792 0.14653 C 0.04584 0.18541 0.03768 0.26412 0.02882 0.27847 C 0.01476 0.31088 0.03386 0.30555 0.00712 0.32963 C -0.01961 0.35393 -0.06597 0.43102 -0.13159 0.42338 C -0.20277 0.43935 -0.34531 0.26898 -0.38663 0.27778 " pathEditMode="relative" rAng="0" ptsTypes="AAAAAAA">
                                      <p:cBhvr>
                                        <p:cTn id="82" dur="4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2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4.81481E-6 C 0.01319 0.022 -0.0724 0.097 -0.08768 0.13311 C -0.09341 0.16505 -0.10816 0.18264 -0.11771 0.21713 C -0.12743 0.25163 -0.1441 0.32038 -0.1533 0.3345 C -0.20052 0.35278 -0.20295 0.422 -0.30365 0.44075 C -0.40486 0.45926 -0.51094 0.2845 -0.56545 0.29422 " pathEditMode="relative" rAng="0" ptsTypes="AAAAAA">
                                      <p:cBhvr>
                                        <p:cTn id="105" dur="4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77" y="2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500"/>
                            </p:stCondLst>
                            <p:childTnLst>
                              <p:par>
                                <p:cTn id="1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39BEC7-4D18-482D-9F97-C9330531CE06}"/>
              </a:ext>
            </a:extLst>
          </p:cNvPr>
          <p:cNvSpPr txBox="1"/>
          <p:nvPr/>
        </p:nvSpPr>
        <p:spPr>
          <a:xfrm>
            <a:off x="1045027" y="394386"/>
            <a:ext cx="6815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Còn lại bao nhiêu?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0985B9-4060-47A5-98CB-A1769DC03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CDB5683F-8970-4BF4-81C6-B1671D6634AF}"/>
              </a:ext>
            </a:extLst>
          </p:cNvPr>
          <p:cNvGrpSpPr/>
          <p:nvPr/>
        </p:nvGrpSpPr>
        <p:grpSpPr>
          <a:xfrm>
            <a:off x="135657" y="2791022"/>
            <a:ext cx="8835742" cy="1157478"/>
            <a:chOff x="171287" y="2349740"/>
            <a:chExt cx="8835742" cy="115747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BA0C623-8B4C-4237-8B7C-06F79E762BF8}"/>
                </a:ext>
              </a:extLst>
            </p:cNvPr>
            <p:cNvSpPr txBox="1"/>
            <p:nvPr/>
          </p:nvSpPr>
          <p:spPr>
            <a:xfrm>
              <a:off x="1569380" y="2739809"/>
              <a:ext cx="1341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trên cây.</a:t>
              </a:r>
              <a:endParaRPr lang="en-US" sz="24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FD682B2-D116-4D34-A189-F1F640591DC6}"/>
                </a:ext>
              </a:extLst>
            </p:cNvPr>
            <p:cNvSpPr txBox="1"/>
            <p:nvPr/>
          </p:nvSpPr>
          <p:spPr>
            <a:xfrm>
              <a:off x="171287" y="2739809"/>
              <a:ext cx="8354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Có 8</a:t>
              </a:r>
              <a:endParaRPr lang="en-US" sz="2400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391CD9F-EF97-40D8-B23D-7C67E6CC8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2741" y="2349740"/>
              <a:ext cx="629811" cy="111281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FCAF370-39AD-4472-8D16-86A30C0FC974}"/>
                </a:ext>
              </a:extLst>
            </p:cNvPr>
            <p:cNvSpPr txBox="1"/>
            <p:nvPr/>
          </p:nvSpPr>
          <p:spPr>
            <a:xfrm>
              <a:off x="2827902" y="2739809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5</a:t>
              </a:r>
              <a:endParaRPr lang="en-US" sz="2400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C3A25B9-A46B-4D13-BC2D-1C7490C6C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84090" y="2394404"/>
              <a:ext cx="629811" cy="111281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7C1CF8D-4EDA-4D02-ADC4-280F16202E8E}"/>
                </a:ext>
              </a:extLst>
            </p:cNvPr>
            <p:cNvSpPr txBox="1"/>
            <p:nvPr/>
          </p:nvSpPr>
          <p:spPr>
            <a:xfrm>
              <a:off x="3818869" y="2745344"/>
              <a:ext cx="26837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xuống đất, còn lại </a:t>
              </a:r>
              <a:endParaRPr lang="en-US" sz="240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7F01FC1-6143-4FBD-8EAA-64090D866E68}"/>
                </a:ext>
              </a:extLst>
            </p:cNvPr>
            <p:cNvSpPr/>
            <p:nvPr/>
          </p:nvSpPr>
          <p:spPr>
            <a:xfrm>
              <a:off x="6434057" y="2631827"/>
              <a:ext cx="548640" cy="5486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B99AAD4-ED7D-4FD9-ABE2-11A23513F075}"/>
                </a:ext>
              </a:extLst>
            </p:cNvPr>
            <p:cNvSpPr txBox="1"/>
            <p:nvPr/>
          </p:nvSpPr>
          <p:spPr>
            <a:xfrm>
              <a:off x="7665380" y="2739809"/>
              <a:ext cx="1341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trên cây.</a:t>
              </a:r>
              <a:endParaRPr lang="en-US" sz="2400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4FF29C9-C20F-4EC1-AAD7-4A7DEFDA6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28741" y="2349740"/>
              <a:ext cx="629811" cy="111281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AA88F0C-95D0-4899-AE48-A40BE18B6A86}"/>
              </a:ext>
            </a:extLst>
          </p:cNvPr>
          <p:cNvGrpSpPr/>
          <p:nvPr/>
        </p:nvGrpSpPr>
        <p:grpSpPr>
          <a:xfrm>
            <a:off x="1278830" y="1495685"/>
            <a:ext cx="6586339" cy="911615"/>
            <a:chOff x="1330038" y="1322076"/>
            <a:chExt cx="6586339" cy="91161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0C5BA67-6D6D-4D61-8271-0F57B132F20B}"/>
                </a:ext>
              </a:extLst>
            </p:cNvPr>
            <p:cNvSpPr txBox="1"/>
            <p:nvPr/>
          </p:nvSpPr>
          <p:spPr>
            <a:xfrm>
              <a:off x="1330038" y="1551709"/>
              <a:ext cx="8354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Có 6</a:t>
              </a:r>
              <a:endParaRPr lang="en-US" sz="2400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79C659E-9067-4110-B082-9770A4586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19" y="1331391"/>
              <a:ext cx="1403928" cy="9023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98DE17-B020-41E6-8777-FD181E889E32}"/>
                </a:ext>
              </a:extLst>
            </p:cNvPr>
            <p:cNvSpPr txBox="1"/>
            <p:nvPr/>
          </p:nvSpPr>
          <p:spPr>
            <a:xfrm>
              <a:off x="2840589" y="1551708"/>
              <a:ext cx="14670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, ăn hết 4</a:t>
              </a:r>
              <a:endParaRPr lang="en-US" sz="2400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2B95C27-0F6F-487B-8902-2E372237B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213" y="1322076"/>
              <a:ext cx="1403928" cy="9023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1BCC71-4218-40CE-AE22-2EE6C3B03D3F}"/>
                </a:ext>
              </a:extLst>
            </p:cNvPr>
            <p:cNvSpPr/>
            <p:nvPr/>
          </p:nvSpPr>
          <p:spPr>
            <a:xfrm>
              <a:off x="6173161" y="1432837"/>
              <a:ext cx="548640" cy="5486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30CC713-AAEA-408B-AF71-35CE19711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2449" y="1322076"/>
              <a:ext cx="1403928" cy="9023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A3C597-1B6F-4DCF-BA3E-DE8086770063}"/>
                </a:ext>
              </a:extLst>
            </p:cNvPr>
            <p:cNvSpPr txBox="1"/>
            <p:nvPr/>
          </p:nvSpPr>
          <p:spPr>
            <a:xfrm>
              <a:off x="7499926" y="1542392"/>
              <a:ext cx="2696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.</a:t>
              </a:r>
              <a:endParaRPr lang="en-US" sz="24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EE1CA85-6FE6-4039-8492-8B94B69916DB}"/>
                </a:ext>
              </a:extLst>
            </p:cNvPr>
            <p:cNvSpPr txBox="1"/>
            <p:nvPr/>
          </p:nvSpPr>
          <p:spPr>
            <a:xfrm>
              <a:off x="4888712" y="1551708"/>
              <a:ext cx="12458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, còn lại</a:t>
              </a:r>
              <a:endParaRPr lang="en-US" sz="2400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5A1AC83-4440-45D9-8C47-39F24C188395}"/>
              </a:ext>
            </a:extLst>
          </p:cNvPr>
          <p:cNvGrpSpPr/>
          <p:nvPr/>
        </p:nvGrpSpPr>
        <p:grpSpPr>
          <a:xfrm>
            <a:off x="354674" y="4093730"/>
            <a:ext cx="8434652" cy="1317734"/>
            <a:chOff x="228589" y="3462554"/>
            <a:chExt cx="8434652" cy="131773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E0B10E7-C33B-4C19-9BF1-35DF1301FECC}"/>
                </a:ext>
              </a:extLst>
            </p:cNvPr>
            <p:cNvSpPr txBox="1"/>
            <p:nvPr/>
          </p:nvSpPr>
          <p:spPr>
            <a:xfrm>
              <a:off x="228589" y="3968672"/>
              <a:ext cx="22381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Chậu cúc có 7 </a:t>
              </a:r>
              <a:endParaRPr lang="en-US" sz="2400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46B3272-DCFC-4A19-BA46-CB5865775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87585" y="3462554"/>
              <a:ext cx="2050322" cy="131773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080C824-8178-439C-A030-9E5E30B99B47}"/>
                </a:ext>
              </a:extLst>
            </p:cNvPr>
            <p:cNvSpPr txBox="1"/>
            <p:nvPr/>
          </p:nvSpPr>
          <p:spPr>
            <a:xfrm>
              <a:off x="2733952" y="3968672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, 2</a:t>
              </a:r>
              <a:endParaRPr lang="en-US" sz="2400" dirty="0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1298AA6-F2C2-47C6-805C-23A03B3C1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29632" y="3462554"/>
              <a:ext cx="2050322" cy="131773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F09C84C-E9D2-4E6A-BFC2-E64074E7496E}"/>
                </a:ext>
              </a:extLst>
            </p:cNvPr>
            <p:cNvSpPr txBox="1"/>
            <p:nvPr/>
          </p:nvSpPr>
          <p:spPr>
            <a:xfrm>
              <a:off x="3627885" y="3962489"/>
              <a:ext cx="25138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đã bị héo, còn lại</a:t>
              </a:r>
              <a:endParaRPr lang="en-US" sz="2400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CC8A663-918E-4A72-89BE-AEB0830B8864}"/>
                </a:ext>
              </a:extLst>
            </p:cNvPr>
            <p:cNvSpPr/>
            <p:nvPr/>
          </p:nvSpPr>
          <p:spPr>
            <a:xfrm>
              <a:off x="6179629" y="3869436"/>
              <a:ext cx="548640" cy="5486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58BEDE0-D0EC-40FC-9D23-22311A710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575" y="3462554"/>
              <a:ext cx="2050322" cy="131773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E922217-9C91-410C-B576-1F790D377E30}"/>
                </a:ext>
              </a:extLst>
            </p:cNvPr>
            <p:cNvSpPr txBox="1"/>
            <p:nvPr/>
          </p:nvSpPr>
          <p:spPr>
            <a:xfrm>
              <a:off x="7249071" y="3956411"/>
              <a:ext cx="14141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vẫn tươi.</a:t>
              </a:r>
              <a:endParaRPr lang="en-US" sz="2400" dirty="0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1D47B71-A270-44DE-8D59-0F3A5825E84C}"/>
              </a:ext>
            </a:extLst>
          </p:cNvPr>
          <p:cNvSpPr txBox="1"/>
          <p:nvPr/>
        </p:nvSpPr>
        <p:spPr>
          <a:xfrm>
            <a:off x="6238805" y="166607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?</a:t>
            </a:r>
            <a:endParaRPr lang="en-US" sz="24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F475955-0219-4FED-A6A4-E75478D30319}"/>
              </a:ext>
            </a:extLst>
          </p:cNvPr>
          <p:cNvSpPr txBox="1"/>
          <p:nvPr/>
        </p:nvSpPr>
        <p:spPr>
          <a:xfrm>
            <a:off x="6513125" y="315222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?</a:t>
            </a:r>
            <a:endParaRPr lang="en-US" sz="2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C6FF31E-2FE5-4B78-8299-88DC7BB8BBF5}"/>
              </a:ext>
            </a:extLst>
          </p:cNvPr>
          <p:cNvSpPr txBox="1"/>
          <p:nvPr/>
        </p:nvSpPr>
        <p:spPr>
          <a:xfrm>
            <a:off x="6387475" y="457512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?</a:t>
            </a:r>
            <a:endParaRPr lang="en-US" sz="24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25CE7A9-372A-4DDC-B2C4-77DF7234C7FF}"/>
              </a:ext>
            </a:extLst>
          </p:cNvPr>
          <p:cNvSpPr/>
          <p:nvPr/>
        </p:nvSpPr>
        <p:spPr>
          <a:xfrm>
            <a:off x="1278830" y="1523472"/>
            <a:ext cx="6581314" cy="730717"/>
          </a:xfrm>
          <a:prstGeom prst="roundRect">
            <a:avLst/>
          </a:prstGeom>
          <a:noFill/>
          <a:ln w="28575">
            <a:solidFill>
              <a:srgbClr val="D9E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DAA2BC3-A922-42C9-B2F2-55BA61EE69C8}"/>
              </a:ext>
            </a:extLst>
          </p:cNvPr>
          <p:cNvSpPr/>
          <p:nvPr/>
        </p:nvSpPr>
        <p:spPr>
          <a:xfrm>
            <a:off x="196993" y="2682575"/>
            <a:ext cx="8679152" cy="1343948"/>
          </a:xfrm>
          <a:prstGeom prst="roundRect">
            <a:avLst/>
          </a:prstGeom>
          <a:noFill/>
          <a:ln w="28575">
            <a:solidFill>
              <a:srgbClr val="85D8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08E9A3A-BA64-4B67-8D8F-5301F93F0D4F}"/>
              </a:ext>
            </a:extLst>
          </p:cNvPr>
          <p:cNvSpPr/>
          <p:nvPr/>
        </p:nvSpPr>
        <p:spPr>
          <a:xfrm>
            <a:off x="366921" y="4333468"/>
            <a:ext cx="8333733" cy="994872"/>
          </a:xfrm>
          <a:prstGeom prst="roundRect">
            <a:avLst/>
          </a:prstGeom>
          <a:noFill/>
          <a:ln w="28575">
            <a:solidFill>
              <a:srgbClr val="F038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9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5" grpId="0"/>
      <p:bldP spid="36" grpId="0"/>
      <p:bldP spid="37" grpId="0"/>
      <p:bldP spid="5" grpId="0" animBg="1"/>
      <p:bldP spid="31" grpId="0" animBg="1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39BEC7-4D18-482D-9F97-C9330531CE06}"/>
              </a:ext>
            </a:extLst>
          </p:cNvPr>
          <p:cNvSpPr txBox="1"/>
          <p:nvPr/>
        </p:nvSpPr>
        <p:spPr>
          <a:xfrm>
            <a:off x="1045027" y="394386"/>
            <a:ext cx="6815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Còn lại bao nhiêu?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0985B9-4060-47A5-98CB-A1769DC03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AA88F0C-95D0-4899-AE48-A40BE18B6A86}"/>
              </a:ext>
            </a:extLst>
          </p:cNvPr>
          <p:cNvGrpSpPr/>
          <p:nvPr/>
        </p:nvGrpSpPr>
        <p:grpSpPr>
          <a:xfrm>
            <a:off x="1278830" y="2188414"/>
            <a:ext cx="6586339" cy="911615"/>
            <a:chOff x="1330038" y="1322076"/>
            <a:chExt cx="6586339" cy="91161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0C5BA67-6D6D-4D61-8271-0F57B132F20B}"/>
                </a:ext>
              </a:extLst>
            </p:cNvPr>
            <p:cNvSpPr txBox="1"/>
            <p:nvPr/>
          </p:nvSpPr>
          <p:spPr>
            <a:xfrm>
              <a:off x="1330038" y="1551709"/>
              <a:ext cx="8354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Có 6</a:t>
              </a:r>
              <a:endParaRPr lang="en-US" sz="2400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79C659E-9067-4110-B082-9770A4586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19" y="1331391"/>
              <a:ext cx="1403928" cy="9023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98DE17-B020-41E6-8777-FD181E889E32}"/>
                </a:ext>
              </a:extLst>
            </p:cNvPr>
            <p:cNvSpPr txBox="1"/>
            <p:nvPr/>
          </p:nvSpPr>
          <p:spPr>
            <a:xfrm>
              <a:off x="2840589" y="1551708"/>
              <a:ext cx="14670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, ăn hết 4</a:t>
              </a:r>
              <a:endParaRPr lang="en-US" sz="2400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2B95C27-0F6F-487B-8902-2E372237B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213" y="1322076"/>
              <a:ext cx="1403928" cy="9023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1BCC71-4218-40CE-AE22-2EE6C3B03D3F}"/>
                </a:ext>
              </a:extLst>
            </p:cNvPr>
            <p:cNvSpPr/>
            <p:nvPr/>
          </p:nvSpPr>
          <p:spPr>
            <a:xfrm>
              <a:off x="6173161" y="1432837"/>
              <a:ext cx="548640" cy="5486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30CC713-AAEA-408B-AF71-35CE19711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2449" y="1322076"/>
              <a:ext cx="1403928" cy="9023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A3C597-1B6F-4DCF-BA3E-DE8086770063}"/>
                </a:ext>
              </a:extLst>
            </p:cNvPr>
            <p:cNvSpPr txBox="1"/>
            <p:nvPr/>
          </p:nvSpPr>
          <p:spPr>
            <a:xfrm>
              <a:off x="7499926" y="1542392"/>
              <a:ext cx="2696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.</a:t>
              </a:r>
              <a:endParaRPr lang="en-US" sz="24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EE1CA85-6FE6-4039-8492-8B94B69916DB}"/>
                </a:ext>
              </a:extLst>
            </p:cNvPr>
            <p:cNvSpPr txBox="1"/>
            <p:nvPr/>
          </p:nvSpPr>
          <p:spPr>
            <a:xfrm>
              <a:off x="4888712" y="1551708"/>
              <a:ext cx="12458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, còn lại</a:t>
              </a:r>
              <a:endParaRPr lang="en-US" sz="2400" dirty="0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1D47B71-A270-44DE-8D59-0F3A5825E84C}"/>
              </a:ext>
            </a:extLst>
          </p:cNvPr>
          <p:cNvSpPr txBox="1"/>
          <p:nvPr/>
        </p:nvSpPr>
        <p:spPr>
          <a:xfrm>
            <a:off x="6238805" y="235879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?</a:t>
            </a:r>
            <a:endParaRPr lang="en-US" sz="24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544B552-B81B-4680-8711-2C7CA1D23F7C}"/>
              </a:ext>
            </a:extLst>
          </p:cNvPr>
          <p:cNvSpPr txBox="1"/>
          <p:nvPr/>
        </p:nvSpPr>
        <p:spPr>
          <a:xfrm>
            <a:off x="6240840" y="236203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00B050"/>
                </a:solidFill>
              </a:rPr>
              <a:t>2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CF622C-CD3F-4286-BE95-CD7D1DF753F3}"/>
              </a:ext>
            </a:extLst>
          </p:cNvPr>
          <p:cNvSpPr txBox="1"/>
          <p:nvPr/>
        </p:nvSpPr>
        <p:spPr>
          <a:xfrm>
            <a:off x="3775147" y="3308928"/>
            <a:ext cx="1593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B050"/>
                </a:solidFill>
              </a:rPr>
              <a:t>6 – 4 = 2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877CD0E-0BEE-4F16-A1B2-2912E8DEF1B4}"/>
              </a:ext>
            </a:extLst>
          </p:cNvPr>
          <p:cNvSpPr/>
          <p:nvPr/>
        </p:nvSpPr>
        <p:spPr>
          <a:xfrm>
            <a:off x="1204940" y="2216195"/>
            <a:ext cx="6581314" cy="730717"/>
          </a:xfrm>
          <a:prstGeom prst="roundRect">
            <a:avLst/>
          </a:prstGeom>
          <a:noFill/>
          <a:ln w="28575">
            <a:solidFill>
              <a:srgbClr val="D9E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2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8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39BEC7-4D18-482D-9F97-C9330531CE06}"/>
              </a:ext>
            </a:extLst>
          </p:cNvPr>
          <p:cNvSpPr txBox="1"/>
          <p:nvPr/>
        </p:nvSpPr>
        <p:spPr>
          <a:xfrm>
            <a:off x="1045027" y="394386"/>
            <a:ext cx="6815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Còn lại bao nhiêu?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0985B9-4060-47A5-98CB-A1769DC03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CDB5683F-8970-4BF4-81C6-B1671D6634AF}"/>
              </a:ext>
            </a:extLst>
          </p:cNvPr>
          <p:cNvGrpSpPr/>
          <p:nvPr/>
        </p:nvGrpSpPr>
        <p:grpSpPr>
          <a:xfrm>
            <a:off x="144893" y="2070587"/>
            <a:ext cx="8835742" cy="1157478"/>
            <a:chOff x="171287" y="2349740"/>
            <a:chExt cx="8835742" cy="115747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BA0C623-8B4C-4237-8B7C-06F79E762BF8}"/>
                </a:ext>
              </a:extLst>
            </p:cNvPr>
            <p:cNvSpPr txBox="1"/>
            <p:nvPr/>
          </p:nvSpPr>
          <p:spPr>
            <a:xfrm>
              <a:off x="1569380" y="2739809"/>
              <a:ext cx="1341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trên cây.</a:t>
              </a:r>
              <a:endParaRPr lang="en-US" sz="24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FD682B2-D116-4D34-A189-F1F640591DC6}"/>
                </a:ext>
              </a:extLst>
            </p:cNvPr>
            <p:cNvSpPr txBox="1"/>
            <p:nvPr/>
          </p:nvSpPr>
          <p:spPr>
            <a:xfrm>
              <a:off x="171287" y="2739809"/>
              <a:ext cx="8354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Có 8</a:t>
              </a:r>
              <a:endParaRPr lang="en-US" sz="2400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391CD9F-EF97-40D8-B23D-7C67E6CC8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2741" y="2349740"/>
              <a:ext cx="629811" cy="111281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FCAF370-39AD-4472-8D16-86A30C0FC974}"/>
                </a:ext>
              </a:extLst>
            </p:cNvPr>
            <p:cNvSpPr txBox="1"/>
            <p:nvPr/>
          </p:nvSpPr>
          <p:spPr>
            <a:xfrm>
              <a:off x="2827902" y="2739809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5</a:t>
              </a:r>
              <a:endParaRPr lang="en-US" sz="2400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C3A25B9-A46B-4D13-BC2D-1C7490C6C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84090" y="2394404"/>
              <a:ext cx="629811" cy="111281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7C1CF8D-4EDA-4D02-ADC4-280F16202E8E}"/>
                </a:ext>
              </a:extLst>
            </p:cNvPr>
            <p:cNvSpPr txBox="1"/>
            <p:nvPr/>
          </p:nvSpPr>
          <p:spPr>
            <a:xfrm>
              <a:off x="3818869" y="2745344"/>
              <a:ext cx="26837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xuống đất, còn lại </a:t>
              </a:r>
              <a:endParaRPr lang="en-US" sz="240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7F01FC1-6143-4FBD-8EAA-64090D866E68}"/>
                </a:ext>
              </a:extLst>
            </p:cNvPr>
            <p:cNvSpPr/>
            <p:nvPr/>
          </p:nvSpPr>
          <p:spPr>
            <a:xfrm>
              <a:off x="6434057" y="2631827"/>
              <a:ext cx="548640" cy="5486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B99AAD4-ED7D-4FD9-ABE2-11A23513F075}"/>
                </a:ext>
              </a:extLst>
            </p:cNvPr>
            <p:cNvSpPr txBox="1"/>
            <p:nvPr/>
          </p:nvSpPr>
          <p:spPr>
            <a:xfrm>
              <a:off x="7665380" y="2739809"/>
              <a:ext cx="1341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trên cây.</a:t>
              </a:r>
              <a:endParaRPr lang="en-US" sz="2400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4FF29C9-C20F-4EC1-AAD7-4A7DEFDA6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28741" y="2349740"/>
              <a:ext cx="629811" cy="1112814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3F475955-0219-4FED-A6A4-E75478D30319}"/>
              </a:ext>
            </a:extLst>
          </p:cNvPr>
          <p:cNvSpPr txBox="1"/>
          <p:nvPr/>
        </p:nvSpPr>
        <p:spPr>
          <a:xfrm>
            <a:off x="6513125" y="243179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?</a:t>
            </a:r>
            <a:endParaRPr lang="en-US" sz="2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6DB6B55-9EE1-4517-B73F-B229C89A3CCE}"/>
              </a:ext>
            </a:extLst>
          </p:cNvPr>
          <p:cNvSpPr txBox="1"/>
          <p:nvPr/>
        </p:nvSpPr>
        <p:spPr>
          <a:xfrm>
            <a:off x="6490439" y="241932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00B050"/>
                </a:solidFill>
              </a:rPr>
              <a:t>3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344CE74-3E16-4694-B0A3-221EDC93325B}"/>
              </a:ext>
            </a:extLst>
          </p:cNvPr>
          <p:cNvSpPr txBox="1"/>
          <p:nvPr/>
        </p:nvSpPr>
        <p:spPr>
          <a:xfrm>
            <a:off x="3775147" y="3392052"/>
            <a:ext cx="1593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B050"/>
                </a:solidFill>
              </a:rPr>
              <a:t>8 – 5 = 3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D34D8A2-4CEA-4010-A792-7C193046CBE8}"/>
              </a:ext>
            </a:extLst>
          </p:cNvPr>
          <p:cNvSpPr/>
          <p:nvPr/>
        </p:nvSpPr>
        <p:spPr>
          <a:xfrm>
            <a:off x="196993" y="1989853"/>
            <a:ext cx="8679152" cy="1343948"/>
          </a:xfrm>
          <a:prstGeom prst="roundRect">
            <a:avLst/>
          </a:prstGeom>
          <a:noFill/>
          <a:ln w="28575">
            <a:solidFill>
              <a:srgbClr val="85D8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01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0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33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39BEC7-4D18-482D-9F97-C9330531CE06}"/>
              </a:ext>
            </a:extLst>
          </p:cNvPr>
          <p:cNvSpPr txBox="1"/>
          <p:nvPr/>
        </p:nvSpPr>
        <p:spPr>
          <a:xfrm>
            <a:off x="1045027" y="394386"/>
            <a:ext cx="6815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Còn lại bao nhiêu?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0985B9-4060-47A5-98CB-A1769DC03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35A1AC83-4440-45D9-8C47-39F24C188395}"/>
              </a:ext>
            </a:extLst>
          </p:cNvPr>
          <p:cNvGrpSpPr/>
          <p:nvPr/>
        </p:nvGrpSpPr>
        <p:grpSpPr>
          <a:xfrm>
            <a:off x="336202" y="1997074"/>
            <a:ext cx="8434652" cy="1317734"/>
            <a:chOff x="228589" y="3462554"/>
            <a:chExt cx="8434652" cy="131773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E0B10E7-C33B-4C19-9BF1-35DF1301FECC}"/>
                </a:ext>
              </a:extLst>
            </p:cNvPr>
            <p:cNvSpPr txBox="1"/>
            <p:nvPr/>
          </p:nvSpPr>
          <p:spPr>
            <a:xfrm>
              <a:off x="228589" y="3968672"/>
              <a:ext cx="22381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Chậu cúc có 7 </a:t>
              </a:r>
              <a:endParaRPr lang="en-US" sz="2400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46B3272-DCFC-4A19-BA46-CB5865775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87585" y="3462554"/>
              <a:ext cx="2050322" cy="131773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080C824-8178-439C-A030-9E5E30B99B47}"/>
                </a:ext>
              </a:extLst>
            </p:cNvPr>
            <p:cNvSpPr txBox="1"/>
            <p:nvPr/>
          </p:nvSpPr>
          <p:spPr>
            <a:xfrm>
              <a:off x="2733952" y="3968672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, 2</a:t>
              </a:r>
              <a:endParaRPr lang="en-US" sz="2400" dirty="0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1298AA6-F2C2-47C6-805C-23A03B3C1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29632" y="3462554"/>
              <a:ext cx="2050322" cy="131773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F09C84C-E9D2-4E6A-BFC2-E64074E7496E}"/>
                </a:ext>
              </a:extLst>
            </p:cNvPr>
            <p:cNvSpPr txBox="1"/>
            <p:nvPr/>
          </p:nvSpPr>
          <p:spPr>
            <a:xfrm>
              <a:off x="3627885" y="3962489"/>
              <a:ext cx="25138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đã bị héo, còn lại</a:t>
              </a:r>
              <a:endParaRPr lang="en-US" sz="2400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CC8A663-918E-4A72-89BE-AEB0830B8864}"/>
                </a:ext>
              </a:extLst>
            </p:cNvPr>
            <p:cNvSpPr/>
            <p:nvPr/>
          </p:nvSpPr>
          <p:spPr>
            <a:xfrm>
              <a:off x="6179629" y="3869436"/>
              <a:ext cx="548640" cy="5486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58BEDE0-D0EC-40FC-9D23-22311A710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575" y="3462554"/>
              <a:ext cx="2050322" cy="131773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E922217-9C91-410C-B576-1F790D377E30}"/>
                </a:ext>
              </a:extLst>
            </p:cNvPr>
            <p:cNvSpPr txBox="1"/>
            <p:nvPr/>
          </p:nvSpPr>
          <p:spPr>
            <a:xfrm>
              <a:off x="7249071" y="3956411"/>
              <a:ext cx="14141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vẫn tươi.</a:t>
              </a:r>
              <a:endParaRPr lang="en-US" sz="2400" dirty="0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AC6FF31E-2FE5-4B78-8299-88DC7BB8BBF5}"/>
              </a:ext>
            </a:extLst>
          </p:cNvPr>
          <p:cNvSpPr txBox="1"/>
          <p:nvPr/>
        </p:nvSpPr>
        <p:spPr>
          <a:xfrm>
            <a:off x="6369003" y="247846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?</a:t>
            </a:r>
            <a:endParaRPr lang="en-US" sz="2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9C9A611-B0BF-4653-A7E6-BA35C85248AB}"/>
              </a:ext>
            </a:extLst>
          </p:cNvPr>
          <p:cNvSpPr txBox="1"/>
          <p:nvPr/>
        </p:nvSpPr>
        <p:spPr>
          <a:xfrm>
            <a:off x="6361382" y="247933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00B050"/>
                </a:solidFill>
              </a:rPr>
              <a:t>5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EBD6C78-A4C4-433B-AB20-FF650559E719}"/>
              </a:ext>
            </a:extLst>
          </p:cNvPr>
          <p:cNvSpPr txBox="1"/>
          <p:nvPr/>
        </p:nvSpPr>
        <p:spPr>
          <a:xfrm>
            <a:off x="3775147" y="3308928"/>
            <a:ext cx="1593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B050"/>
                </a:solidFill>
              </a:rPr>
              <a:t>7 – 2 = 5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81E47D6-B820-44C6-B2EA-F60D76BA4870}"/>
              </a:ext>
            </a:extLst>
          </p:cNvPr>
          <p:cNvSpPr/>
          <p:nvPr/>
        </p:nvSpPr>
        <p:spPr>
          <a:xfrm>
            <a:off x="366921" y="2227580"/>
            <a:ext cx="8333733" cy="994872"/>
          </a:xfrm>
          <a:prstGeom prst="roundRect">
            <a:avLst/>
          </a:prstGeom>
          <a:noFill/>
          <a:ln w="28575">
            <a:solidFill>
              <a:srgbClr val="F038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3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F655D5-0B5F-40CD-9EE1-CCE1D842AD4B}"/>
              </a:ext>
            </a:extLst>
          </p:cNvPr>
          <p:cNvSpPr txBox="1"/>
          <p:nvPr/>
        </p:nvSpPr>
        <p:spPr>
          <a:xfrm>
            <a:off x="1045027" y="394386"/>
            <a:ext cx="6815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Xem tranh rồi nêu số.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4DF466-272C-4E8F-9CFD-E9AC0E17F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9E02EC-C75D-4A9E-B8B4-D520405C383F}"/>
              </a:ext>
            </a:extLst>
          </p:cNvPr>
          <p:cNvSpPr txBox="1"/>
          <p:nvPr/>
        </p:nvSpPr>
        <p:spPr>
          <a:xfrm>
            <a:off x="842710" y="1248240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/>
              <a:t>a.</a:t>
            </a:r>
            <a:endParaRPr lang="en-US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288486-1C01-440E-B432-6371D318B9D8}"/>
              </a:ext>
            </a:extLst>
          </p:cNvPr>
          <p:cNvSpPr txBox="1"/>
          <p:nvPr/>
        </p:nvSpPr>
        <p:spPr>
          <a:xfrm>
            <a:off x="824454" y="3917549"/>
            <a:ext cx="457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/>
              <a:t>b.</a:t>
            </a:r>
            <a:endParaRPr lang="en-US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9930BA-87E2-41C3-88C4-8D94F862B3D3}"/>
              </a:ext>
            </a:extLst>
          </p:cNvPr>
          <p:cNvSpPr txBox="1"/>
          <p:nvPr/>
        </p:nvSpPr>
        <p:spPr>
          <a:xfrm>
            <a:off x="5412509" y="153938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8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21E12F-D5D4-412B-A445-8A3AFC80A9BD}"/>
              </a:ext>
            </a:extLst>
          </p:cNvPr>
          <p:cNvSpPr txBox="1"/>
          <p:nvPr/>
        </p:nvSpPr>
        <p:spPr>
          <a:xfrm>
            <a:off x="5975927" y="153938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–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181164-0A58-4B86-8189-F039E551B9F3}"/>
              </a:ext>
            </a:extLst>
          </p:cNvPr>
          <p:cNvSpPr txBox="1"/>
          <p:nvPr/>
        </p:nvSpPr>
        <p:spPr>
          <a:xfrm>
            <a:off x="6539345" y="153938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6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311DF3-5679-407F-B5E7-E9D4CF27363B}"/>
              </a:ext>
            </a:extLst>
          </p:cNvPr>
          <p:cNvSpPr txBox="1"/>
          <p:nvPr/>
        </p:nvSpPr>
        <p:spPr>
          <a:xfrm>
            <a:off x="7072168" y="1539385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=</a:t>
            </a:r>
            <a:endParaRPr lang="en-US" sz="2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B2388D-14CF-4188-8A98-1F8DB385FC25}"/>
              </a:ext>
            </a:extLst>
          </p:cNvPr>
          <p:cNvSpPr/>
          <p:nvPr/>
        </p:nvSpPr>
        <p:spPr>
          <a:xfrm>
            <a:off x="7537023" y="1513965"/>
            <a:ext cx="548640" cy="5486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09779D-B0BB-4ECC-A18C-D13946DC41F4}"/>
              </a:ext>
            </a:extLst>
          </p:cNvPr>
          <p:cNvSpPr txBox="1"/>
          <p:nvPr/>
        </p:nvSpPr>
        <p:spPr>
          <a:xfrm>
            <a:off x="7611722" y="152667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?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535DE9-CF44-49B2-990B-20B004AA9E0B}"/>
              </a:ext>
            </a:extLst>
          </p:cNvPr>
          <p:cNvSpPr txBox="1"/>
          <p:nvPr/>
        </p:nvSpPr>
        <p:spPr>
          <a:xfrm>
            <a:off x="4868589" y="2406843"/>
            <a:ext cx="3037269" cy="503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dirty="0"/>
              <a:t>Đu quay còn</a:t>
            </a:r>
            <a:endParaRPr lang="en-US" sz="2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4A475B-71D2-4F17-B395-C8C507BA9DED}"/>
              </a:ext>
            </a:extLst>
          </p:cNvPr>
          <p:cNvSpPr/>
          <p:nvPr/>
        </p:nvSpPr>
        <p:spPr>
          <a:xfrm>
            <a:off x="6834792" y="2323090"/>
            <a:ext cx="548640" cy="5486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5FE357-5BE8-4961-BBB8-7492333AD1E5}"/>
              </a:ext>
            </a:extLst>
          </p:cNvPr>
          <p:cNvSpPr txBox="1"/>
          <p:nvPr/>
        </p:nvSpPr>
        <p:spPr>
          <a:xfrm>
            <a:off x="6909491" y="233580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?</a:t>
            </a:r>
            <a:endParaRPr lang="en-US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B02B94-A77D-4B84-B1C4-DF753D9B4737}"/>
              </a:ext>
            </a:extLst>
          </p:cNvPr>
          <p:cNvSpPr/>
          <p:nvPr/>
        </p:nvSpPr>
        <p:spPr>
          <a:xfrm>
            <a:off x="5779567" y="2411029"/>
            <a:ext cx="4572000" cy="9467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400" dirty="0"/>
              <a:t>khoang</a:t>
            </a:r>
          </a:p>
          <a:p>
            <a:pPr>
              <a:lnSpc>
                <a:spcPct val="120000"/>
              </a:lnSpc>
            </a:pPr>
            <a:r>
              <a:rPr lang="vi-VN" sz="2400" dirty="0"/>
              <a:t>chưa có người.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ADAD45-7176-4C6D-ABBA-AAE42559E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592" y="805679"/>
            <a:ext cx="2723691" cy="29180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CDC97D-74FF-406E-BEE7-12EC676E97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366" y="3723688"/>
            <a:ext cx="2781619" cy="307123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F87F44C-7D22-40B5-AAE2-B992A9CFBA8A}"/>
              </a:ext>
            </a:extLst>
          </p:cNvPr>
          <p:cNvSpPr txBox="1"/>
          <p:nvPr/>
        </p:nvSpPr>
        <p:spPr>
          <a:xfrm>
            <a:off x="5410056" y="411018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8</a:t>
            </a:r>
            <a:endParaRPr lang="en-US" sz="2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F37317-4F22-4CBB-A5F4-FD00338EB257}"/>
              </a:ext>
            </a:extLst>
          </p:cNvPr>
          <p:cNvSpPr txBox="1"/>
          <p:nvPr/>
        </p:nvSpPr>
        <p:spPr>
          <a:xfrm>
            <a:off x="5973474" y="411018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–</a:t>
            </a:r>
            <a:endParaRPr lang="en-US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5A74C8-FBA0-45C4-BE20-90F90BFF7674}"/>
              </a:ext>
            </a:extLst>
          </p:cNvPr>
          <p:cNvSpPr txBox="1"/>
          <p:nvPr/>
        </p:nvSpPr>
        <p:spPr>
          <a:xfrm>
            <a:off x="7069715" y="4110182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=</a:t>
            </a:r>
            <a:endParaRPr lang="en-US" sz="28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C100161-033E-48DA-A097-6CB8B905956B}"/>
              </a:ext>
            </a:extLst>
          </p:cNvPr>
          <p:cNvSpPr/>
          <p:nvPr/>
        </p:nvSpPr>
        <p:spPr>
          <a:xfrm>
            <a:off x="7479153" y="4084762"/>
            <a:ext cx="548640" cy="5486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FBDCB4-ABE6-42CC-95DB-DE1275F69830}"/>
              </a:ext>
            </a:extLst>
          </p:cNvPr>
          <p:cNvSpPr txBox="1"/>
          <p:nvPr/>
        </p:nvSpPr>
        <p:spPr>
          <a:xfrm>
            <a:off x="7553852" y="409747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?</a:t>
            </a:r>
            <a:endParaRPr lang="en-US" sz="28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4E4266F-B664-4FE2-BC17-81E7AA06F46B}"/>
              </a:ext>
            </a:extLst>
          </p:cNvPr>
          <p:cNvSpPr txBox="1"/>
          <p:nvPr/>
        </p:nvSpPr>
        <p:spPr>
          <a:xfrm>
            <a:off x="4572000" y="4977640"/>
            <a:ext cx="4314825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400" dirty="0"/>
              <a:t>Đu quay còn         khoang chưa có người.</a:t>
            </a:r>
            <a:endParaRPr lang="en-US" sz="24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5B303AE-1210-45F7-98B3-4190136BD4D1}"/>
              </a:ext>
            </a:extLst>
          </p:cNvPr>
          <p:cNvSpPr/>
          <p:nvPr/>
        </p:nvSpPr>
        <p:spPr>
          <a:xfrm>
            <a:off x="6832339" y="4893887"/>
            <a:ext cx="548640" cy="5486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937916-C558-4F34-8AEE-4E2D9033EA2B}"/>
              </a:ext>
            </a:extLst>
          </p:cNvPr>
          <p:cNvSpPr txBox="1"/>
          <p:nvPr/>
        </p:nvSpPr>
        <p:spPr>
          <a:xfrm>
            <a:off x="6907038" y="490659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?</a:t>
            </a:r>
            <a:endParaRPr lang="en-US" sz="28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2769B7F-6F8A-4CD9-8F79-13F194EB7EA9}"/>
              </a:ext>
            </a:extLst>
          </p:cNvPr>
          <p:cNvSpPr/>
          <p:nvPr/>
        </p:nvSpPr>
        <p:spPr>
          <a:xfrm>
            <a:off x="6462193" y="4097472"/>
            <a:ext cx="548640" cy="5486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8A0B5B9-29C2-49AB-8913-B78CABB2DAFF}"/>
              </a:ext>
            </a:extLst>
          </p:cNvPr>
          <p:cNvSpPr txBox="1"/>
          <p:nvPr/>
        </p:nvSpPr>
        <p:spPr>
          <a:xfrm>
            <a:off x="6536892" y="411018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0589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25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5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25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25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25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25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25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/>
      <p:bldP spid="10" grpId="0"/>
      <p:bldP spid="12" grpId="0"/>
      <p:bldP spid="13" grpId="0"/>
      <p:bldP spid="14" grpId="0"/>
      <p:bldP spid="15" grpId="0" animBg="1"/>
      <p:bldP spid="16" grpId="0"/>
      <p:bldP spid="17" grpId="0"/>
      <p:bldP spid="18" grpId="0" animBg="1"/>
      <p:bldP spid="19" grpId="0"/>
      <p:bldP spid="22" grpId="0"/>
      <p:bldP spid="25" grpId="0"/>
      <p:bldP spid="26" grpId="0"/>
      <p:bldP spid="27" grpId="0"/>
      <p:bldP spid="28" grpId="0" animBg="1"/>
      <p:bldP spid="29" grpId="0"/>
      <p:bldP spid="30" grpId="0"/>
      <p:bldP spid="31" grpId="0" animBg="1"/>
      <p:bldP spid="32" grpId="0"/>
      <p:bldP spid="33" grpId="0" animBg="1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7A6722-AABD-42AA-A712-69BA14CD668C}"/>
              </a:ext>
            </a:extLst>
          </p:cNvPr>
          <p:cNvSpPr txBox="1"/>
          <p:nvPr/>
        </p:nvSpPr>
        <p:spPr>
          <a:xfrm>
            <a:off x="1045027" y="394386"/>
            <a:ext cx="6815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Xem tranh rồi nêu số.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0CF740-76E7-48CC-9194-687EA28DF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8984A5-2C90-4871-80AE-4D34524820F8}"/>
              </a:ext>
            </a:extLst>
          </p:cNvPr>
          <p:cNvSpPr txBox="1"/>
          <p:nvPr/>
        </p:nvSpPr>
        <p:spPr>
          <a:xfrm>
            <a:off x="842710" y="1248240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/>
              <a:t>a.</a:t>
            </a:r>
            <a:endParaRPr lang="en-US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E81122-59B6-4608-8188-DF5B8D21F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273" y="1211018"/>
            <a:ext cx="4105818" cy="43987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34306D-3E2A-4DD7-B5E3-3B3614217719}"/>
              </a:ext>
            </a:extLst>
          </p:cNvPr>
          <p:cNvSpPr txBox="1"/>
          <p:nvPr/>
        </p:nvSpPr>
        <p:spPr>
          <a:xfrm>
            <a:off x="5412509" y="209665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8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455335-F41A-4763-904B-35FB29FF39EB}"/>
              </a:ext>
            </a:extLst>
          </p:cNvPr>
          <p:cNvSpPr txBox="1"/>
          <p:nvPr/>
        </p:nvSpPr>
        <p:spPr>
          <a:xfrm>
            <a:off x="5975927" y="209665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–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98EC1D-F5BC-412A-AFDC-9B76825A841C}"/>
              </a:ext>
            </a:extLst>
          </p:cNvPr>
          <p:cNvSpPr txBox="1"/>
          <p:nvPr/>
        </p:nvSpPr>
        <p:spPr>
          <a:xfrm>
            <a:off x="6539345" y="209665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6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220447-5F7A-415D-B167-6E50A5A4DC83}"/>
              </a:ext>
            </a:extLst>
          </p:cNvPr>
          <p:cNvSpPr txBox="1"/>
          <p:nvPr/>
        </p:nvSpPr>
        <p:spPr>
          <a:xfrm>
            <a:off x="7072168" y="2096655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=</a:t>
            </a:r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657A8E-1B06-437D-A786-A771B9C0A2C4}"/>
              </a:ext>
            </a:extLst>
          </p:cNvPr>
          <p:cNvSpPr/>
          <p:nvPr/>
        </p:nvSpPr>
        <p:spPr>
          <a:xfrm>
            <a:off x="7537023" y="2071235"/>
            <a:ext cx="548640" cy="5486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04331A-ECF1-4B9C-BDE0-DB73DADDC829}"/>
              </a:ext>
            </a:extLst>
          </p:cNvPr>
          <p:cNvSpPr txBox="1"/>
          <p:nvPr/>
        </p:nvSpPr>
        <p:spPr>
          <a:xfrm>
            <a:off x="7611722" y="208394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?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A1A069-E5CE-4F74-B6A5-0F74D9D1490A}"/>
              </a:ext>
            </a:extLst>
          </p:cNvPr>
          <p:cNvSpPr txBox="1"/>
          <p:nvPr/>
        </p:nvSpPr>
        <p:spPr>
          <a:xfrm>
            <a:off x="4785465" y="2964113"/>
            <a:ext cx="3037269" cy="53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600" dirty="0"/>
              <a:t>Đu quay còn</a:t>
            </a:r>
            <a:endParaRPr lang="en-US" sz="2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EA62D6-6E9F-44AA-9374-88227DDC8441}"/>
              </a:ext>
            </a:extLst>
          </p:cNvPr>
          <p:cNvSpPr/>
          <p:nvPr/>
        </p:nvSpPr>
        <p:spPr>
          <a:xfrm>
            <a:off x="6834792" y="2880360"/>
            <a:ext cx="548640" cy="5486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137F81-3B2E-43D5-B25F-EFF15FECA584}"/>
              </a:ext>
            </a:extLst>
          </p:cNvPr>
          <p:cNvSpPr txBox="1"/>
          <p:nvPr/>
        </p:nvSpPr>
        <p:spPr>
          <a:xfrm>
            <a:off x="6909491" y="289307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?</a:t>
            </a:r>
            <a:endParaRPr lang="en-US" sz="28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BC198DC-302C-4872-ABDE-37FCF64FE61B}"/>
              </a:ext>
            </a:extLst>
          </p:cNvPr>
          <p:cNvSpPr/>
          <p:nvPr/>
        </p:nvSpPr>
        <p:spPr>
          <a:xfrm>
            <a:off x="821043" y="1248240"/>
            <a:ext cx="3950277" cy="4211782"/>
          </a:xfrm>
          <a:prstGeom prst="ellipse">
            <a:avLst/>
          </a:prstGeom>
          <a:noFill/>
          <a:ln w="28575">
            <a:solidFill>
              <a:srgbClr val="0071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EB46A4-A70A-42F7-A404-5D475C9E17D8}"/>
              </a:ext>
            </a:extLst>
          </p:cNvPr>
          <p:cNvSpPr txBox="1"/>
          <p:nvPr/>
        </p:nvSpPr>
        <p:spPr>
          <a:xfrm>
            <a:off x="7611722" y="209030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B050"/>
                </a:solidFill>
              </a:rPr>
              <a:t>2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B0801E-3FE6-4094-9CC3-09BE3E2EF7C1}"/>
              </a:ext>
            </a:extLst>
          </p:cNvPr>
          <p:cNvSpPr txBox="1"/>
          <p:nvPr/>
        </p:nvSpPr>
        <p:spPr>
          <a:xfrm>
            <a:off x="6909491" y="289307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B050"/>
                </a:solidFill>
              </a:rPr>
              <a:t>2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6D72FA-2C32-456E-8320-25796FBA78BF}"/>
              </a:ext>
            </a:extLst>
          </p:cNvPr>
          <p:cNvSpPr/>
          <p:nvPr/>
        </p:nvSpPr>
        <p:spPr>
          <a:xfrm>
            <a:off x="5779567" y="2968299"/>
            <a:ext cx="4572000" cy="101797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600" dirty="0"/>
              <a:t>khoang</a:t>
            </a:r>
          </a:p>
          <a:p>
            <a:pPr>
              <a:lnSpc>
                <a:spcPct val="120000"/>
              </a:lnSpc>
            </a:pPr>
            <a:r>
              <a:rPr lang="vi-VN" sz="2600" dirty="0"/>
              <a:t>chưa có người.</a:t>
            </a:r>
            <a:endParaRPr lang="en-US" sz="26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573E641-2D1A-4625-855B-C9345AEE6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371" y="1184904"/>
            <a:ext cx="4105817" cy="43987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443B0E4-6B39-455C-A018-010FEC7D15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318" y="1186328"/>
            <a:ext cx="4105817" cy="439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4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7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repeatCount="2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 animBg="1"/>
      <p:bldP spid="12" grpId="0"/>
      <p:bldP spid="12" grpId="1"/>
      <p:bldP spid="15" grpId="0"/>
      <p:bldP spid="16" grpId="0" animBg="1"/>
      <p:bldP spid="16" grpId="1" animBg="1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E81122-59B6-4608-8188-DF5B8D21F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208" y="1211018"/>
            <a:ext cx="3983948" cy="43987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7A6722-AABD-42AA-A712-69BA14CD668C}"/>
              </a:ext>
            </a:extLst>
          </p:cNvPr>
          <p:cNvSpPr txBox="1"/>
          <p:nvPr/>
        </p:nvSpPr>
        <p:spPr>
          <a:xfrm>
            <a:off x="1045027" y="394386"/>
            <a:ext cx="6815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Xem tranh rồi nêu số.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0CF740-76E7-48CC-9194-687EA28DF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8984A5-2C90-4871-80AE-4D34524820F8}"/>
              </a:ext>
            </a:extLst>
          </p:cNvPr>
          <p:cNvSpPr txBox="1"/>
          <p:nvPr/>
        </p:nvSpPr>
        <p:spPr>
          <a:xfrm>
            <a:off x="842710" y="1248240"/>
            <a:ext cx="457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/>
              <a:t>b.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34306D-3E2A-4DD7-B5E3-3B3614217719}"/>
              </a:ext>
            </a:extLst>
          </p:cNvPr>
          <p:cNvSpPr txBox="1"/>
          <p:nvPr/>
        </p:nvSpPr>
        <p:spPr>
          <a:xfrm>
            <a:off x="5412509" y="209665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8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455335-F41A-4763-904B-35FB29FF39EB}"/>
              </a:ext>
            </a:extLst>
          </p:cNvPr>
          <p:cNvSpPr txBox="1"/>
          <p:nvPr/>
        </p:nvSpPr>
        <p:spPr>
          <a:xfrm>
            <a:off x="5975927" y="209665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–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220447-5F7A-415D-B167-6E50A5A4DC83}"/>
              </a:ext>
            </a:extLst>
          </p:cNvPr>
          <p:cNvSpPr txBox="1"/>
          <p:nvPr/>
        </p:nvSpPr>
        <p:spPr>
          <a:xfrm>
            <a:off x="7072168" y="2096655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=</a:t>
            </a:r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657A8E-1B06-437D-A786-A771B9C0A2C4}"/>
              </a:ext>
            </a:extLst>
          </p:cNvPr>
          <p:cNvSpPr/>
          <p:nvPr/>
        </p:nvSpPr>
        <p:spPr>
          <a:xfrm>
            <a:off x="7481606" y="2071235"/>
            <a:ext cx="548640" cy="5486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04331A-ECF1-4B9C-BDE0-DB73DADDC829}"/>
              </a:ext>
            </a:extLst>
          </p:cNvPr>
          <p:cNvSpPr txBox="1"/>
          <p:nvPr/>
        </p:nvSpPr>
        <p:spPr>
          <a:xfrm>
            <a:off x="7556305" y="208394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?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A1A069-E5CE-4F74-B6A5-0F74D9D1490A}"/>
              </a:ext>
            </a:extLst>
          </p:cNvPr>
          <p:cNvSpPr txBox="1"/>
          <p:nvPr/>
        </p:nvSpPr>
        <p:spPr>
          <a:xfrm>
            <a:off x="4574453" y="2964113"/>
            <a:ext cx="4314825" cy="1017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600" dirty="0"/>
              <a:t>Đu quay còn         khoang chưa có người.</a:t>
            </a:r>
            <a:endParaRPr lang="en-US" sz="2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EA62D6-6E9F-44AA-9374-88227DDC8441}"/>
              </a:ext>
            </a:extLst>
          </p:cNvPr>
          <p:cNvSpPr/>
          <p:nvPr/>
        </p:nvSpPr>
        <p:spPr>
          <a:xfrm>
            <a:off x="6834792" y="2880360"/>
            <a:ext cx="548640" cy="5486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137F81-3B2E-43D5-B25F-EFF15FECA584}"/>
              </a:ext>
            </a:extLst>
          </p:cNvPr>
          <p:cNvSpPr txBox="1"/>
          <p:nvPr/>
        </p:nvSpPr>
        <p:spPr>
          <a:xfrm>
            <a:off x="6909491" y="289307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?</a:t>
            </a:r>
            <a:endParaRPr lang="en-US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4D31AF-5BFC-4D66-BE80-2878F704895E}"/>
              </a:ext>
            </a:extLst>
          </p:cNvPr>
          <p:cNvSpPr/>
          <p:nvPr/>
        </p:nvSpPr>
        <p:spPr>
          <a:xfrm>
            <a:off x="6464646" y="2083945"/>
            <a:ext cx="548640" cy="5486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CE4688-781C-46D3-B5AD-C47F85DEA185}"/>
              </a:ext>
            </a:extLst>
          </p:cNvPr>
          <p:cNvSpPr txBox="1"/>
          <p:nvPr/>
        </p:nvSpPr>
        <p:spPr>
          <a:xfrm>
            <a:off x="6539345" y="209665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?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09FD3A-8C57-4A68-9805-B7BA4A5C5CC1}"/>
              </a:ext>
            </a:extLst>
          </p:cNvPr>
          <p:cNvSpPr txBox="1"/>
          <p:nvPr/>
        </p:nvSpPr>
        <p:spPr>
          <a:xfrm>
            <a:off x="6539345" y="210301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B050"/>
                </a:solidFill>
              </a:rPr>
              <a:t>8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823BDB-E3DD-4EE0-93CC-69A43C5AA371}"/>
              </a:ext>
            </a:extLst>
          </p:cNvPr>
          <p:cNvSpPr txBox="1"/>
          <p:nvPr/>
        </p:nvSpPr>
        <p:spPr>
          <a:xfrm>
            <a:off x="6916591" y="288716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B050"/>
                </a:solidFill>
              </a:rPr>
              <a:t>0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263A52-0553-4C52-9F4E-06A269FB7937}"/>
              </a:ext>
            </a:extLst>
          </p:cNvPr>
          <p:cNvSpPr txBox="1"/>
          <p:nvPr/>
        </p:nvSpPr>
        <p:spPr>
          <a:xfrm>
            <a:off x="7571083" y="208024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B050"/>
                </a:solidFill>
              </a:rPr>
              <a:t>0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29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8" grpId="0"/>
      <p:bldP spid="5" grpId="0"/>
      <p:bldP spid="19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F61F72-6CBE-4872-9CE4-B8026700B953}"/>
              </a:ext>
            </a:extLst>
          </p:cNvPr>
          <p:cNvSpPr txBox="1"/>
          <p:nvPr/>
        </p:nvSpPr>
        <p:spPr>
          <a:xfrm>
            <a:off x="1045027" y="394386"/>
            <a:ext cx="6815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Xem tranh rồi nêu số.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A3D1D8-302A-450D-8076-519246AB7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4DBA31E-DEC0-483A-AE58-9DB30C695186}"/>
              </a:ext>
            </a:extLst>
          </p:cNvPr>
          <p:cNvGrpSpPr/>
          <p:nvPr/>
        </p:nvGrpSpPr>
        <p:grpSpPr>
          <a:xfrm>
            <a:off x="842710" y="1248240"/>
            <a:ext cx="7550112" cy="4484306"/>
            <a:chOff x="842710" y="1248240"/>
            <a:chExt cx="7550112" cy="448430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33DC149-B4EB-4828-B8D3-6C58E1BD7FD3}"/>
                </a:ext>
              </a:extLst>
            </p:cNvPr>
            <p:cNvSpPr txBox="1"/>
            <p:nvPr/>
          </p:nvSpPr>
          <p:spPr>
            <a:xfrm>
              <a:off x="842710" y="124824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/>
                <a:t>a.</a:t>
              </a:r>
              <a:endParaRPr lang="en-US" sz="2400" b="1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A2F3E89-4300-4D99-84AA-E3360790B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368" y="1479072"/>
              <a:ext cx="3583709" cy="230323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2BD6493-FD81-4B1D-A783-5A804D40329B}"/>
                </a:ext>
              </a:extLst>
            </p:cNvPr>
            <p:cNvSpPr txBox="1"/>
            <p:nvPr/>
          </p:nvSpPr>
          <p:spPr>
            <a:xfrm>
              <a:off x="1237672" y="3973709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6</a:t>
              </a:r>
              <a:endParaRPr lang="en-US" sz="28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3D5B93B-3EF8-4372-893D-1373444DB7F8}"/>
                </a:ext>
              </a:extLst>
            </p:cNvPr>
            <p:cNvSpPr txBox="1"/>
            <p:nvPr/>
          </p:nvSpPr>
          <p:spPr>
            <a:xfrm>
              <a:off x="1801090" y="3973709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  <a:endParaRPr lang="en-US" sz="28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875784D-527B-48D9-A795-1F20B001C7C5}"/>
                </a:ext>
              </a:extLst>
            </p:cNvPr>
            <p:cNvSpPr txBox="1"/>
            <p:nvPr/>
          </p:nvSpPr>
          <p:spPr>
            <a:xfrm>
              <a:off x="2364508" y="3973709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2</a:t>
              </a:r>
              <a:endParaRPr lang="en-US" sz="28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76A8B6C-5C02-4A55-8BF6-E9C45A4C4617}"/>
                </a:ext>
              </a:extLst>
            </p:cNvPr>
            <p:cNvSpPr txBox="1"/>
            <p:nvPr/>
          </p:nvSpPr>
          <p:spPr>
            <a:xfrm>
              <a:off x="2897331" y="3973709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=</a:t>
              </a:r>
              <a:endParaRPr lang="en-US" sz="28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ADE04DA-637D-4DEC-9BEB-1D1DF21188D7}"/>
                </a:ext>
              </a:extLst>
            </p:cNvPr>
            <p:cNvSpPr/>
            <p:nvPr/>
          </p:nvSpPr>
          <p:spPr>
            <a:xfrm>
              <a:off x="3306769" y="3948289"/>
              <a:ext cx="548640" cy="5486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ED1A18-BDD2-4221-939F-D720CA557E96}"/>
                </a:ext>
              </a:extLst>
            </p:cNvPr>
            <p:cNvSpPr txBox="1"/>
            <p:nvPr/>
          </p:nvSpPr>
          <p:spPr>
            <a:xfrm>
              <a:off x="3381468" y="3960999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?</a:t>
              </a:r>
              <a:endParaRPr lang="en-US" sz="2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B563786-59B9-4094-8FC2-89C93883FA49}"/>
                </a:ext>
              </a:extLst>
            </p:cNvPr>
            <p:cNvSpPr txBox="1"/>
            <p:nvPr/>
          </p:nvSpPr>
          <p:spPr>
            <a:xfrm>
              <a:off x="1046164" y="4785748"/>
              <a:ext cx="2731511" cy="946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sz="2400" dirty="0"/>
                <a:t>Còn         bát cháo </a:t>
              </a:r>
            </a:p>
            <a:p>
              <a:pPr algn="ctr">
                <a:lnSpc>
                  <a:spcPct val="120000"/>
                </a:lnSpc>
              </a:pPr>
              <a:r>
                <a:rPr lang="vi-VN" sz="2400" dirty="0"/>
                <a:t>chưa có thìa.</a:t>
              </a:r>
              <a:endParaRPr lang="en-US" sz="240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85B8D59-A4BF-4D3A-A5F1-D0CB9EB9CCCE}"/>
                </a:ext>
              </a:extLst>
            </p:cNvPr>
            <p:cNvSpPr/>
            <p:nvPr/>
          </p:nvSpPr>
          <p:spPr>
            <a:xfrm>
              <a:off x="1819450" y="4714314"/>
              <a:ext cx="548640" cy="5486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582A12D-7401-4C3E-A5B1-1E68073C5771}"/>
                </a:ext>
              </a:extLst>
            </p:cNvPr>
            <p:cNvSpPr txBox="1"/>
            <p:nvPr/>
          </p:nvSpPr>
          <p:spPr>
            <a:xfrm>
              <a:off x="1894149" y="4727024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?</a:t>
              </a:r>
              <a:endParaRPr lang="en-US" sz="28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71177A7-2C5B-4D0A-B98E-FA623734F1B9}"/>
                </a:ext>
              </a:extLst>
            </p:cNvPr>
            <p:cNvSpPr txBox="1"/>
            <p:nvPr/>
          </p:nvSpPr>
          <p:spPr>
            <a:xfrm>
              <a:off x="4740455" y="1248240"/>
              <a:ext cx="4571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/>
                <a:t>b.</a:t>
              </a:r>
              <a:endParaRPr lang="en-US" sz="2400" b="1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3758FE7-05C1-4A4D-960D-2B60BACFA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09113" y="1479072"/>
              <a:ext cx="3583709" cy="230323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502859C-A5DB-4830-A7AE-B9204E209EDC}"/>
                </a:ext>
              </a:extLst>
            </p:cNvPr>
            <p:cNvSpPr txBox="1"/>
            <p:nvPr/>
          </p:nvSpPr>
          <p:spPr>
            <a:xfrm>
              <a:off x="5698835" y="3973709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  <a:endParaRPr lang="en-US" sz="28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1ACFA0C-BEB1-4D6F-8038-D0D258BAB4D0}"/>
                </a:ext>
              </a:extLst>
            </p:cNvPr>
            <p:cNvSpPr txBox="1"/>
            <p:nvPr/>
          </p:nvSpPr>
          <p:spPr>
            <a:xfrm>
              <a:off x="6795076" y="3973709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=</a:t>
              </a:r>
              <a:endParaRPr lang="en-US" sz="2800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146AB16-975E-4414-8D78-996DDBEBAAC3}"/>
                </a:ext>
              </a:extLst>
            </p:cNvPr>
            <p:cNvSpPr/>
            <p:nvPr/>
          </p:nvSpPr>
          <p:spPr>
            <a:xfrm>
              <a:off x="7204514" y="3948289"/>
              <a:ext cx="548640" cy="5486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8995A32-9627-42EA-A3CD-6898D2BAD9D8}"/>
                </a:ext>
              </a:extLst>
            </p:cNvPr>
            <p:cNvSpPr txBox="1"/>
            <p:nvPr/>
          </p:nvSpPr>
          <p:spPr>
            <a:xfrm>
              <a:off x="7279213" y="3960999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?</a:t>
              </a:r>
              <a:endParaRPr lang="en-US" sz="28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13D0AE6-72C2-418B-86E8-91D3EA5A930F}"/>
                </a:ext>
              </a:extLst>
            </p:cNvPr>
            <p:cNvSpPr txBox="1"/>
            <p:nvPr/>
          </p:nvSpPr>
          <p:spPr>
            <a:xfrm>
              <a:off x="4943909" y="4785748"/>
              <a:ext cx="2731511" cy="946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sz="2400" dirty="0"/>
                <a:t>Còn         bát cháo </a:t>
              </a:r>
            </a:p>
            <a:p>
              <a:pPr algn="ctr">
                <a:lnSpc>
                  <a:spcPct val="120000"/>
                </a:lnSpc>
              </a:pPr>
              <a:r>
                <a:rPr lang="vi-VN" sz="2400" dirty="0"/>
                <a:t>chưa có thìa.</a:t>
              </a:r>
              <a:endParaRPr lang="en-US" sz="2400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D6D2F37-C7CD-4FFD-97AB-D47511A14EE6}"/>
                </a:ext>
              </a:extLst>
            </p:cNvPr>
            <p:cNvSpPr/>
            <p:nvPr/>
          </p:nvSpPr>
          <p:spPr>
            <a:xfrm>
              <a:off x="5717195" y="4714314"/>
              <a:ext cx="548640" cy="5486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9D6973B-70C3-459A-A622-A825238DD37F}"/>
                </a:ext>
              </a:extLst>
            </p:cNvPr>
            <p:cNvSpPr txBox="1"/>
            <p:nvPr/>
          </p:nvSpPr>
          <p:spPr>
            <a:xfrm>
              <a:off x="5791894" y="4727024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?</a:t>
              </a:r>
              <a:endParaRPr lang="en-US" sz="2800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74F8D8F-E5D0-4C21-B5B2-78F9C09A75EC}"/>
                </a:ext>
              </a:extLst>
            </p:cNvPr>
            <p:cNvSpPr/>
            <p:nvPr/>
          </p:nvSpPr>
          <p:spPr>
            <a:xfrm>
              <a:off x="6223500" y="3948289"/>
              <a:ext cx="548640" cy="5486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5A7D571-D16B-4A60-9F43-443B70E9E574}"/>
                </a:ext>
              </a:extLst>
            </p:cNvPr>
            <p:cNvSpPr txBox="1"/>
            <p:nvPr/>
          </p:nvSpPr>
          <p:spPr>
            <a:xfrm>
              <a:off x="6298199" y="3960999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?</a:t>
              </a:r>
              <a:endParaRPr lang="en-US" sz="2800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FE5DA38-AAB2-4643-84FF-9EF13457CD35}"/>
                </a:ext>
              </a:extLst>
            </p:cNvPr>
            <p:cNvSpPr/>
            <p:nvPr/>
          </p:nvSpPr>
          <p:spPr>
            <a:xfrm>
              <a:off x="5059739" y="3963920"/>
              <a:ext cx="548640" cy="5486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5D94441-09E1-46A4-9361-A61B2274284D}"/>
                </a:ext>
              </a:extLst>
            </p:cNvPr>
            <p:cNvSpPr txBox="1"/>
            <p:nvPr/>
          </p:nvSpPr>
          <p:spPr>
            <a:xfrm>
              <a:off x="5134438" y="3976630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?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4732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896D0EA4-4DDE-491C-AC0A-D4A86D5A6C2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1217" y="2849776"/>
            <a:ext cx="1941487" cy="1348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F61F72-6CBE-4872-9CE4-B8026700B953}"/>
              </a:ext>
            </a:extLst>
          </p:cNvPr>
          <p:cNvSpPr txBox="1"/>
          <p:nvPr/>
        </p:nvSpPr>
        <p:spPr>
          <a:xfrm>
            <a:off x="1045027" y="394386"/>
            <a:ext cx="6815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Xem tranh rồi nêu số.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A3D1D8-302A-450D-8076-519246AB7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3DC149-B4EB-4828-B8D3-6C58E1BD7FD3}"/>
              </a:ext>
            </a:extLst>
          </p:cNvPr>
          <p:cNvSpPr txBox="1"/>
          <p:nvPr/>
        </p:nvSpPr>
        <p:spPr>
          <a:xfrm>
            <a:off x="842710" y="1248240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/>
              <a:t>a.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BD6493-FD81-4B1D-A783-5A804D40329B}"/>
              </a:ext>
            </a:extLst>
          </p:cNvPr>
          <p:cNvSpPr txBox="1"/>
          <p:nvPr/>
        </p:nvSpPr>
        <p:spPr>
          <a:xfrm>
            <a:off x="3470411" y="465162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6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D5B93B-3EF8-4372-893D-1373444DB7F8}"/>
              </a:ext>
            </a:extLst>
          </p:cNvPr>
          <p:cNvSpPr txBox="1"/>
          <p:nvPr/>
        </p:nvSpPr>
        <p:spPr>
          <a:xfrm>
            <a:off x="4033829" y="465162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–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75784D-527B-48D9-A795-1F20B001C7C5}"/>
              </a:ext>
            </a:extLst>
          </p:cNvPr>
          <p:cNvSpPr txBox="1"/>
          <p:nvPr/>
        </p:nvSpPr>
        <p:spPr>
          <a:xfrm>
            <a:off x="4597247" y="465162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2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6A8B6C-5C02-4A55-8BF6-E9C45A4C4617}"/>
              </a:ext>
            </a:extLst>
          </p:cNvPr>
          <p:cNvSpPr txBox="1"/>
          <p:nvPr/>
        </p:nvSpPr>
        <p:spPr>
          <a:xfrm>
            <a:off x="5130070" y="4651628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=</a:t>
            </a:r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DE04DA-637D-4DEC-9BEB-1D1DF21188D7}"/>
              </a:ext>
            </a:extLst>
          </p:cNvPr>
          <p:cNvSpPr/>
          <p:nvPr/>
        </p:nvSpPr>
        <p:spPr>
          <a:xfrm>
            <a:off x="5539508" y="4626208"/>
            <a:ext cx="548640" cy="5486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ED1A18-BDD2-4221-939F-D720CA557E96}"/>
              </a:ext>
            </a:extLst>
          </p:cNvPr>
          <p:cNvSpPr txBox="1"/>
          <p:nvPr/>
        </p:nvSpPr>
        <p:spPr>
          <a:xfrm>
            <a:off x="5614207" y="463891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?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563786-59B9-4094-8FC2-89C93883FA49}"/>
              </a:ext>
            </a:extLst>
          </p:cNvPr>
          <p:cNvSpPr txBox="1"/>
          <p:nvPr/>
        </p:nvSpPr>
        <p:spPr>
          <a:xfrm>
            <a:off x="2503054" y="5519083"/>
            <a:ext cx="4726563" cy="503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dirty="0"/>
              <a:t>Còn</a:t>
            </a:r>
            <a:endParaRPr lang="en-US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5B8D59-A4BF-4D3A-A5F1-D0CB9EB9CCCE}"/>
              </a:ext>
            </a:extLst>
          </p:cNvPr>
          <p:cNvSpPr/>
          <p:nvPr/>
        </p:nvSpPr>
        <p:spPr>
          <a:xfrm>
            <a:off x="3276340" y="5447649"/>
            <a:ext cx="548640" cy="5486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82A12D-7401-4C3E-A5B1-1E68073C5771}"/>
              </a:ext>
            </a:extLst>
          </p:cNvPr>
          <p:cNvSpPr txBox="1"/>
          <p:nvPr/>
        </p:nvSpPr>
        <p:spPr>
          <a:xfrm>
            <a:off x="3351039" y="546035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?</a:t>
            </a:r>
            <a:endParaRPr lang="en-US" sz="28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36B4F85-DEF0-40D8-A739-EDB30A165B74}"/>
              </a:ext>
            </a:extLst>
          </p:cNvPr>
          <p:cNvSpPr txBox="1"/>
          <p:nvPr/>
        </p:nvSpPr>
        <p:spPr>
          <a:xfrm>
            <a:off x="5614207" y="463959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B050"/>
                </a:solidFill>
              </a:rPr>
              <a:t>4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48BEFB-307B-43CE-9B2D-270E09DECD11}"/>
              </a:ext>
            </a:extLst>
          </p:cNvPr>
          <p:cNvSpPr txBox="1"/>
          <p:nvPr/>
        </p:nvSpPr>
        <p:spPr>
          <a:xfrm>
            <a:off x="3351039" y="546035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B050"/>
                </a:solidFill>
              </a:rPr>
              <a:t>4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368E485-CCEC-4608-92EC-F00D8FCD6044}"/>
              </a:ext>
            </a:extLst>
          </p:cNvPr>
          <p:cNvSpPr/>
          <p:nvPr/>
        </p:nvSpPr>
        <p:spPr>
          <a:xfrm>
            <a:off x="3855453" y="5550969"/>
            <a:ext cx="3248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/>
              <a:t>bát cháo chưa có thìa.</a:t>
            </a:r>
            <a:endParaRPr lang="en-US" sz="24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2CD55EE-B31D-480C-BB08-22D77862A33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560" y="1081610"/>
            <a:ext cx="1738520" cy="14492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0444015-51CC-45A3-980A-7495A3279CD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561" y="2767079"/>
            <a:ext cx="1738520" cy="14492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4F2FB8-D52B-4EEB-BDF0-184AEEDFFE0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572" y="1076230"/>
            <a:ext cx="1706209" cy="14222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F543675-2699-40FC-9727-A13AAC8CD46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805" y="2816404"/>
            <a:ext cx="1696544" cy="141421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28F5518-56F3-4346-8F89-AE40134A4AA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5888" y="1110246"/>
            <a:ext cx="1968851" cy="136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81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after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0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3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6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9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6" presetClass="emph" presetSubtype="0" repeatCount="2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2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 animBg="1"/>
      <p:bldP spid="12" grpId="0"/>
      <p:bldP spid="12" grpId="1"/>
      <p:bldP spid="15" grpId="0"/>
      <p:bldP spid="33" grpId="0"/>
      <p:bldP spid="3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F61F72-6CBE-4872-9CE4-B8026700B953}"/>
              </a:ext>
            </a:extLst>
          </p:cNvPr>
          <p:cNvSpPr txBox="1"/>
          <p:nvPr/>
        </p:nvSpPr>
        <p:spPr>
          <a:xfrm>
            <a:off x="1045027" y="394386"/>
            <a:ext cx="6815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Xem tranh rồi nêu số.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A3D1D8-302A-450D-8076-519246AB7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3758FE7-05C1-4A4D-960D-2B60BACFAC0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5689" y="674381"/>
            <a:ext cx="6285325" cy="40395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502859C-A5DB-4830-A7AE-B9204E209EDC}"/>
              </a:ext>
            </a:extLst>
          </p:cNvPr>
          <p:cNvSpPr txBox="1"/>
          <p:nvPr/>
        </p:nvSpPr>
        <p:spPr>
          <a:xfrm>
            <a:off x="3968988" y="471393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–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ACFA0C-BEB1-4D6F-8038-D0D258BAB4D0}"/>
              </a:ext>
            </a:extLst>
          </p:cNvPr>
          <p:cNvSpPr txBox="1"/>
          <p:nvPr/>
        </p:nvSpPr>
        <p:spPr>
          <a:xfrm>
            <a:off x="5065229" y="4713937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=</a:t>
            </a:r>
            <a:endParaRPr lang="en-US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146AB16-975E-4414-8D78-996DDBEBAAC3}"/>
              </a:ext>
            </a:extLst>
          </p:cNvPr>
          <p:cNvSpPr/>
          <p:nvPr/>
        </p:nvSpPr>
        <p:spPr>
          <a:xfrm>
            <a:off x="5474667" y="4688517"/>
            <a:ext cx="548640" cy="5486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995A32-9627-42EA-A3CD-6898D2BAD9D8}"/>
              </a:ext>
            </a:extLst>
          </p:cNvPr>
          <p:cNvSpPr txBox="1"/>
          <p:nvPr/>
        </p:nvSpPr>
        <p:spPr>
          <a:xfrm>
            <a:off x="5549366" y="47012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?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3D0AE6-72C2-418B-86E8-91D3EA5A930F}"/>
              </a:ext>
            </a:extLst>
          </p:cNvPr>
          <p:cNvSpPr txBox="1"/>
          <p:nvPr/>
        </p:nvSpPr>
        <p:spPr>
          <a:xfrm>
            <a:off x="2308905" y="5525976"/>
            <a:ext cx="5160677" cy="503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dirty="0"/>
              <a:t>Còn         bát cháo chưa có thìa.</a:t>
            </a:r>
            <a:endParaRPr lang="en-US" sz="24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D6D2F37-C7CD-4FFD-97AB-D47511A14EE6}"/>
              </a:ext>
            </a:extLst>
          </p:cNvPr>
          <p:cNvSpPr/>
          <p:nvPr/>
        </p:nvSpPr>
        <p:spPr>
          <a:xfrm>
            <a:off x="3082191" y="5454542"/>
            <a:ext cx="548640" cy="5486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D6973B-70C3-459A-A622-A825238DD37F}"/>
              </a:ext>
            </a:extLst>
          </p:cNvPr>
          <p:cNvSpPr txBox="1"/>
          <p:nvPr/>
        </p:nvSpPr>
        <p:spPr>
          <a:xfrm>
            <a:off x="3156890" y="546725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?</a:t>
            </a:r>
            <a:endParaRPr lang="en-US" sz="28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74F8D8F-E5D0-4C21-B5B2-78F9C09A75EC}"/>
              </a:ext>
            </a:extLst>
          </p:cNvPr>
          <p:cNvSpPr/>
          <p:nvPr/>
        </p:nvSpPr>
        <p:spPr>
          <a:xfrm>
            <a:off x="4493653" y="4688517"/>
            <a:ext cx="548640" cy="5486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5A7D571-D16B-4A60-9F43-443B70E9E574}"/>
              </a:ext>
            </a:extLst>
          </p:cNvPr>
          <p:cNvSpPr txBox="1"/>
          <p:nvPr/>
        </p:nvSpPr>
        <p:spPr>
          <a:xfrm>
            <a:off x="4568352" y="47012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?</a:t>
            </a:r>
            <a:endParaRPr lang="en-US" sz="28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FE5DA38-AAB2-4643-84FF-9EF13457CD35}"/>
              </a:ext>
            </a:extLst>
          </p:cNvPr>
          <p:cNvSpPr/>
          <p:nvPr/>
        </p:nvSpPr>
        <p:spPr>
          <a:xfrm>
            <a:off x="3329892" y="4704148"/>
            <a:ext cx="548640" cy="5486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5D94441-09E1-46A4-9361-A61B2274284D}"/>
              </a:ext>
            </a:extLst>
          </p:cNvPr>
          <p:cNvSpPr txBox="1"/>
          <p:nvPr/>
        </p:nvSpPr>
        <p:spPr>
          <a:xfrm>
            <a:off x="3404591" y="471685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?</a:t>
            </a:r>
            <a:endParaRPr lang="en-US" sz="28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F9F29CC-233C-49F6-827F-9978750C6729}"/>
              </a:ext>
            </a:extLst>
          </p:cNvPr>
          <p:cNvSpPr txBox="1"/>
          <p:nvPr/>
        </p:nvSpPr>
        <p:spPr>
          <a:xfrm>
            <a:off x="4568352" y="469968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B050"/>
                </a:solidFill>
              </a:rPr>
              <a:t>0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1C4D18D-F470-4AEC-AA4A-F79B7E1BF301}"/>
              </a:ext>
            </a:extLst>
          </p:cNvPr>
          <p:cNvSpPr txBox="1"/>
          <p:nvPr/>
        </p:nvSpPr>
        <p:spPr>
          <a:xfrm>
            <a:off x="3411691" y="471844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B050"/>
                </a:solidFill>
              </a:rPr>
              <a:t>6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D99EE8-0034-48F2-8E7B-2BE5B9683AED}"/>
              </a:ext>
            </a:extLst>
          </p:cNvPr>
          <p:cNvSpPr txBox="1"/>
          <p:nvPr/>
        </p:nvSpPr>
        <p:spPr>
          <a:xfrm>
            <a:off x="3163990" y="546725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B050"/>
                </a:solidFill>
              </a:rPr>
              <a:t>6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5F25C61-F6EF-4AAA-861A-42184E27895D}"/>
              </a:ext>
            </a:extLst>
          </p:cNvPr>
          <p:cNvSpPr txBox="1"/>
          <p:nvPr/>
        </p:nvSpPr>
        <p:spPr>
          <a:xfrm>
            <a:off x="5549366" y="470482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B050"/>
                </a:solidFill>
              </a:rPr>
              <a:t>6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98BCACA-4009-42B8-86BC-2481786EC863}"/>
              </a:ext>
            </a:extLst>
          </p:cNvPr>
          <p:cNvSpPr/>
          <p:nvPr/>
        </p:nvSpPr>
        <p:spPr>
          <a:xfrm>
            <a:off x="972593" y="807020"/>
            <a:ext cx="7477987" cy="3690915"/>
          </a:xfrm>
          <a:prstGeom prst="ellipse">
            <a:avLst/>
          </a:prstGeom>
          <a:noFill/>
          <a:ln w="38100">
            <a:solidFill>
              <a:srgbClr val="1BA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B91859-BCDB-41B9-9F89-E438F72EDCDF}"/>
              </a:ext>
            </a:extLst>
          </p:cNvPr>
          <p:cNvSpPr txBox="1"/>
          <p:nvPr/>
        </p:nvSpPr>
        <p:spPr>
          <a:xfrm>
            <a:off x="842710" y="1248240"/>
            <a:ext cx="457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/>
              <a:t>b.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2849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8" grpId="0"/>
      <p:bldP spid="32" grpId="0"/>
      <p:bldP spid="35" grpId="0"/>
      <p:bldP spid="36" grpId="0"/>
      <p:bldP spid="37" grpId="0"/>
      <p:bldP spid="38" grpId="0"/>
      <p:bldP spid="39" grpId="0" animBg="1"/>
      <p:bldP spid="39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022E00-E99E-4FF2-8AA4-644DA10BF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5" y="9239"/>
            <a:ext cx="3254087" cy="9510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4840E4-20C3-4BB6-8CE6-891364FF910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365" y="960253"/>
            <a:ext cx="5962581" cy="51057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A39615-C7E9-414E-AB41-74F62B36B5C7}"/>
              </a:ext>
            </a:extLst>
          </p:cNvPr>
          <p:cNvSpPr txBox="1"/>
          <p:nvPr/>
        </p:nvSpPr>
        <p:spPr>
          <a:xfrm>
            <a:off x="844620" y="744557"/>
            <a:ext cx="57548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200" dirty="0"/>
              <a:t>Bác Thỏ tốt bụng đã mang đi giỏ cà rốt nào?</a:t>
            </a:r>
            <a:endParaRPr lang="en-US" sz="2200" dirty="0"/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F3ABB428-DC6D-4DD1-95FD-8550A7F0866F}"/>
              </a:ext>
            </a:extLst>
          </p:cNvPr>
          <p:cNvSpPr/>
          <p:nvPr/>
        </p:nvSpPr>
        <p:spPr>
          <a:xfrm>
            <a:off x="3987224" y="1280426"/>
            <a:ext cx="2259442" cy="916212"/>
          </a:xfrm>
          <a:custGeom>
            <a:avLst/>
            <a:gdLst>
              <a:gd name="connsiteX0" fmla="*/ 0 w 1856509"/>
              <a:gd name="connsiteY0" fmla="*/ 109739 h 658420"/>
              <a:gd name="connsiteX1" fmla="*/ 109739 w 1856509"/>
              <a:gd name="connsiteY1" fmla="*/ 0 h 658420"/>
              <a:gd name="connsiteX2" fmla="*/ 1082964 w 1856509"/>
              <a:gd name="connsiteY2" fmla="*/ 0 h 658420"/>
              <a:gd name="connsiteX3" fmla="*/ 1082964 w 1856509"/>
              <a:gd name="connsiteY3" fmla="*/ 0 h 658420"/>
              <a:gd name="connsiteX4" fmla="*/ 1547091 w 1856509"/>
              <a:gd name="connsiteY4" fmla="*/ 0 h 658420"/>
              <a:gd name="connsiteX5" fmla="*/ 1746770 w 1856509"/>
              <a:gd name="connsiteY5" fmla="*/ 0 h 658420"/>
              <a:gd name="connsiteX6" fmla="*/ 1856509 w 1856509"/>
              <a:gd name="connsiteY6" fmla="*/ 109739 h 658420"/>
              <a:gd name="connsiteX7" fmla="*/ 1856509 w 1856509"/>
              <a:gd name="connsiteY7" fmla="*/ 109737 h 658420"/>
              <a:gd name="connsiteX8" fmla="*/ 2370279 w 1856509"/>
              <a:gd name="connsiteY8" fmla="*/ 251194 h 658420"/>
              <a:gd name="connsiteX9" fmla="*/ 1856509 w 1856509"/>
              <a:gd name="connsiteY9" fmla="*/ 274342 h 658420"/>
              <a:gd name="connsiteX10" fmla="*/ 1856509 w 1856509"/>
              <a:gd name="connsiteY10" fmla="*/ 548681 h 658420"/>
              <a:gd name="connsiteX11" fmla="*/ 1746770 w 1856509"/>
              <a:gd name="connsiteY11" fmla="*/ 658420 h 658420"/>
              <a:gd name="connsiteX12" fmla="*/ 1547091 w 1856509"/>
              <a:gd name="connsiteY12" fmla="*/ 658420 h 658420"/>
              <a:gd name="connsiteX13" fmla="*/ 1082964 w 1856509"/>
              <a:gd name="connsiteY13" fmla="*/ 658420 h 658420"/>
              <a:gd name="connsiteX14" fmla="*/ 1082964 w 1856509"/>
              <a:gd name="connsiteY14" fmla="*/ 658420 h 658420"/>
              <a:gd name="connsiteX15" fmla="*/ 109739 w 1856509"/>
              <a:gd name="connsiteY15" fmla="*/ 658420 h 658420"/>
              <a:gd name="connsiteX16" fmla="*/ 0 w 1856509"/>
              <a:gd name="connsiteY16" fmla="*/ 548681 h 658420"/>
              <a:gd name="connsiteX17" fmla="*/ 0 w 1856509"/>
              <a:gd name="connsiteY17" fmla="*/ 274342 h 658420"/>
              <a:gd name="connsiteX18" fmla="*/ 0 w 1856509"/>
              <a:gd name="connsiteY18" fmla="*/ 109737 h 658420"/>
              <a:gd name="connsiteX19" fmla="*/ 0 w 1856509"/>
              <a:gd name="connsiteY19" fmla="*/ 109737 h 658420"/>
              <a:gd name="connsiteX20" fmla="*/ 0 w 1856509"/>
              <a:gd name="connsiteY20" fmla="*/ 109739 h 658420"/>
              <a:gd name="connsiteX0" fmla="*/ 0 w 2259442"/>
              <a:gd name="connsiteY0" fmla="*/ 109739 h 916212"/>
              <a:gd name="connsiteX1" fmla="*/ 109739 w 2259442"/>
              <a:gd name="connsiteY1" fmla="*/ 0 h 916212"/>
              <a:gd name="connsiteX2" fmla="*/ 1082964 w 2259442"/>
              <a:gd name="connsiteY2" fmla="*/ 0 h 916212"/>
              <a:gd name="connsiteX3" fmla="*/ 1082964 w 2259442"/>
              <a:gd name="connsiteY3" fmla="*/ 0 h 916212"/>
              <a:gd name="connsiteX4" fmla="*/ 1547091 w 2259442"/>
              <a:gd name="connsiteY4" fmla="*/ 0 h 916212"/>
              <a:gd name="connsiteX5" fmla="*/ 1746770 w 2259442"/>
              <a:gd name="connsiteY5" fmla="*/ 0 h 916212"/>
              <a:gd name="connsiteX6" fmla="*/ 1856509 w 2259442"/>
              <a:gd name="connsiteY6" fmla="*/ 109739 h 916212"/>
              <a:gd name="connsiteX7" fmla="*/ 1856509 w 2259442"/>
              <a:gd name="connsiteY7" fmla="*/ 109737 h 916212"/>
              <a:gd name="connsiteX8" fmla="*/ 2259442 w 2259442"/>
              <a:gd name="connsiteY8" fmla="*/ 916212 h 916212"/>
              <a:gd name="connsiteX9" fmla="*/ 1856509 w 2259442"/>
              <a:gd name="connsiteY9" fmla="*/ 274342 h 916212"/>
              <a:gd name="connsiteX10" fmla="*/ 1856509 w 2259442"/>
              <a:gd name="connsiteY10" fmla="*/ 548681 h 916212"/>
              <a:gd name="connsiteX11" fmla="*/ 1746770 w 2259442"/>
              <a:gd name="connsiteY11" fmla="*/ 658420 h 916212"/>
              <a:gd name="connsiteX12" fmla="*/ 1547091 w 2259442"/>
              <a:gd name="connsiteY12" fmla="*/ 658420 h 916212"/>
              <a:gd name="connsiteX13" fmla="*/ 1082964 w 2259442"/>
              <a:gd name="connsiteY13" fmla="*/ 658420 h 916212"/>
              <a:gd name="connsiteX14" fmla="*/ 1082964 w 2259442"/>
              <a:gd name="connsiteY14" fmla="*/ 658420 h 916212"/>
              <a:gd name="connsiteX15" fmla="*/ 109739 w 2259442"/>
              <a:gd name="connsiteY15" fmla="*/ 658420 h 916212"/>
              <a:gd name="connsiteX16" fmla="*/ 0 w 2259442"/>
              <a:gd name="connsiteY16" fmla="*/ 548681 h 916212"/>
              <a:gd name="connsiteX17" fmla="*/ 0 w 2259442"/>
              <a:gd name="connsiteY17" fmla="*/ 274342 h 916212"/>
              <a:gd name="connsiteX18" fmla="*/ 0 w 2259442"/>
              <a:gd name="connsiteY18" fmla="*/ 109737 h 916212"/>
              <a:gd name="connsiteX19" fmla="*/ 0 w 2259442"/>
              <a:gd name="connsiteY19" fmla="*/ 109737 h 916212"/>
              <a:gd name="connsiteX20" fmla="*/ 0 w 2259442"/>
              <a:gd name="connsiteY20" fmla="*/ 109739 h 91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59442" h="916212">
                <a:moveTo>
                  <a:pt x="0" y="109739"/>
                </a:moveTo>
                <a:cubicBezTo>
                  <a:pt x="0" y="49132"/>
                  <a:pt x="49132" y="0"/>
                  <a:pt x="109739" y="0"/>
                </a:cubicBezTo>
                <a:lnTo>
                  <a:pt x="1082964" y="0"/>
                </a:lnTo>
                <a:lnTo>
                  <a:pt x="1082964" y="0"/>
                </a:lnTo>
                <a:lnTo>
                  <a:pt x="1547091" y="0"/>
                </a:lnTo>
                <a:lnTo>
                  <a:pt x="1746770" y="0"/>
                </a:lnTo>
                <a:cubicBezTo>
                  <a:pt x="1807377" y="0"/>
                  <a:pt x="1856509" y="49132"/>
                  <a:pt x="1856509" y="109739"/>
                </a:cubicBezTo>
                <a:lnTo>
                  <a:pt x="1856509" y="109737"/>
                </a:lnTo>
                <a:lnTo>
                  <a:pt x="2259442" y="916212"/>
                </a:lnTo>
                <a:lnTo>
                  <a:pt x="1856509" y="274342"/>
                </a:lnTo>
                <a:lnTo>
                  <a:pt x="1856509" y="548681"/>
                </a:lnTo>
                <a:cubicBezTo>
                  <a:pt x="1856509" y="609288"/>
                  <a:pt x="1807377" y="658420"/>
                  <a:pt x="1746770" y="658420"/>
                </a:cubicBezTo>
                <a:lnTo>
                  <a:pt x="1547091" y="658420"/>
                </a:lnTo>
                <a:lnTo>
                  <a:pt x="1082964" y="658420"/>
                </a:lnTo>
                <a:lnTo>
                  <a:pt x="1082964" y="658420"/>
                </a:lnTo>
                <a:lnTo>
                  <a:pt x="109739" y="658420"/>
                </a:lnTo>
                <a:cubicBezTo>
                  <a:pt x="49132" y="658420"/>
                  <a:pt x="0" y="609288"/>
                  <a:pt x="0" y="548681"/>
                </a:cubicBezTo>
                <a:lnTo>
                  <a:pt x="0" y="274342"/>
                </a:lnTo>
                <a:lnTo>
                  <a:pt x="0" y="109737"/>
                </a:lnTo>
                <a:lnTo>
                  <a:pt x="0" y="109737"/>
                </a:lnTo>
                <a:lnTo>
                  <a:pt x="0" y="109739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D721444-EF0C-40F7-8437-673A66D33858}"/>
              </a:ext>
            </a:extLst>
          </p:cNvPr>
          <p:cNvSpPr/>
          <p:nvPr/>
        </p:nvSpPr>
        <p:spPr>
          <a:xfrm>
            <a:off x="3925908" y="3559642"/>
            <a:ext cx="1292184" cy="735682"/>
          </a:xfrm>
          <a:prstGeom prst="wedgeRoundRectCallout">
            <a:avLst>
              <a:gd name="adj1" fmla="val -35129"/>
              <a:gd name="adj2" fmla="val 96398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i="1" dirty="0">
                <a:solidFill>
                  <a:schemeClr val="tx1"/>
                </a:solidFill>
              </a:rPr>
              <a:t>Cảm ơn anh Thỏ!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DB8165-A7A8-4DCD-A541-7B0653473433}"/>
              </a:ext>
            </a:extLst>
          </p:cNvPr>
          <p:cNvSpPr txBox="1"/>
          <p:nvPr/>
        </p:nvSpPr>
        <p:spPr>
          <a:xfrm>
            <a:off x="4016376" y="1261954"/>
            <a:ext cx="183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 dirty="0"/>
              <a:t>Chúng cháu cảm ơn bác ạ.</a:t>
            </a:r>
            <a:endParaRPr lang="en-US" sz="20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6DE086-57EB-488F-8A85-D5DEC4F1477D}"/>
              </a:ext>
            </a:extLst>
          </p:cNvPr>
          <p:cNvSpPr txBox="1"/>
          <p:nvPr/>
        </p:nvSpPr>
        <p:spPr>
          <a:xfrm>
            <a:off x="2010626" y="5945900"/>
            <a:ext cx="5122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00B050"/>
                </a:solidFill>
              </a:rPr>
              <a:t>Bác Thỏ đã mang giỏ có 7 củ cà rốt.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36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2" grpId="0" animBg="1"/>
      <p:bldP spid="9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8" y="13845"/>
            <a:ext cx="9127363" cy="6830310"/>
          </a:xfrm>
        </p:spPr>
      </p:pic>
    </p:spTree>
    <p:extLst>
      <p:ext uri="{BB962C8B-B14F-4D97-AF65-F5344CB8AC3E}">
        <p14:creationId xmlns:p14="http://schemas.microsoft.com/office/powerpoint/2010/main" val="23276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1912" y="2565218"/>
            <a:ext cx="814017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6600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6600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6600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8</a:t>
            </a:r>
          </a:p>
        </p:txBody>
      </p:sp>
    </p:spTree>
    <p:extLst>
      <p:ext uri="{BB962C8B-B14F-4D97-AF65-F5344CB8AC3E}">
        <p14:creationId xmlns:p14="http://schemas.microsoft.com/office/powerpoint/2010/main" val="159558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BE624C-D4BB-416B-A72E-40D427DD1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58" y="748145"/>
            <a:ext cx="8376484" cy="393203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363913" y="4100976"/>
            <a:ext cx="2382630" cy="3427709"/>
            <a:chOff x="5191650" y="4108794"/>
            <a:chExt cx="2382630" cy="3427709"/>
          </a:xfrm>
        </p:grpSpPr>
        <p:sp>
          <p:nvSpPr>
            <p:cNvPr id="10" name="Rectangle 9"/>
            <p:cNvSpPr/>
            <p:nvPr/>
          </p:nvSpPr>
          <p:spPr>
            <a:xfrm>
              <a:off x="5191650" y="4108794"/>
              <a:ext cx="1005840" cy="457200"/>
            </a:xfrm>
            <a:prstGeom prst="rect">
              <a:avLst/>
            </a:prstGeom>
            <a:solidFill>
              <a:srgbClr val="FFDD00"/>
            </a:solidFill>
            <a:ln w="19050">
              <a:solidFill>
                <a:srgbClr val="F899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61233BD-5863-4DDF-A6EC-77CCDAA130D7}"/>
                </a:ext>
              </a:extLst>
            </p:cNvPr>
            <p:cNvGrpSpPr/>
            <p:nvPr/>
          </p:nvGrpSpPr>
          <p:grpSpPr>
            <a:xfrm>
              <a:off x="5317704" y="4134921"/>
              <a:ext cx="2256576" cy="3401582"/>
              <a:chOff x="7767911" y="1913864"/>
              <a:chExt cx="2256576" cy="3401582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6FA3BC14-A33F-4DB2-B0FE-76207B9435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0922" y="2218900"/>
                <a:ext cx="1953565" cy="3096546"/>
              </a:xfrm>
              <a:prstGeom prst="rect">
                <a:avLst/>
              </a:prstGeom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6DDCEE7-D2A8-4122-9417-D8BB5E7EEB54}"/>
                  </a:ext>
                </a:extLst>
              </p:cNvPr>
              <p:cNvSpPr txBox="1"/>
              <p:nvPr/>
            </p:nvSpPr>
            <p:spPr>
              <a:xfrm>
                <a:off x="7767911" y="1913864"/>
                <a:ext cx="75373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000" dirty="0"/>
                  <a:t>6 – 5</a:t>
                </a:r>
                <a:endParaRPr lang="en-US" sz="2000" dirty="0"/>
              </a:p>
            </p:txBody>
          </p:sp>
        </p:grp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544AD1A6-28DD-41E5-A556-01C95DD292AE}"/>
              </a:ext>
            </a:extLst>
          </p:cNvPr>
          <p:cNvSpPr/>
          <p:nvPr/>
        </p:nvSpPr>
        <p:spPr>
          <a:xfrm>
            <a:off x="1851011" y="2001922"/>
            <a:ext cx="1005840" cy="457200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4 – 1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16CFBDA-B167-41D4-83F1-CB2694C09B43}"/>
              </a:ext>
            </a:extLst>
          </p:cNvPr>
          <p:cNvSpPr/>
          <p:nvPr/>
        </p:nvSpPr>
        <p:spPr>
          <a:xfrm>
            <a:off x="1851011" y="2459122"/>
            <a:ext cx="1005840" cy="457200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5 – 1 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CFC5DE0-9665-409E-822E-46E942F7C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531" y="3450167"/>
            <a:ext cx="1734310" cy="296795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385270" y="4425543"/>
            <a:ext cx="2760065" cy="2523940"/>
            <a:chOff x="894354" y="4211506"/>
            <a:chExt cx="2760065" cy="2523940"/>
          </a:xfrm>
        </p:grpSpPr>
        <p:sp>
          <p:nvSpPr>
            <p:cNvPr id="2" name="Rectangle 1"/>
            <p:cNvSpPr/>
            <p:nvPr/>
          </p:nvSpPr>
          <p:spPr>
            <a:xfrm>
              <a:off x="2648579" y="5030930"/>
              <a:ext cx="1005840" cy="457200"/>
            </a:xfrm>
            <a:prstGeom prst="rect">
              <a:avLst/>
            </a:prstGeom>
            <a:solidFill>
              <a:srgbClr val="FFDD00"/>
            </a:solidFill>
            <a:ln w="19050">
              <a:solidFill>
                <a:srgbClr val="F899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5F57CB0-AE2E-4A8C-A053-369ED7C31285}"/>
                </a:ext>
              </a:extLst>
            </p:cNvPr>
            <p:cNvGrpSpPr/>
            <p:nvPr/>
          </p:nvGrpSpPr>
          <p:grpSpPr>
            <a:xfrm>
              <a:off x="894354" y="4211506"/>
              <a:ext cx="2626334" cy="2523940"/>
              <a:chOff x="868455" y="3722924"/>
              <a:chExt cx="2626334" cy="252394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63C43F3-D708-485E-B4E8-8E1074C7A1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8455" y="3722924"/>
                <a:ext cx="2249469" cy="2523940"/>
              </a:xfrm>
              <a:prstGeom prst="rect">
                <a:avLst/>
              </a:prstGeom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B042EB0-EAB5-45E3-8005-CE504D003A07}"/>
                  </a:ext>
                </a:extLst>
              </p:cNvPr>
              <p:cNvSpPr txBox="1"/>
              <p:nvPr/>
            </p:nvSpPr>
            <p:spPr>
              <a:xfrm>
                <a:off x="2741058" y="4563554"/>
                <a:ext cx="75373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vi-VN" sz="2000" dirty="0"/>
                  <a:t>6 – 1</a:t>
                </a:r>
                <a:endParaRPr lang="en-US" sz="2000" dirty="0"/>
              </a:p>
            </p:txBody>
          </p:sp>
        </p:grp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0663D2E0-7829-416F-9F8A-21F9AD1A541F}"/>
              </a:ext>
            </a:extLst>
          </p:cNvPr>
          <p:cNvSpPr/>
          <p:nvPr/>
        </p:nvSpPr>
        <p:spPr>
          <a:xfrm>
            <a:off x="2855244" y="1087522"/>
            <a:ext cx="1005840" cy="457200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3 – 2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D8E0C25-099D-4A98-9283-2FC608E54897}"/>
              </a:ext>
            </a:extLst>
          </p:cNvPr>
          <p:cNvSpPr/>
          <p:nvPr/>
        </p:nvSpPr>
        <p:spPr>
          <a:xfrm>
            <a:off x="1852173" y="1081146"/>
            <a:ext cx="1005840" cy="457200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2 – 1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B6FB0F5-D379-4A5C-B167-5E7A6689FF41}"/>
              </a:ext>
            </a:extLst>
          </p:cNvPr>
          <p:cNvSpPr/>
          <p:nvPr/>
        </p:nvSpPr>
        <p:spPr>
          <a:xfrm>
            <a:off x="1851011" y="1541443"/>
            <a:ext cx="1005840" cy="457200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3 – 1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9377075-4F02-4998-BDC8-2C8AD298A372}"/>
              </a:ext>
            </a:extLst>
          </p:cNvPr>
          <p:cNvSpPr/>
          <p:nvPr/>
        </p:nvSpPr>
        <p:spPr>
          <a:xfrm>
            <a:off x="3854911" y="1087522"/>
            <a:ext cx="1005840" cy="457200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4 – 3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B3A61F1-5EE0-4CAC-9EDB-2B201ED1C9A6}"/>
              </a:ext>
            </a:extLst>
          </p:cNvPr>
          <p:cNvSpPr/>
          <p:nvPr/>
        </p:nvSpPr>
        <p:spPr>
          <a:xfrm>
            <a:off x="4864155" y="1087522"/>
            <a:ext cx="1005840" cy="457200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5 – 4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412B93E-9286-4088-B617-DF7DC56F3E4F}"/>
              </a:ext>
            </a:extLst>
          </p:cNvPr>
          <p:cNvSpPr/>
          <p:nvPr/>
        </p:nvSpPr>
        <p:spPr>
          <a:xfrm>
            <a:off x="2861234" y="1544722"/>
            <a:ext cx="1005840" cy="457200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4 – 2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6087FBC-663A-475D-B9B6-DC10779613CC}"/>
              </a:ext>
            </a:extLst>
          </p:cNvPr>
          <p:cNvSpPr/>
          <p:nvPr/>
        </p:nvSpPr>
        <p:spPr>
          <a:xfrm>
            <a:off x="3860993" y="1536674"/>
            <a:ext cx="1005840" cy="457200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5 – 3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F900C95-2938-45B5-9EE9-4F9C3DEDF7FE}"/>
              </a:ext>
            </a:extLst>
          </p:cNvPr>
          <p:cNvSpPr/>
          <p:nvPr/>
        </p:nvSpPr>
        <p:spPr>
          <a:xfrm>
            <a:off x="2865617" y="1993874"/>
            <a:ext cx="1005840" cy="457200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5 – 2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D84CCE-50ED-4803-9547-F055951E8173}"/>
              </a:ext>
            </a:extLst>
          </p:cNvPr>
          <p:cNvSpPr txBox="1"/>
          <p:nvPr/>
        </p:nvSpPr>
        <p:spPr>
          <a:xfrm>
            <a:off x="7044937" y="2796442"/>
            <a:ext cx="1811680" cy="851297"/>
          </a:xfrm>
          <a:prstGeom prst="wedgeRoundRectCallout">
            <a:avLst>
              <a:gd name="adj1" fmla="val -24679"/>
              <a:gd name="adj2" fmla="val 79891"/>
              <a:gd name="adj3" fmla="val 16667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200" i="1" dirty="0"/>
              <a:t>Hãy xếp thẻ đúng </a:t>
            </a:r>
            <a:r>
              <a:rPr lang="vi-VN" sz="2200" i="1" dirty="0" smtClean="0"/>
              <a:t>chỗ</a:t>
            </a:r>
            <a:r>
              <a:rPr lang="en-US" sz="2200" i="1" dirty="0" smtClean="0"/>
              <a:t>!</a:t>
            </a:r>
            <a:endParaRPr lang="en-US" sz="2200" i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99A3C7-9A2B-4EC0-80D2-FA5EE60ABDDE}"/>
              </a:ext>
            </a:extLst>
          </p:cNvPr>
          <p:cNvSpPr txBox="1"/>
          <p:nvPr/>
        </p:nvSpPr>
        <p:spPr>
          <a:xfrm>
            <a:off x="7275392" y="5318912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/>
              <a:t>6 – 2</a:t>
            </a:r>
            <a:endParaRPr lang="en-US" sz="2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17BB7E6-3417-496E-A33A-069CAC3903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63" y="115150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5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0.00208 L -0.14323 -0.3354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7" y="-1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0.16961 -0.4398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72" y="-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1" grpId="0" animBg="1"/>
      <p:bldP spid="52" grpId="0" animBg="1"/>
      <p:bldP spid="53" grpId="0" animBg="1"/>
      <p:bldP spid="28" grpId="0" animBg="1"/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BE624C-D4BB-416B-A72E-40D427DD1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8" y="755635"/>
            <a:ext cx="8376484" cy="3932033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06A4FA8-B7A5-443B-AE32-7E4CB0A0F333}"/>
              </a:ext>
            </a:extLst>
          </p:cNvPr>
          <p:cNvSpPr/>
          <p:nvPr/>
        </p:nvSpPr>
        <p:spPr>
          <a:xfrm>
            <a:off x="5246705" y="5161591"/>
            <a:ext cx="1005840" cy="457200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7 – 2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6B7DAB7-017E-4AED-BA73-45659EE22004}"/>
              </a:ext>
            </a:extLst>
          </p:cNvPr>
          <p:cNvSpPr/>
          <p:nvPr/>
        </p:nvSpPr>
        <p:spPr>
          <a:xfrm>
            <a:off x="4089645" y="4606288"/>
            <a:ext cx="1005840" cy="457200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6 – 2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BC9C4F2-AFF8-47CC-8AE4-8E6902DC5F39}"/>
              </a:ext>
            </a:extLst>
          </p:cNvPr>
          <p:cNvSpPr/>
          <p:nvPr/>
        </p:nvSpPr>
        <p:spPr>
          <a:xfrm>
            <a:off x="6397823" y="5165719"/>
            <a:ext cx="1005840" cy="457200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7 – 1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A678B22-3FAE-4607-8FCF-6D5BFCBFF743}"/>
              </a:ext>
            </a:extLst>
          </p:cNvPr>
          <p:cNvSpPr/>
          <p:nvPr/>
        </p:nvSpPr>
        <p:spPr>
          <a:xfrm>
            <a:off x="6384078" y="4597453"/>
            <a:ext cx="1005840" cy="457200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8 – 1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A4AF805-9F9B-414D-A50A-EF60ACFDE350}"/>
              </a:ext>
            </a:extLst>
          </p:cNvPr>
          <p:cNvSpPr/>
          <p:nvPr/>
        </p:nvSpPr>
        <p:spPr>
          <a:xfrm>
            <a:off x="6397823" y="5760915"/>
            <a:ext cx="1005840" cy="457200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8 – 2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663D2E0-7829-416F-9F8A-21F9AD1A541F}"/>
              </a:ext>
            </a:extLst>
          </p:cNvPr>
          <p:cNvSpPr/>
          <p:nvPr/>
        </p:nvSpPr>
        <p:spPr>
          <a:xfrm>
            <a:off x="2047226" y="1080655"/>
            <a:ext cx="1005840" cy="457200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3 – 2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D8E0C25-099D-4A98-9283-2FC608E54897}"/>
              </a:ext>
            </a:extLst>
          </p:cNvPr>
          <p:cNvSpPr/>
          <p:nvPr/>
        </p:nvSpPr>
        <p:spPr>
          <a:xfrm>
            <a:off x="1042548" y="1081146"/>
            <a:ext cx="1005840" cy="457200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2 – 1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B6FB0F5-D379-4A5C-B167-5E7A6689FF41}"/>
              </a:ext>
            </a:extLst>
          </p:cNvPr>
          <p:cNvSpPr/>
          <p:nvPr/>
        </p:nvSpPr>
        <p:spPr>
          <a:xfrm>
            <a:off x="1041386" y="1541443"/>
            <a:ext cx="1005840" cy="457200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3 – 1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9377075-4F02-4998-BDC8-2C8AD298A372}"/>
              </a:ext>
            </a:extLst>
          </p:cNvPr>
          <p:cNvSpPr/>
          <p:nvPr/>
        </p:nvSpPr>
        <p:spPr>
          <a:xfrm>
            <a:off x="3065737" y="1081842"/>
            <a:ext cx="1005840" cy="457200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4 – 3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B3A61F1-5EE0-4CAC-9EDB-2B201ED1C9A6}"/>
              </a:ext>
            </a:extLst>
          </p:cNvPr>
          <p:cNvSpPr/>
          <p:nvPr/>
        </p:nvSpPr>
        <p:spPr>
          <a:xfrm>
            <a:off x="4066032" y="1079474"/>
            <a:ext cx="1005840" cy="457200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5 – 4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44AD1A6-28DD-41E5-A556-01C95DD292AE}"/>
              </a:ext>
            </a:extLst>
          </p:cNvPr>
          <p:cNvSpPr/>
          <p:nvPr/>
        </p:nvSpPr>
        <p:spPr>
          <a:xfrm>
            <a:off x="1041386" y="2001922"/>
            <a:ext cx="1005840" cy="457200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4 – 1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16CFBDA-B167-41D4-83F1-CB2694C09B43}"/>
              </a:ext>
            </a:extLst>
          </p:cNvPr>
          <p:cNvSpPr/>
          <p:nvPr/>
        </p:nvSpPr>
        <p:spPr>
          <a:xfrm>
            <a:off x="1041386" y="2459122"/>
            <a:ext cx="1005840" cy="457200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5 – 1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412B93E-9286-4088-B617-DF7DC56F3E4F}"/>
              </a:ext>
            </a:extLst>
          </p:cNvPr>
          <p:cNvSpPr/>
          <p:nvPr/>
        </p:nvSpPr>
        <p:spPr>
          <a:xfrm>
            <a:off x="2051609" y="1544722"/>
            <a:ext cx="1005840" cy="457200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4 – 2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6087FBC-663A-475D-B9B6-DC10779613CC}"/>
              </a:ext>
            </a:extLst>
          </p:cNvPr>
          <p:cNvSpPr/>
          <p:nvPr/>
        </p:nvSpPr>
        <p:spPr>
          <a:xfrm>
            <a:off x="3061354" y="1536674"/>
            <a:ext cx="1005840" cy="457200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5 – 3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F900C95-2938-45B5-9EE9-4F9C3DEDF7FE}"/>
              </a:ext>
            </a:extLst>
          </p:cNvPr>
          <p:cNvSpPr/>
          <p:nvPr/>
        </p:nvSpPr>
        <p:spPr>
          <a:xfrm>
            <a:off x="2055992" y="1993874"/>
            <a:ext cx="1005840" cy="457200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5 – 2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E670DDC-B1CB-44AE-A9FB-3FB8E3F92BBB}"/>
              </a:ext>
            </a:extLst>
          </p:cNvPr>
          <p:cNvSpPr/>
          <p:nvPr/>
        </p:nvSpPr>
        <p:spPr>
          <a:xfrm>
            <a:off x="2932585" y="4606288"/>
            <a:ext cx="1005840" cy="457200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6 – 3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B20C2C5-DEB1-4EAB-A616-9014F50F83F0}"/>
              </a:ext>
            </a:extLst>
          </p:cNvPr>
          <p:cNvSpPr/>
          <p:nvPr/>
        </p:nvSpPr>
        <p:spPr>
          <a:xfrm>
            <a:off x="4089645" y="5166217"/>
            <a:ext cx="1005840" cy="457200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7 – 3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C205F41-7D81-452C-99F6-22A5F2A97929}"/>
              </a:ext>
            </a:extLst>
          </p:cNvPr>
          <p:cNvSpPr/>
          <p:nvPr/>
        </p:nvSpPr>
        <p:spPr>
          <a:xfrm>
            <a:off x="5257143" y="5760915"/>
            <a:ext cx="1005840" cy="457200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8 – 3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BD1F4F8-0E6D-47DD-9EF2-B253F98FD734}"/>
              </a:ext>
            </a:extLst>
          </p:cNvPr>
          <p:cNvSpPr/>
          <p:nvPr/>
        </p:nvSpPr>
        <p:spPr>
          <a:xfrm>
            <a:off x="1781467" y="4606778"/>
            <a:ext cx="1005840" cy="457200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6 – 4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C4EBC8B-BC0D-4827-A717-013D869551AC}"/>
              </a:ext>
            </a:extLst>
          </p:cNvPr>
          <p:cNvSpPr/>
          <p:nvPr/>
        </p:nvSpPr>
        <p:spPr>
          <a:xfrm>
            <a:off x="2932585" y="5174265"/>
            <a:ext cx="1005840" cy="457200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7 – 4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19F7E85-1741-4364-935D-621C1DDE2327}"/>
              </a:ext>
            </a:extLst>
          </p:cNvPr>
          <p:cNvSpPr/>
          <p:nvPr/>
        </p:nvSpPr>
        <p:spPr>
          <a:xfrm>
            <a:off x="4089645" y="5760915"/>
            <a:ext cx="1005840" cy="457200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8 – 4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8CFC30-17EA-4DCA-A0C8-871AEF60BE5C}"/>
              </a:ext>
            </a:extLst>
          </p:cNvPr>
          <p:cNvSpPr/>
          <p:nvPr/>
        </p:nvSpPr>
        <p:spPr>
          <a:xfrm>
            <a:off x="630349" y="4606288"/>
            <a:ext cx="1005840" cy="457200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6 – 5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B625CC2-112A-44AC-9BF3-6FCBCB9CBEDF}"/>
              </a:ext>
            </a:extLst>
          </p:cNvPr>
          <p:cNvSpPr/>
          <p:nvPr/>
        </p:nvSpPr>
        <p:spPr>
          <a:xfrm>
            <a:off x="1781467" y="5174265"/>
            <a:ext cx="1005840" cy="457200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7 – 5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8461A12-17D9-4863-BF30-64662DC49B76}"/>
              </a:ext>
            </a:extLst>
          </p:cNvPr>
          <p:cNvSpPr/>
          <p:nvPr/>
        </p:nvSpPr>
        <p:spPr>
          <a:xfrm>
            <a:off x="2922147" y="5760915"/>
            <a:ext cx="1005840" cy="457200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8 – 5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A9CF9DF-76F0-4C97-9F8B-25A0C44CA75A}"/>
              </a:ext>
            </a:extLst>
          </p:cNvPr>
          <p:cNvSpPr/>
          <p:nvPr/>
        </p:nvSpPr>
        <p:spPr>
          <a:xfrm>
            <a:off x="630349" y="5186174"/>
            <a:ext cx="1005840" cy="457200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7 – 6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13F0880-77CB-40D4-88CB-A45CB74D10AC}"/>
              </a:ext>
            </a:extLst>
          </p:cNvPr>
          <p:cNvSpPr/>
          <p:nvPr/>
        </p:nvSpPr>
        <p:spPr>
          <a:xfrm>
            <a:off x="1781467" y="5766060"/>
            <a:ext cx="1005840" cy="457200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8 – 6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B3A8C86-D45B-4199-B2AD-26623C2F1FC4}"/>
              </a:ext>
            </a:extLst>
          </p:cNvPr>
          <p:cNvSpPr/>
          <p:nvPr/>
        </p:nvSpPr>
        <p:spPr>
          <a:xfrm>
            <a:off x="630349" y="5766060"/>
            <a:ext cx="1005840" cy="457200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8 – 7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7BB7E6-3417-496E-A33A-069CAC390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63" y="115150"/>
            <a:ext cx="714375" cy="71437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E506406-559B-43DE-B3AA-84353D005131}"/>
              </a:ext>
            </a:extLst>
          </p:cNvPr>
          <p:cNvSpPr/>
          <p:nvPr/>
        </p:nvSpPr>
        <p:spPr>
          <a:xfrm>
            <a:off x="5246705" y="4597453"/>
            <a:ext cx="1005840" cy="457200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6 – 1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76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3.7037E-6 L -0.45955 -0.24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38" y="-1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-0.00092 L -0.58542 -0.2606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36" y="-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092 L -0.58386 -0.1111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01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59259E-6 L -0.22275 -0.3127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1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0023 L -0.34965 -0.3270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48" y="-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46 L -0.47518 -0.347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67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0.00185 L 0.01424 -0.3807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00185 L -0.11354 -0.3960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77" y="-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232 L -0.23993 -0.4173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97" y="-2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59259E-6 L 0.25017 -0.4483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208 L 0.12448 -0.4641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-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3.7037E-7 L -0.00139 -0.4812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0.4868 -0.5150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40" y="-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6 L 0.36076 -0.5321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86" y="-2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162 L 0.23628 -0.549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6" y="-2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0439 L 0.59774 -0.6006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31" y="-2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0.00115 L 0.47118 -0.6173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9" y="-3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-4.07407E-6 L 0.70816 -0.6847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78" y="-3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6" grpId="0" animBg="1"/>
      <p:bldP spid="36" grpId="0" animBg="1"/>
      <p:bldP spid="35" grpId="0" animBg="1"/>
      <p:bldP spid="43" grpId="0" animBg="1"/>
      <p:bldP spid="25" grpId="0" animBg="1"/>
      <p:bldP spid="30" grpId="0" animBg="1"/>
      <p:bldP spid="42" grpId="0" animBg="1"/>
      <p:bldP spid="24" grpId="0" animBg="1"/>
      <p:bldP spid="29" grpId="0" animBg="1"/>
      <p:bldP spid="41" grpId="0" animBg="1"/>
      <p:bldP spid="22" grpId="0" animBg="1"/>
      <p:bldP spid="28" grpId="0" animBg="1"/>
      <p:bldP spid="40" grpId="0" animBg="1"/>
      <p:bldP spid="23" grpId="0" animBg="1"/>
      <p:bldP spid="39" grpId="0" animBg="1"/>
      <p:bldP spid="38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5E675525-59FD-46D3-BCE5-7406FCBA9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974" y="3432398"/>
            <a:ext cx="4899707" cy="340576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06E8DE-F706-477A-9DF4-DE927C52844B}"/>
              </a:ext>
            </a:extLst>
          </p:cNvPr>
          <p:cNvSpPr txBox="1"/>
          <p:nvPr/>
        </p:nvSpPr>
        <p:spPr>
          <a:xfrm>
            <a:off x="1045027" y="394386"/>
            <a:ext cx="7046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50F366-6FE7-44ED-9379-54D494FEB7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BC30A9C-9503-44FC-B23D-74E7835BC3EB}"/>
              </a:ext>
            </a:extLst>
          </p:cNvPr>
          <p:cNvSpPr/>
          <p:nvPr/>
        </p:nvSpPr>
        <p:spPr>
          <a:xfrm>
            <a:off x="406399" y="1385453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– 1 =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7F1709-4095-4C8A-9BBF-21C6B5FBA7F3}"/>
              </a:ext>
            </a:extLst>
          </p:cNvPr>
          <p:cNvSpPr/>
          <p:nvPr/>
        </p:nvSpPr>
        <p:spPr>
          <a:xfrm>
            <a:off x="1595119" y="1385452"/>
            <a:ext cx="1188720" cy="430887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– 2 =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721531-96CD-496F-ACE3-5FB27A8F0F46}"/>
              </a:ext>
            </a:extLst>
          </p:cNvPr>
          <p:cNvSpPr/>
          <p:nvPr/>
        </p:nvSpPr>
        <p:spPr>
          <a:xfrm>
            <a:off x="2783839" y="1385452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– 3 =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626827-2ED7-4195-A775-F6E4BF1E5A54}"/>
              </a:ext>
            </a:extLst>
          </p:cNvPr>
          <p:cNvSpPr/>
          <p:nvPr/>
        </p:nvSpPr>
        <p:spPr>
          <a:xfrm>
            <a:off x="3972559" y="1385452"/>
            <a:ext cx="1188720" cy="430887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4 = 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1E86C0-AAB5-4242-9B97-08FECFCADCF7}"/>
              </a:ext>
            </a:extLst>
          </p:cNvPr>
          <p:cNvSpPr/>
          <p:nvPr/>
        </p:nvSpPr>
        <p:spPr>
          <a:xfrm>
            <a:off x="5161279" y="1385452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– 5 =   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9BBCDD-3DA6-4E9C-ABD4-C9411194BD0F}"/>
              </a:ext>
            </a:extLst>
          </p:cNvPr>
          <p:cNvSpPr/>
          <p:nvPr/>
        </p:nvSpPr>
        <p:spPr>
          <a:xfrm>
            <a:off x="6349999" y="1385452"/>
            <a:ext cx="1188720" cy="430887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6 =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9193E7-2080-4539-9702-7FF9B23A92DF}"/>
              </a:ext>
            </a:extLst>
          </p:cNvPr>
          <p:cNvSpPr/>
          <p:nvPr/>
        </p:nvSpPr>
        <p:spPr>
          <a:xfrm>
            <a:off x="7538719" y="1385452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7 =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52D9F6-0849-473C-A3DD-B0669B31D548}"/>
              </a:ext>
            </a:extLst>
          </p:cNvPr>
          <p:cNvSpPr txBox="1"/>
          <p:nvPr/>
        </p:nvSpPr>
        <p:spPr>
          <a:xfrm>
            <a:off x="6022665" y="138545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35AD07-EDA7-4930-8338-AAD70E915D93}"/>
              </a:ext>
            </a:extLst>
          </p:cNvPr>
          <p:cNvSpPr txBox="1"/>
          <p:nvPr/>
        </p:nvSpPr>
        <p:spPr>
          <a:xfrm>
            <a:off x="7211385" y="138545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17C6CD-9B33-4B57-AD65-CA7F0AB12A93}"/>
              </a:ext>
            </a:extLst>
          </p:cNvPr>
          <p:cNvSpPr txBox="1"/>
          <p:nvPr/>
        </p:nvSpPr>
        <p:spPr>
          <a:xfrm>
            <a:off x="8400105" y="1385452"/>
            <a:ext cx="327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01C6AE-E453-45E2-8069-8D1E4788F4AC}"/>
              </a:ext>
            </a:extLst>
          </p:cNvPr>
          <p:cNvSpPr/>
          <p:nvPr/>
        </p:nvSpPr>
        <p:spPr>
          <a:xfrm>
            <a:off x="406399" y="1816340"/>
            <a:ext cx="1188720" cy="430887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– 1 = 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29A386F-5C08-451B-858C-43793C184227}"/>
              </a:ext>
            </a:extLst>
          </p:cNvPr>
          <p:cNvSpPr/>
          <p:nvPr/>
        </p:nvSpPr>
        <p:spPr>
          <a:xfrm>
            <a:off x="1595119" y="1816339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– 2 = 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D11E33-A4FB-4C95-94DB-BFEC889B4B5D}"/>
              </a:ext>
            </a:extLst>
          </p:cNvPr>
          <p:cNvSpPr/>
          <p:nvPr/>
        </p:nvSpPr>
        <p:spPr>
          <a:xfrm>
            <a:off x="2783839" y="1816339"/>
            <a:ext cx="1188720" cy="430887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3 = 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49C201F-E39A-43F3-91B0-62E82E40ECEE}"/>
              </a:ext>
            </a:extLst>
          </p:cNvPr>
          <p:cNvSpPr/>
          <p:nvPr/>
        </p:nvSpPr>
        <p:spPr>
          <a:xfrm>
            <a:off x="3972559" y="1816339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– 4 =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56D25FD-8431-41BE-9D04-2E9292857721}"/>
              </a:ext>
            </a:extLst>
          </p:cNvPr>
          <p:cNvSpPr/>
          <p:nvPr/>
        </p:nvSpPr>
        <p:spPr>
          <a:xfrm>
            <a:off x="5161279" y="1816339"/>
            <a:ext cx="1188720" cy="430887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5 =     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4434CFE-1FD7-4169-9736-0ED0D3AF57EC}"/>
              </a:ext>
            </a:extLst>
          </p:cNvPr>
          <p:cNvSpPr/>
          <p:nvPr/>
        </p:nvSpPr>
        <p:spPr>
          <a:xfrm>
            <a:off x="6349999" y="1816339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6 =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830843-C703-4A7D-8BC9-FE8A89468E82}"/>
              </a:ext>
            </a:extLst>
          </p:cNvPr>
          <p:cNvSpPr txBox="1"/>
          <p:nvPr/>
        </p:nvSpPr>
        <p:spPr>
          <a:xfrm>
            <a:off x="4833945" y="183172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E52731-2130-4876-A4D6-2507EEF70B8E}"/>
              </a:ext>
            </a:extLst>
          </p:cNvPr>
          <p:cNvSpPr txBox="1"/>
          <p:nvPr/>
        </p:nvSpPr>
        <p:spPr>
          <a:xfrm>
            <a:off x="6022665" y="1828351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F2E587-98B0-4816-9440-910984D9417E}"/>
              </a:ext>
            </a:extLst>
          </p:cNvPr>
          <p:cNvSpPr txBox="1"/>
          <p:nvPr/>
        </p:nvSpPr>
        <p:spPr>
          <a:xfrm>
            <a:off x="7211385" y="183758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174551A-DC22-431F-B342-7FFBAAB9FB6C}"/>
              </a:ext>
            </a:extLst>
          </p:cNvPr>
          <p:cNvSpPr/>
          <p:nvPr/>
        </p:nvSpPr>
        <p:spPr>
          <a:xfrm>
            <a:off x="406399" y="2253086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– 1 = 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AC70BBE-82F1-459B-AF37-4135711D5748}"/>
              </a:ext>
            </a:extLst>
          </p:cNvPr>
          <p:cNvSpPr/>
          <p:nvPr/>
        </p:nvSpPr>
        <p:spPr>
          <a:xfrm>
            <a:off x="1595119" y="2253085"/>
            <a:ext cx="1188720" cy="430887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2 = 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06570FD-995B-4669-A324-DFCAA48A6383}"/>
              </a:ext>
            </a:extLst>
          </p:cNvPr>
          <p:cNvSpPr/>
          <p:nvPr/>
        </p:nvSpPr>
        <p:spPr>
          <a:xfrm>
            <a:off x="2783839" y="2253085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– 3 =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4880253-041D-45A5-9DEE-797D644CFDC1}"/>
              </a:ext>
            </a:extLst>
          </p:cNvPr>
          <p:cNvSpPr/>
          <p:nvPr/>
        </p:nvSpPr>
        <p:spPr>
          <a:xfrm>
            <a:off x="3972559" y="2253085"/>
            <a:ext cx="1188720" cy="430887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4 =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B907956-FEEB-4D16-A30E-9759CFB6D380}"/>
              </a:ext>
            </a:extLst>
          </p:cNvPr>
          <p:cNvSpPr/>
          <p:nvPr/>
        </p:nvSpPr>
        <p:spPr>
          <a:xfrm>
            <a:off x="5161279" y="2253085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5 =    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01A694-3798-4013-9B17-789A32BDCCFC}"/>
              </a:ext>
            </a:extLst>
          </p:cNvPr>
          <p:cNvSpPr txBox="1"/>
          <p:nvPr/>
        </p:nvSpPr>
        <p:spPr>
          <a:xfrm>
            <a:off x="6022665" y="226509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4488DAC-3F97-4108-BC2F-5B0B86385E9C}"/>
              </a:ext>
            </a:extLst>
          </p:cNvPr>
          <p:cNvSpPr txBox="1"/>
          <p:nvPr/>
        </p:nvSpPr>
        <p:spPr>
          <a:xfrm>
            <a:off x="4844109" y="226509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A29E01C-5AC8-44E5-B0D3-082C261D1B0D}"/>
              </a:ext>
            </a:extLst>
          </p:cNvPr>
          <p:cNvSpPr txBox="1"/>
          <p:nvPr/>
        </p:nvSpPr>
        <p:spPr>
          <a:xfrm>
            <a:off x="3650307" y="226509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F0DBD3-5241-4922-A785-AD2C4AD393A6}"/>
              </a:ext>
            </a:extLst>
          </p:cNvPr>
          <p:cNvSpPr/>
          <p:nvPr/>
        </p:nvSpPr>
        <p:spPr>
          <a:xfrm>
            <a:off x="406399" y="2695985"/>
            <a:ext cx="1188720" cy="430887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1 = 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0142525-87CD-49B0-BCD3-FC7569529E23}"/>
              </a:ext>
            </a:extLst>
          </p:cNvPr>
          <p:cNvSpPr/>
          <p:nvPr/>
        </p:nvSpPr>
        <p:spPr>
          <a:xfrm>
            <a:off x="1595119" y="2695984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– 2 =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39883DE-4B10-483E-9B12-2100B64382FD}"/>
              </a:ext>
            </a:extLst>
          </p:cNvPr>
          <p:cNvSpPr/>
          <p:nvPr/>
        </p:nvSpPr>
        <p:spPr>
          <a:xfrm>
            <a:off x="2783839" y="2695984"/>
            <a:ext cx="1188720" cy="430887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3 =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9F4ECD1-9903-4CA3-9DC0-60636EEF9B9A}"/>
              </a:ext>
            </a:extLst>
          </p:cNvPr>
          <p:cNvSpPr/>
          <p:nvPr/>
        </p:nvSpPr>
        <p:spPr>
          <a:xfrm>
            <a:off x="3972559" y="2695984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4 =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947C739-D012-4E80-85D8-4F09CB092474}"/>
              </a:ext>
            </a:extLst>
          </p:cNvPr>
          <p:cNvSpPr txBox="1"/>
          <p:nvPr/>
        </p:nvSpPr>
        <p:spPr>
          <a:xfrm>
            <a:off x="4844109" y="270799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9D44FF7-68EA-42B1-8444-7374D2A0F8B0}"/>
              </a:ext>
            </a:extLst>
          </p:cNvPr>
          <p:cNvSpPr txBox="1"/>
          <p:nvPr/>
        </p:nvSpPr>
        <p:spPr>
          <a:xfrm>
            <a:off x="3650307" y="270799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4B56570-0400-44D6-9B76-77BCB17673A9}"/>
              </a:ext>
            </a:extLst>
          </p:cNvPr>
          <p:cNvSpPr txBox="1"/>
          <p:nvPr/>
        </p:nvSpPr>
        <p:spPr>
          <a:xfrm>
            <a:off x="2459046" y="270799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DDCC1FB-F836-4B2E-A4B3-FB7BB34D0959}"/>
              </a:ext>
            </a:extLst>
          </p:cNvPr>
          <p:cNvSpPr/>
          <p:nvPr/>
        </p:nvSpPr>
        <p:spPr>
          <a:xfrm>
            <a:off x="406399" y="3138883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– 1 =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5F570A0-3260-4CF4-9A88-4893FFEE6293}"/>
              </a:ext>
            </a:extLst>
          </p:cNvPr>
          <p:cNvSpPr/>
          <p:nvPr/>
        </p:nvSpPr>
        <p:spPr>
          <a:xfrm>
            <a:off x="1595119" y="3138882"/>
            <a:ext cx="1188720" cy="430887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2 =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88D3304-3A1D-4718-AB7A-BC0054B0BC6E}"/>
              </a:ext>
            </a:extLst>
          </p:cNvPr>
          <p:cNvSpPr/>
          <p:nvPr/>
        </p:nvSpPr>
        <p:spPr>
          <a:xfrm>
            <a:off x="2783839" y="3138882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3 =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5110D70-960E-4318-8387-608FC36760F5}"/>
              </a:ext>
            </a:extLst>
          </p:cNvPr>
          <p:cNvSpPr txBox="1"/>
          <p:nvPr/>
        </p:nvSpPr>
        <p:spPr>
          <a:xfrm>
            <a:off x="3650307" y="315089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71F9F4B-1C2D-41D4-883C-8FE9A3D4C8F6}"/>
              </a:ext>
            </a:extLst>
          </p:cNvPr>
          <p:cNvSpPr txBox="1"/>
          <p:nvPr/>
        </p:nvSpPr>
        <p:spPr>
          <a:xfrm>
            <a:off x="2459046" y="315089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8C66FEF-F805-41CA-A017-C5F6AF4C533C}"/>
              </a:ext>
            </a:extLst>
          </p:cNvPr>
          <p:cNvSpPr txBox="1"/>
          <p:nvPr/>
        </p:nvSpPr>
        <p:spPr>
          <a:xfrm>
            <a:off x="1262703" y="3138881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8ACFC15-9A92-486B-9ABE-3B2B557E53DB}"/>
              </a:ext>
            </a:extLst>
          </p:cNvPr>
          <p:cNvSpPr/>
          <p:nvPr/>
        </p:nvSpPr>
        <p:spPr>
          <a:xfrm>
            <a:off x="407670" y="3564483"/>
            <a:ext cx="1188720" cy="430887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1 = 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F40FDE8-6231-47C0-9FAB-AF81059C462B}"/>
              </a:ext>
            </a:extLst>
          </p:cNvPr>
          <p:cNvSpPr/>
          <p:nvPr/>
        </p:nvSpPr>
        <p:spPr>
          <a:xfrm>
            <a:off x="1596390" y="3564482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2 =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B7DED41-1FCF-40D3-BE36-84FA5A68F091}"/>
              </a:ext>
            </a:extLst>
          </p:cNvPr>
          <p:cNvSpPr txBox="1"/>
          <p:nvPr/>
        </p:nvSpPr>
        <p:spPr>
          <a:xfrm>
            <a:off x="2460317" y="357649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D4B0013-F544-4EBE-B5C6-3CC9D3F6D120}"/>
              </a:ext>
            </a:extLst>
          </p:cNvPr>
          <p:cNvSpPr txBox="1"/>
          <p:nvPr/>
        </p:nvSpPr>
        <p:spPr>
          <a:xfrm>
            <a:off x="1263974" y="3564481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27AF1AB-6B18-4B9A-B393-4E978A047EA7}"/>
              </a:ext>
            </a:extLst>
          </p:cNvPr>
          <p:cNvSpPr/>
          <p:nvPr/>
        </p:nvSpPr>
        <p:spPr>
          <a:xfrm>
            <a:off x="410553" y="3999317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1 =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739996B-088D-49AC-ABDA-643523B6B8EC}"/>
              </a:ext>
            </a:extLst>
          </p:cNvPr>
          <p:cNvSpPr txBox="1"/>
          <p:nvPr/>
        </p:nvSpPr>
        <p:spPr>
          <a:xfrm>
            <a:off x="1266857" y="399931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9941C0-D827-46C5-A479-5895FC832C3B}"/>
              </a:ext>
            </a:extLst>
          </p:cNvPr>
          <p:cNvSpPr txBox="1"/>
          <p:nvPr/>
        </p:nvSpPr>
        <p:spPr>
          <a:xfrm>
            <a:off x="5565754" y="2785454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0E3B43-D1B0-490E-A96C-4CA9F8F3A03E}"/>
              </a:ext>
            </a:extLst>
          </p:cNvPr>
          <p:cNvSpPr txBox="1"/>
          <p:nvPr/>
        </p:nvSpPr>
        <p:spPr>
          <a:xfrm>
            <a:off x="5570836" y="3152907"/>
            <a:ext cx="1390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 – 2 = 4</a:t>
            </a:r>
          </a:p>
        </p:txBody>
      </p:sp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6C8259FA-3D12-4390-B724-D239195ECE62}"/>
              </a:ext>
            </a:extLst>
          </p:cNvPr>
          <p:cNvSpPr/>
          <p:nvPr/>
        </p:nvSpPr>
        <p:spPr>
          <a:xfrm>
            <a:off x="5485426" y="2785454"/>
            <a:ext cx="1551709" cy="1034031"/>
          </a:xfrm>
          <a:custGeom>
            <a:avLst/>
            <a:gdLst>
              <a:gd name="connsiteX0" fmla="*/ 0 w 1551709"/>
              <a:gd name="connsiteY0" fmla="*/ 134036 h 804199"/>
              <a:gd name="connsiteX1" fmla="*/ 134036 w 1551709"/>
              <a:gd name="connsiteY1" fmla="*/ 0 h 804199"/>
              <a:gd name="connsiteX2" fmla="*/ 258618 w 1551709"/>
              <a:gd name="connsiteY2" fmla="*/ 0 h 804199"/>
              <a:gd name="connsiteX3" fmla="*/ 258618 w 1551709"/>
              <a:gd name="connsiteY3" fmla="*/ 0 h 804199"/>
              <a:gd name="connsiteX4" fmla="*/ 646545 w 1551709"/>
              <a:gd name="connsiteY4" fmla="*/ 0 h 804199"/>
              <a:gd name="connsiteX5" fmla="*/ 1417673 w 1551709"/>
              <a:gd name="connsiteY5" fmla="*/ 0 h 804199"/>
              <a:gd name="connsiteX6" fmla="*/ 1551709 w 1551709"/>
              <a:gd name="connsiteY6" fmla="*/ 134036 h 804199"/>
              <a:gd name="connsiteX7" fmla="*/ 1551709 w 1551709"/>
              <a:gd name="connsiteY7" fmla="*/ 469116 h 804199"/>
              <a:gd name="connsiteX8" fmla="*/ 1551709 w 1551709"/>
              <a:gd name="connsiteY8" fmla="*/ 469116 h 804199"/>
              <a:gd name="connsiteX9" fmla="*/ 1551709 w 1551709"/>
              <a:gd name="connsiteY9" fmla="*/ 670166 h 804199"/>
              <a:gd name="connsiteX10" fmla="*/ 1551709 w 1551709"/>
              <a:gd name="connsiteY10" fmla="*/ 670163 h 804199"/>
              <a:gd name="connsiteX11" fmla="*/ 1417673 w 1551709"/>
              <a:gd name="connsiteY11" fmla="*/ 804199 h 804199"/>
              <a:gd name="connsiteX12" fmla="*/ 646545 w 1551709"/>
              <a:gd name="connsiteY12" fmla="*/ 804199 h 804199"/>
              <a:gd name="connsiteX13" fmla="*/ 120071 w 1551709"/>
              <a:gd name="connsiteY13" fmla="*/ 1034031 h 804199"/>
              <a:gd name="connsiteX14" fmla="*/ 258618 w 1551709"/>
              <a:gd name="connsiteY14" fmla="*/ 804199 h 804199"/>
              <a:gd name="connsiteX15" fmla="*/ 134036 w 1551709"/>
              <a:gd name="connsiteY15" fmla="*/ 804199 h 804199"/>
              <a:gd name="connsiteX16" fmla="*/ 0 w 1551709"/>
              <a:gd name="connsiteY16" fmla="*/ 670163 h 804199"/>
              <a:gd name="connsiteX17" fmla="*/ 0 w 1551709"/>
              <a:gd name="connsiteY17" fmla="*/ 670166 h 804199"/>
              <a:gd name="connsiteX18" fmla="*/ 0 w 1551709"/>
              <a:gd name="connsiteY18" fmla="*/ 469116 h 804199"/>
              <a:gd name="connsiteX19" fmla="*/ 0 w 1551709"/>
              <a:gd name="connsiteY19" fmla="*/ 469116 h 804199"/>
              <a:gd name="connsiteX20" fmla="*/ 0 w 1551709"/>
              <a:gd name="connsiteY20" fmla="*/ 134036 h 804199"/>
              <a:gd name="connsiteX0" fmla="*/ 0 w 1551709"/>
              <a:gd name="connsiteY0" fmla="*/ 134036 h 1034031"/>
              <a:gd name="connsiteX1" fmla="*/ 134036 w 1551709"/>
              <a:gd name="connsiteY1" fmla="*/ 0 h 1034031"/>
              <a:gd name="connsiteX2" fmla="*/ 258618 w 1551709"/>
              <a:gd name="connsiteY2" fmla="*/ 0 h 1034031"/>
              <a:gd name="connsiteX3" fmla="*/ 258618 w 1551709"/>
              <a:gd name="connsiteY3" fmla="*/ 0 h 1034031"/>
              <a:gd name="connsiteX4" fmla="*/ 646545 w 1551709"/>
              <a:gd name="connsiteY4" fmla="*/ 0 h 1034031"/>
              <a:gd name="connsiteX5" fmla="*/ 1417673 w 1551709"/>
              <a:gd name="connsiteY5" fmla="*/ 0 h 1034031"/>
              <a:gd name="connsiteX6" fmla="*/ 1551709 w 1551709"/>
              <a:gd name="connsiteY6" fmla="*/ 134036 h 1034031"/>
              <a:gd name="connsiteX7" fmla="*/ 1551709 w 1551709"/>
              <a:gd name="connsiteY7" fmla="*/ 469116 h 1034031"/>
              <a:gd name="connsiteX8" fmla="*/ 1551709 w 1551709"/>
              <a:gd name="connsiteY8" fmla="*/ 469116 h 1034031"/>
              <a:gd name="connsiteX9" fmla="*/ 1551709 w 1551709"/>
              <a:gd name="connsiteY9" fmla="*/ 670166 h 1034031"/>
              <a:gd name="connsiteX10" fmla="*/ 1551709 w 1551709"/>
              <a:gd name="connsiteY10" fmla="*/ 670163 h 1034031"/>
              <a:gd name="connsiteX11" fmla="*/ 1417673 w 1551709"/>
              <a:gd name="connsiteY11" fmla="*/ 804199 h 1034031"/>
              <a:gd name="connsiteX12" fmla="*/ 406400 w 1551709"/>
              <a:gd name="connsiteY12" fmla="*/ 804199 h 1034031"/>
              <a:gd name="connsiteX13" fmla="*/ 120071 w 1551709"/>
              <a:gd name="connsiteY13" fmla="*/ 1034031 h 1034031"/>
              <a:gd name="connsiteX14" fmla="*/ 258618 w 1551709"/>
              <a:gd name="connsiteY14" fmla="*/ 804199 h 1034031"/>
              <a:gd name="connsiteX15" fmla="*/ 134036 w 1551709"/>
              <a:gd name="connsiteY15" fmla="*/ 804199 h 1034031"/>
              <a:gd name="connsiteX16" fmla="*/ 0 w 1551709"/>
              <a:gd name="connsiteY16" fmla="*/ 670163 h 1034031"/>
              <a:gd name="connsiteX17" fmla="*/ 0 w 1551709"/>
              <a:gd name="connsiteY17" fmla="*/ 670166 h 1034031"/>
              <a:gd name="connsiteX18" fmla="*/ 0 w 1551709"/>
              <a:gd name="connsiteY18" fmla="*/ 469116 h 1034031"/>
              <a:gd name="connsiteX19" fmla="*/ 0 w 1551709"/>
              <a:gd name="connsiteY19" fmla="*/ 469116 h 1034031"/>
              <a:gd name="connsiteX20" fmla="*/ 0 w 1551709"/>
              <a:gd name="connsiteY20" fmla="*/ 134036 h 103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51709" h="1034031">
                <a:moveTo>
                  <a:pt x="0" y="134036"/>
                </a:moveTo>
                <a:cubicBezTo>
                  <a:pt x="0" y="60010"/>
                  <a:pt x="60010" y="0"/>
                  <a:pt x="134036" y="0"/>
                </a:cubicBezTo>
                <a:lnTo>
                  <a:pt x="258618" y="0"/>
                </a:lnTo>
                <a:lnTo>
                  <a:pt x="258618" y="0"/>
                </a:lnTo>
                <a:lnTo>
                  <a:pt x="646545" y="0"/>
                </a:lnTo>
                <a:lnTo>
                  <a:pt x="1417673" y="0"/>
                </a:lnTo>
                <a:cubicBezTo>
                  <a:pt x="1491699" y="0"/>
                  <a:pt x="1551709" y="60010"/>
                  <a:pt x="1551709" y="134036"/>
                </a:cubicBezTo>
                <a:lnTo>
                  <a:pt x="1551709" y="469116"/>
                </a:lnTo>
                <a:lnTo>
                  <a:pt x="1551709" y="469116"/>
                </a:lnTo>
                <a:lnTo>
                  <a:pt x="1551709" y="670166"/>
                </a:lnTo>
                <a:lnTo>
                  <a:pt x="1551709" y="670163"/>
                </a:lnTo>
                <a:cubicBezTo>
                  <a:pt x="1551709" y="744189"/>
                  <a:pt x="1491699" y="804199"/>
                  <a:pt x="1417673" y="804199"/>
                </a:cubicBezTo>
                <a:lnTo>
                  <a:pt x="406400" y="804199"/>
                </a:lnTo>
                <a:lnTo>
                  <a:pt x="120071" y="1034031"/>
                </a:lnTo>
                <a:lnTo>
                  <a:pt x="258618" y="804199"/>
                </a:lnTo>
                <a:lnTo>
                  <a:pt x="134036" y="804199"/>
                </a:lnTo>
                <a:cubicBezTo>
                  <a:pt x="60010" y="804199"/>
                  <a:pt x="0" y="744189"/>
                  <a:pt x="0" y="670163"/>
                </a:cubicBezTo>
                <a:lnTo>
                  <a:pt x="0" y="670166"/>
                </a:lnTo>
                <a:lnTo>
                  <a:pt x="0" y="469116"/>
                </a:lnTo>
                <a:lnTo>
                  <a:pt x="0" y="469116"/>
                </a:lnTo>
                <a:lnTo>
                  <a:pt x="0" y="134036"/>
                </a:lnTo>
                <a:close/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91BEBE9-C561-4308-90EB-1ADCDF6CA0A2}"/>
              </a:ext>
            </a:extLst>
          </p:cNvPr>
          <p:cNvSpPr txBox="1"/>
          <p:nvPr/>
        </p:nvSpPr>
        <p:spPr>
          <a:xfrm>
            <a:off x="6066298" y="278498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399D2B1-CE4A-438D-8296-A4414C917BA5}"/>
              </a:ext>
            </a:extLst>
          </p:cNvPr>
          <p:cNvSpPr txBox="1"/>
          <p:nvPr/>
        </p:nvSpPr>
        <p:spPr>
          <a:xfrm>
            <a:off x="6399438" y="2784979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1278226-12DF-40C4-A761-111B63E174F5}"/>
              </a:ext>
            </a:extLst>
          </p:cNvPr>
          <p:cNvSpPr txBox="1"/>
          <p:nvPr/>
        </p:nvSpPr>
        <p:spPr>
          <a:xfrm>
            <a:off x="2447042" y="269598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807CE0-6A43-431C-AA98-35B9DE5A9DAE}"/>
              </a:ext>
            </a:extLst>
          </p:cNvPr>
          <p:cNvSpPr txBox="1"/>
          <p:nvPr/>
        </p:nvSpPr>
        <p:spPr>
          <a:xfrm>
            <a:off x="6316037" y="506500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FF4BF28-67B3-4A6E-8EB0-244D22077D67}"/>
              </a:ext>
            </a:extLst>
          </p:cNvPr>
          <p:cNvSpPr txBox="1"/>
          <p:nvPr/>
        </p:nvSpPr>
        <p:spPr>
          <a:xfrm>
            <a:off x="5784597" y="482589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BA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4598D33-79DF-4EA0-BA09-7D371E51717C}"/>
              </a:ext>
            </a:extLst>
          </p:cNvPr>
          <p:cNvSpPr txBox="1"/>
          <p:nvPr/>
        </p:nvSpPr>
        <p:spPr>
          <a:xfrm>
            <a:off x="6075534" y="490790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BA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147E1B76-F1D0-42BF-B7FA-5734B056827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1829" flipH="1">
            <a:off x="6316231" y="5014426"/>
            <a:ext cx="365760" cy="10115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798A02C-B095-42DF-A2A3-7E2711AF2F0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5964666" y="4834867"/>
            <a:ext cx="365760" cy="117808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932C1FC1-1A20-443C-B750-88D51E6A65D7}"/>
              </a:ext>
            </a:extLst>
          </p:cNvPr>
          <p:cNvSpPr txBox="1"/>
          <p:nvPr/>
        </p:nvSpPr>
        <p:spPr>
          <a:xfrm>
            <a:off x="6084593" y="490445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A8854CD-3459-4041-825C-7FA24E79176E}"/>
              </a:ext>
            </a:extLst>
          </p:cNvPr>
          <p:cNvSpPr txBox="1"/>
          <p:nvPr/>
        </p:nvSpPr>
        <p:spPr>
          <a:xfrm>
            <a:off x="5777836" y="482244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8088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500"/>
                            </p:stCondLst>
                            <p:childTnLst>
                              <p:par>
                                <p:cTn id="9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1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500"/>
                            </p:stCondLst>
                            <p:childTnLst>
                              <p:par>
                                <p:cTn id="12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500"/>
                            </p:stCondLst>
                            <p:childTnLst>
                              <p:par>
                                <p:cTn id="12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500"/>
                            </p:stCondLst>
                            <p:childTnLst>
                              <p:par>
                                <p:cTn id="13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500"/>
                            </p:stCondLst>
                            <p:childTnLst>
                              <p:par>
                                <p:cTn id="13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500"/>
                            </p:stCondLst>
                            <p:childTnLst>
                              <p:par>
                                <p:cTn id="13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500"/>
                            </p:stCondLst>
                            <p:childTnLst>
                              <p:par>
                                <p:cTn id="14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5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5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5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5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6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6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6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7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74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7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8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83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86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8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9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95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9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0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04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0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1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16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19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2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2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28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31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34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37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40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43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46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49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52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55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58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61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64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67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70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73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76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79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139 L -0.02049 -0.30833 " pathEditMode="relative" rAng="0" ptsTypes="AA">
                                      <p:cBhvr>
                                        <p:cTn id="32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" y="-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2000"/>
                            </p:stCondLst>
                            <p:childTnLst>
                              <p:par>
                                <p:cTn id="3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0.00139 L 0.05087 -0.29769 " pathEditMode="relative" rAng="0" ptsTypes="AA">
                                      <p:cBhvr>
                                        <p:cTn id="33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5" y="-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/>
      <p:bldP spid="13" grpId="1"/>
      <p:bldP spid="14" grpId="0"/>
      <p:bldP spid="14" grpId="1"/>
      <p:bldP spid="15" grpId="0"/>
      <p:bldP spid="15" grpId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/>
      <p:bldP spid="22" grpId="1"/>
      <p:bldP spid="23" grpId="0"/>
      <p:bldP spid="23" grpId="1"/>
      <p:bldP spid="24" grpId="0"/>
      <p:bldP spid="24" grpId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/>
      <p:bldP spid="30" grpId="1"/>
      <p:bldP spid="31" grpId="0"/>
      <p:bldP spid="31" grpId="1"/>
      <p:bldP spid="32" grpId="0"/>
      <p:bldP spid="32" grpId="1"/>
      <p:bldP spid="33" grpId="0" animBg="1"/>
      <p:bldP spid="33" grpId="1" animBg="1"/>
      <p:bldP spid="34" grpId="0" animBg="1"/>
      <p:bldP spid="35" grpId="0" animBg="1"/>
      <p:bldP spid="35" grpId="1" animBg="1"/>
      <p:bldP spid="36" grpId="0" animBg="1"/>
      <p:bldP spid="36" grpId="1" animBg="1"/>
      <p:bldP spid="37" grpId="0"/>
      <p:bldP spid="37" grpId="1"/>
      <p:bldP spid="38" grpId="0"/>
      <p:bldP spid="38" grpId="1"/>
      <p:bldP spid="39" grpId="0"/>
      <p:bldP spid="39" grpId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/>
      <p:bldP spid="43" grpId="1"/>
      <p:bldP spid="44" grpId="0"/>
      <p:bldP spid="44" grpId="1"/>
      <p:bldP spid="45" grpId="0"/>
      <p:bldP spid="45" grpId="1"/>
      <p:bldP spid="46" grpId="0" animBg="1"/>
      <p:bldP spid="46" grpId="1" animBg="1"/>
      <p:bldP spid="47" grpId="0" animBg="1"/>
      <p:bldP spid="47" grpId="1" animBg="1"/>
      <p:bldP spid="48" grpId="0"/>
      <p:bldP spid="48" grpId="1"/>
      <p:bldP spid="49" grpId="0"/>
      <p:bldP spid="49" grpId="1"/>
      <p:bldP spid="50" grpId="0" animBg="1"/>
      <p:bldP spid="50" grpId="1" animBg="1"/>
      <p:bldP spid="51" grpId="0"/>
      <p:bldP spid="51" grpId="1"/>
      <p:bldP spid="11" grpId="0"/>
      <p:bldP spid="12" grpId="0"/>
      <p:bldP spid="52" grpId="0" animBg="1"/>
      <p:bldP spid="54" grpId="0"/>
      <p:bldP spid="55" grpId="0"/>
      <p:bldP spid="57" grpId="0"/>
      <p:bldP spid="58" grpId="0"/>
      <p:bldP spid="59" grpId="0"/>
      <p:bldP spid="62" grpId="0"/>
      <p:bldP spid="62" grpId="1"/>
      <p:bldP spid="63" grpId="0"/>
      <p:bldP spid="6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06E8DE-F706-477A-9DF4-DE927C52844B}"/>
              </a:ext>
            </a:extLst>
          </p:cNvPr>
          <p:cNvSpPr txBox="1"/>
          <p:nvPr/>
        </p:nvSpPr>
        <p:spPr>
          <a:xfrm>
            <a:off x="1045027" y="394386"/>
            <a:ext cx="7027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50F366-6FE7-44ED-9379-54D494FEB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BC30A9C-9503-44FC-B23D-74E7835BC3EB}"/>
              </a:ext>
            </a:extLst>
          </p:cNvPr>
          <p:cNvSpPr/>
          <p:nvPr/>
        </p:nvSpPr>
        <p:spPr>
          <a:xfrm>
            <a:off x="406399" y="1385453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– 1 =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7F1709-4095-4C8A-9BBF-21C6B5FBA7F3}"/>
              </a:ext>
            </a:extLst>
          </p:cNvPr>
          <p:cNvSpPr/>
          <p:nvPr/>
        </p:nvSpPr>
        <p:spPr>
          <a:xfrm>
            <a:off x="1595119" y="1385452"/>
            <a:ext cx="1188720" cy="430887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– 2 =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721531-96CD-496F-ACE3-5FB27A8F0F46}"/>
              </a:ext>
            </a:extLst>
          </p:cNvPr>
          <p:cNvSpPr/>
          <p:nvPr/>
        </p:nvSpPr>
        <p:spPr>
          <a:xfrm>
            <a:off x="2783839" y="1385452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– 3 =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626827-2ED7-4195-A775-F6E4BF1E5A54}"/>
              </a:ext>
            </a:extLst>
          </p:cNvPr>
          <p:cNvSpPr/>
          <p:nvPr/>
        </p:nvSpPr>
        <p:spPr>
          <a:xfrm>
            <a:off x="3972559" y="1385452"/>
            <a:ext cx="1188720" cy="430887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4 = 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1E86C0-AAB5-4242-9B97-08FECFCADCF7}"/>
              </a:ext>
            </a:extLst>
          </p:cNvPr>
          <p:cNvSpPr/>
          <p:nvPr/>
        </p:nvSpPr>
        <p:spPr>
          <a:xfrm>
            <a:off x="5161279" y="1385452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– 5 =   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9BBCDD-3DA6-4E9C-ABD4-C9411194BD0F}"/>
              </a:ext>
            </a:extLst>
          </p:cNvPr>
          <p:cNvSpPr/>
          <p:nvPr/>
        </p:nvSpPr>
        <p:spPr>
          <a:xfrm>
            <a:off x="6349999" y="1385452"/>
            <a:ext cx="1188720" cy="430887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6 =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9193E7-2080-4539-9702-7FF9B23A92DF}"/>
              </a:ext>
            </a:extLst>
          </p:cNvPr>
          <p:cNvSpPr/>
          <p:nvPr/>
        </p:nvSpPr>
        <p:spPr>
          <a:xfrm>
            <a:off x="7538719" y="1385452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7 =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52D9F6-0849-473C-A3DD-B0669B31D548}"/>
              </a:ext>
            </a:extLst>
          </p:cNvPr>
          <p:cNvSpPr txBox="1"/>
          <p:nvPr/>
        </p:nvSpPr>
        <p:spPr>
          <a:xfrm>
            <a:off x="6022665" y="138545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35AD07-EDA7-4930-8338-AAD70E915D93}"/>
              </a:ext>
            </a:extLst>
          </p:cNvPr>
          <p:cNvSpPr txBox="1"/>
          <p:nvPr/>
        </p:nvSpPr>
        <p:spPr>
          <a:xfrm>
            <a:off x="7211385" y="138545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17C6CD-9B33-4B57-AD65-CA7F0AB12A93}"/>
              </a:ext>
            </a:extLst>
          </p:cNvPr>
          <p:cNvSpPr txBox="1"/>
          <p:nvPr/>
        </p:nvSpPr>
        <p:spPr>
          <a:xfrm>
            <a:off x="8400105" y="1385452"/>
            <a:ext cx="327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01C6AE-E453-45E2-8069-8D1E4788F4AC}"/>
              </a:ext>
            </a:extLst>
          </p:cNvPr>
          <p:cNvSpPr/>
          <p:nvPr/>
        </p:nvSpPr>
        <p:spPr>
          <a:xfrm>
            <a:off x="406399" y="1816340"/>
            <a:ext cx="1188720" cy="430887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– 1 = 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29A386F-5C08-451B-858C-43793C184227}"/>
              </a:ext>
            </a:extLst>
          </p:cNvPr>
          <p:cNvSpPr/>
          <p:nvPr/>
        </p:nvSpPr>
        <p:spPr>
          <a:xfrm>
            <a:off x="1595119" y="1816339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– 2 = 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D11E33-A4FB-4C95-94DB-BFEC889B4B5D}"/>
              </a:ext>
            </a:extLst>
          </p:cNvPr>
          <p:cNvSpPr/>
          <p:nvPr/>
        </p:nvSpPr>
        <p:spPr>
          <a:xfrm>
            <a:off x="2783839" y="1816339"/>
            <a:ext cx="1188720" cy="430887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3 = 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49C201F-E39A-43F3-91B0-62E82E40ECEE}"/>
              </a:ext>
            </a:extLst>
          </p:cNvPr>
          <p:cNvSpPr/>
          <p:nvPr/>
        </p:nvSpPr>
        <p:spPr>
          <a:xfrm>
            <a:off x="3972559" y="1816339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– 4 =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56D25FD-8431-41BE-9D04-2E9292857721}"/>
              </a:ext>
            </a:extLst>
          </p:cNvPr>
          <p:cNvSpPr/>
          <p:nvPr/>
        </p:nvSpPr>
        <p:spPr>
          <a:xfrm>
            <a:off x="5161279" y="1816339"/>
            <a:ext cx="1188720" cy="430887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5 =     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4434CFE-1FD7-4169-9736-0ED0D3AF57EC}"/>
              </a:ext>
            </a:extLst>
          </p:cNvPr>
          <p:cNvSpPr/>
          <p:nvPr/>
        </p:nvSpPr>
        <p:spPr>
          <a:xfrm>
            <a:off x="6349999" y="1816339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6 =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830843-C703-4A7D-8BC9-FE8A89468E82}"/>
              </a:ext>
            </a:extLst>
          </p:cNvPr>
          <p:cNvSpPr txBox="1"/>
          <p:nvPr/>
        </p:nvSpPr>
        <p:spPr>
          <a:xfrm>
            <a:off x="4833945" y="183172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E52731-2130-4876-A4D6-2507EEF70B8E}"/>
              </a:ext>
            </a:extLst>
          </p:cNvPr>
          <p:cNvSpPr txBox="1"/>
          <p:nvPr/>
        </p:nvSpPr>
        <p:spPr>
          <a:xfrm>
            <a:off x="6022665" y="1828351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F2E587-98B0-4816-9440-910984D9417E}"/>
              </a:ext>
            </a:extLst>
          </p:cNvPr>
          <p:cNvSpPr txBox="1"/>
          <p:nvPr/>
        </p:nvSpPr>
        <p:spPr>
          <a:xfrm>
            <a:off x="7211385" y="183758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174551A-DC22-431F-B342-7FFBAAB9FB6C}"/>
              </a:ext>
            </a:extLst>
          </p:cNvPr>
          <p:cNvSpPr/>
          <p:nvPr/>
        </p:nvSpPr>
        <p:spPr>
          <a:xfrm>
            <a:off x="406399" y="2253086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– 1 = 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AC70BBE-82F1-459B-AF37-4135711D5748}"/>
              </a:ext>
            </a:extLst>
          </p:cNvPr>
          <p:cNvSpPr/>
          <p:nvPr/>
        </p:nvSpPr>
        <p:spPr>
          <a:xfrm>
            <a:off x="1595119" y="2253085"/>
            <a:ext cx="1188720" cy="430887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2 = 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06570FD-995B-4669-A324-DFCAA48A6383}"/>
              </a:ext>
            </a:extLst>
          </p:cNvPr>
          <p:cNvSpPr/>
          <p:nvPr/>
        </p:nvSpPr>
        <p:spPr>
          <a:xfrm>
            <a:off x="2783839" y="2253085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– 3 =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4880253-041D-45A5-9DEE-797D644CFDC1}"/>
              </a:ext>
            </a:extLst>
          </p:cNvPr>
          <p:cNvSpPr/>
          <p:nvPr/>
        </p:nvSpPr>
        <p:spPr>
          <a:xfrm>
            <a:off x="3972559" y="2253085"/>
            <a:ext cx="1188720" cy="430887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4 =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B907956-FEEB-4D16-A30E-9759CFB6D380}"/>
              </a:ext>
            </a:extLst>
          </p:cNvPr>
          <p:cNvSpPr/>
          <p:nvPr/>
        </p:nvSpPr>
        <p:spPr>
          <a:xfrm>
            <a:off x="5161279" y="2253085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5 =    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01A694-3798-4013-9B17-789A32BDCCFC}"/>
              </a:ext>
            </a:extLst>
          </p:cNvPr>
          <p:cNvSpPr txBox="1"/>
          <p:nvPr/>
        </p:nvSpPr>
        <p:spPr>
          <a:xfrm>
            <a:off x="6022665" y="226509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4488DAC-3F97-4108-BC2F-5B0B86385E9C}"/>
              </a:ext>
            </a:extLst>
          </p:cNvPr>
          <p:cNvSpPr txBox="1"/>
          <p:nvPr/>
        </p:nvSpPr>
        <p:spPr>
          <a:xfrm>
            <a:off x="4844109" y="226509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A29E01C-5AC8-44E5-B0D3-082C261D1B0D}"/>
              </a:ext>
            </a:extLst>
          </p:cNvPr>
          <p:cNvSpPr txBox="1"/>
          <p:nvPr/>
        </p:nvSpPr>
        <p:spPr>
          <a:xfrm>
            <a:off x="3650307" y="226509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F0DBD3-5241-4922-A785-AD2C4AD393A6}"/>
              </a:ext>
            </a:extLst>
          </p:cNvPr>
          <p:cNvSpPr/>
          <p:nvPr/>
        </p:nvSpPr>
        <p:spPr>
          <a:xfrm>
            <a:off x="406399" y="2695985"/>
            <a:ext cx="1188720" cy="430887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1 = 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0142525-87CD-49B0-BCD3-FC7569529E23}"/>
              </a:ext>
            </a:extLst>
          </p:cNvPr>
          <p:cNvSpPr/>
          <p:nvPr/>
        </p:nvSpPr>
        <p:spPr>
          <a:xfrm>
            <a:off x="1595119" y="2695984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– 2 =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39883DE-4B10-483E-9B12-2100B64382FD}"/>
              </a:ext>
            </a:extLst>
          </p:cNvPr>
          <p:cNvSpPr/>
          <p:nvPr/>
        </p:nvSpPr>
        <p:spPr>
          <a:xfrm>
            <a:off x="2783839" y="2695984"/>
            <a:ext cx="1188720" cy="430887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3 =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9F4ECD1-9903-4CA3-9DC0-60636EEF9B9A}"/>
              </a:ext>
            </a:extLst>
          </p:cNvPr>
          <p:cNvSpPr/>
          <p:nvPr/>
        </p:nvSpPr>
        <p:spPr>
          <a:xfrm>
            <a:off x="3972559" y="2695984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4 =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947C739-D012-4E80-85D8-4F09CB092474}"/>
              </a:ext>
            </a:extLst>
          </p:cNvPr>
          <p:cNvSpPr txBox="1"/>
          <p:nvPr/>
        </p:nvSpPr>
        <p:spPr>
          <a:xfrm>
            <a:off x="4844109" y="270799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9D44FF7-68EA-42B1-8444-7374D2A0F8B0}"/>
              </a:ext>
            </a:extLst>
          </p:cNvPr>
          <p:cNvSpPr txBox="1"/>
          <p:nvPr/>
        </p:nvSpPr>
        <p:spPr>
          <a:xfrm>
            <a:off x="3650307" y="270799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4B56570-0400-44D6-9B76-77BCB17673A9}"/>
              </a:ext>
            </a:extLst>
          </p:cNvPr>
          <p:cNvSpPr txBox="1"/>
          <p:nvPr/>
        </p:nvSpPr>
        <p:spPr>
          <a:xfrm>
            <a:off x="2459046" y="270799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DDCC1FB-F836-4B2E-A4B3-FB7BB34D0959}"/>
              </a:ext>
            </a:extLst>
          </p:cNvPr>
          <p:cNvSpPr/>
          <p:nvPr/>
        </p:nvSpPr>
        <p:spPr>
          <a:xfrm>
            <a:off x="406399" y="3138883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– 1 =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5F570A0-3260-4CF4-9A88-4893FFEE6293}"/>
              </a:ext>
            </a:extLst>
          </p:cNvPr>
          <p:cNvSpPr/>
          <p:nvPr/>
        </p:nvSpPr>
        <p:spPr>
          <a:xfrm>
            <a:off x="1595119" y="3138882"/>
            <a:ext cx="1188720" cy="430887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2 =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88D3304-3A1D-4718-AB7A-BC0054B0BC6E}"/>
              </a:ext>
            </a:extLst>
          </p:cNvPr>
          <p:cNvSpPr/>
          <p:nvPr/>
        </p:nvSpPr>
        <p:spPr>
          <a:xfrm>
            <a:off x="2783839" y="3138882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3 =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5110D70-960E-4318-8387-608FC36760F5}"/>
              </a:ext>
            </a:extLst>
          </p:cNvPr>
          <p:cNvSpPr txBox="1"/>
          <p:nvPr/>
        </p:nvSpPr>
        <p:spPr>
          <a:xfrm>
            <a:off x="3650307" y="315089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71F9F4B-1C2D-41D4-883C-8FE9A3D4C8F6}"/>
              </a:ext>
            </a:extLst>
          </p:cNvPr>
          <p:cNvSpPr txBox="1"/>
          <p:nvPr/>
        </p:nvSpPr>
        <p:spPr>
          <a:xfrm>
            <a:off x="2459046" y="315089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8C66FEF-F805-41CA-A017-C5F6AF4C533C}"/>
              </a:ext>
            </a:extLst>
          </p:cNvPr>
          <p:cNvSpPr txBox="1"/>
          <p:nvPr/>
        </p:nvSpPr>
        <p:spPr>
          <a:xfrm>
            <a:off x="1262703" y="3138881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8ACFC15-9A92-486B-9ABE-3B2B557E53DB}"/>
              </a:ext>
            </a:extLst>
          </p:cNvPr>
          <p:cNvSpPr/>
          <p:nvPr/>
        </p:nvSpPr>
        <p:spPr>
          <a:xfrm>
            <a:off x="407670" y="3564483"/>
            <a:ext cx="1188720" cy="430887"/>
          </a:xfrm>
          <a:prstGeom prst="rect">
            <a:avLst/>
          </a:prstGeom>
          <a:solidFill>
            <a:srgbClr val="FFC32E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1 = 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F40FDE8-6231-47C0-9FAB-AF81059C462B}"/>
              </a:ext>
            </a:extLst>
          </p:cNvPr>
          <p:cNvSpPr/>
          <p:nvPr/>
        </p:nvSpPr>
        <p:spPr>
          <a:xfrm>
            <a:off x="1596390" y="3564482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2 =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B7DED41-1FCF-40D3-BE36-84FA5A68F091}"/>
              </a:ext>
            </a:extLst>
          </p:cNvPr>
          <p:cNvSpPr txBox="1"/>
          <p:nvPr/>
        </p:nvSpPr>
        <p:spPr>
          <a:xfrm>
            <a:off x="2460317" y="357649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D4B0013-F544-4EBE-B5C6-3CC9D3F6D120}"/>
              </a:ext>
            </a:extLst>
          </p:cNvPr>
          <p:cNvSpPr txBox="1"/>
          <p:nvPr/>
        </p:nvSpPr>
        <p:spPr>
          <a:xfrm>
            <a:off x="1263974" y="3564481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27AF1AB-6B18-4B9A-B393-4E978A047EA7}"/>
              </a:ext>
            </a:extLst>
          </p:cNvPr>
          <p:cNvSpPr/>
          <p:nvPr/>
        </p:nvSpPr>
        <p:spPr>
          <a:xfrm>
            <a:off x="410553" y="3999317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1 =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739996B-088D-49AC-ABDA-643523B6B8EC}"/>
              </a:ext>
            </a:extLst>
          </p:cNvPr>
          <p:cNvSpPr txBox="1"/>
          <p:nvPr/>
        </p:nvSpPr>
        <p:spPr>
          <a:xfrm>
            <a:off x="1266857" y="399931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212C410-334A-4921-B65D-E5BF6DCA72DB}"/>
              </a:ext>
            </a:extLst>
          </p:cNvPr>
          <p:cNvSpPr txBox="1"/>
          <p:nvPr/>
        </p:nvSpPr>
        <p:spPr>
          <a:xfrm>
            <a:off x="6018047" y="138545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07F993C-BA0D-4433-BAC9-890BCE0D6936}"/>
              </a:ext>
            </a:extLst>
          </p:cNvPr>
          <p:cNvSpPr txBox="1"/>
          <p:nvPr/>
        </p:nvSpPr>
        <p:spPr>
          <a:xfrm>
            <a:off x="4853572" y="270799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8D382F3-2387-480E-9189-F48DF9D5C6FB}"/>
              </a:ext>
            </a:extLst>
          </p:cNvPr>
          <p:cNvSpPr txBox="1"/>
          <p:nvPr/>
        </p:nvSpPr>
        <p:spPr>
          <a:xfrm>
            <a:off x="3642684" y="269598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17ABE48-1F5A-46CF-A14F-AB4F09CDEFC3}"/>
              </a:ext>
            </a:extLst>
          </p:cNvPr>
          <p:cNvSpPr txBox="1"/>
          <p:nvPr/>
        </p:nvSpPr>
        <p:spPr>
          <a:xfrm>
            <a:off x="8390869" y="139607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A75CFE2-9A67-43E1-B1E8-1B20FD2A16F2}"/>
              </a:ext>
            </a:extLst>
          </p:cNvPr>
          <p:cNvSpPr txBox="1"/>
          <p:nvPr/>
        </p:nvSpPr>
        <p:spPr>
          <a:xfrm>
            <a:off x="7206767" y="138545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2DB6B8B-3B08-4AE1-B60E-E9C16FDAEF70}"/>
              </a:ext>
            </a:extLst>
          </p:cNvPr>
          <p:cNvSpPr txBox="1"/>
          <p:nvPr/>
        </p:nvSpPr>
        <p:spPr>
          <a:xfrm>
            <a:off x="4844109" y="1828351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23E5B8E-029E-4474-992E-631ADA1E9A4B}"/>
              </a:ext>
            </a:extLst>
          </p:cNvPr>
          <p:cNvSpPr txBox="1"/>
          <p:nvPr/>
        </p:nvSpPr>
        <p:spPr>
          <a:xfrm>
            <a:off x="7221549" y="1837588"/>
            <a:ext cx="349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28A1A9C-F47C-444D-A6ED-4E2838BD6AC8}"/>
              </a:ext>
            </a:extLst>
          </p:cNvPr>
          <p:cNvSpPr txBox="1"/>
          <p:nvPr/>
        </p:nvSpPr>
        <p:spPr>
          <a:xfrm>
            <a:off x="6032829" y="1828351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C445904-E3A6-4171-80D6-AB48F2E16575}"/>
              </a:ext>
            </a:extLst>
          </p:cNvPr>
          <p:cNvSpPr txBox="1"/>
          <p:nvPr/>
        </p:nvSpPr>
        <p:spPr>
          <a:xfrm>
            <a:off x="3650793" y="226509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BE49E2C-3E6C-42EE-9FB5-65DCE63D052B}"/>
              </a:ext>
            </a:extLst>
          </p:cNvPr>
          <p:cNvSpPr txBox="1"/>
          <p:nvPr/>
        </p:nvSpPr>
        <p:spPr>
          <a:xfrm>
            <a:off x="4843623" y="2262614"/>
            <a:ext cx="327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83A06E4-B749-4ABB-AB96-AFEAE9E8FE89}"/>
              </a:ext>
            </a:extLst>
          </p:cNvPr>
          <p:cNvSpPr txBox="1"/>
          <p:nvPr/>
        </p:nvSpPr>
        <p:spPr>
          <a:xfrm>
            <a:off x="6032343" y="2268473"/>
            <a:ext cx="327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11E3CF2-6D8E-45C0-8CF2-5FB9B1641F4F}"/>
              </a:ext>
            </a:extLst>
          </p:cNvPr>
          <p:cNvSpPr txBox="1"/>
          <p:nvPr/>
        </p:nvSpPr>
        <p:spPr>
          <a:xfrm>
            <a:off x="1258938" y="3149885"/>
            <a:ext cx="327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72520CB-1E71-4854-AE37-2B26AC923B8F}"/>
              </a:ext>
            </a:extLst>
          </p:cNvPr>
          <p:cNvSpPr txBox="1"/>
          <p:nvPr/>
        </p:nvSpPr>
        <p:spPr>
          <a:xfrm>
            <a:off x="2452587" y="3157129"/>
            <a:ext cx="327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7456948-7404-444F-AE6A-48179DD23A79}"/>
              </a:ext>
            </a:extLst>
          </p:cNvPr>
          <p:cNvSpPr txBox="1"/>
          <p:nvPr/>
        </p:nvSpPr>
        <p:spPr>
          <a:xfrm>
            <a:off x="1265794" y="4020858"/>
            <a:ext cx="327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EA98EE9-4697-45EB-B903-18068BDE0A25}"/>
              </a:ext>
            </a:extLst>
          </p:cNvPr>
          <p:cNvSpPr txBox="1"/>
          <p:nvPr/>
        </p:nvSpPr>
        <p:spPr>
          <a:xfrm>
            <a:off x="3646495" y="3149885"/>
            <a:ext cx="327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3724470-AA3B-4583-B0EC-C2EA3B1201B6}"/>
              </a:ext>
            </a:extLst>
          </p:cNvPr>
          <p:cNvSpPr txBox="1"/>
          <p:nvPr/>
        </p:nvSpPr>
        <p:spPr>
          <a:xfrm>
            <a:off x="2467844" y="3567125"/>
            <a:ext cx="327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89D2A49-6ADE-45D0-9665-FB0E7C5D0A66}"/>
              </a:ext>
            </a:extLst>
          </p:cNvPr>
          <p:cNvSpPr txBox="1"/>
          <p:nvPr/>
        </p:nvSpPr>
        <p:spPr>
          <a:xfrm>
            <a:off x="1262277" y="3573714"/>
            <a:ext cx="327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E1E0A4F-92CA-422D-8D2C-49932A11E7FB}"/>
              </a:ext>
            </a:extLst>
          </p:cNvPr>
          <p:cNvSpPr/>
          <p:nvPr/>
        </p:nvSpPr>
        <p:spPr>
          <a:xfrm>
            <a:off x="3972559" y="2695984"/>
            <a:ext cx="1188720" cy="430887"/>
          </a:xfrm>
          <a:prstGeom prst="rect">
            <a:avLst/>
          </a:prstGeom>
          <a:solidFill>
            <a:srgbClr val="FCDA26"/>
          </a:solidFill>
          <a:ln w="19050">
            <a:solidFill>
              <a:srgbClr val="F8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4 =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847C360-9860-40DF-9256-6F54B83CFE08}"/>
              </a:ext>
            </a:extLst>
          </p:cNvPr>
          <p:cNvSpPr txBox="1"/>
          <p:nvPr/>
        </p:nvSpPr>
        <p:spPr>
          <a:xfrm>
            <a:off x="4844109" y="270799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B6317CC0-84CC-4173-A66C-77859DA0F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426" y="3366420"/>
            <a:ext cx="4899707" cy="3405767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0F5D26DF-666F-4824-AAD5-A8C4CB911A9B}"/>
              </a:ext>
            </a:extLst>
          </p:cNvPr>
          <p:cNvSpPr txBox="1"/>
          <p:nvPr/>
        </p:nvSpPr>
        <p:spPr>
          <a:xfrm>
            <a:off x="5565754" y="2785454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4F848C5-B226-42D4-B5FE-29C0F3FF12B1}"/>
              </a:ext>
            </a:extLst>
          </p:cNvPr>
          <p:cNvSpPr txBox="1"/>
          <p:nvPr/>
        </p:nvSpPr>
        <p:spPr>
          <a:xfrm>
            <a:off x="5570836" y="3152907"/>
            <a:ext cx="1390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 – 2 = 4</a:t>
            </a:r>
          </a:p>
        </p:txBody>
      </p:sp>
      <p:sp>
        <p:nvSpPr>
          <p:cNvPr id="81" name="Speech Bubble: Rectangle with Corners Rounded 51">
            <a:extLst>
              <a:ext uri="{FF2B5EF4-FFF2-40B4-BE49-F238E27FC236}">
                <a16:creationId xmlns:a16="http://schemas.microsoft.com/office/drawing/2014/main" id="{17AEC5D6-2BD5-4AF9-9C12-DB0BD8D2C4CB}"/>
              </a:ext>
            </a:extLst>
          </p:cNvPr>
          <p:cNvSpPr/>
          <p:nvPr/>
        </p:nvSpPr>
        <p:spPr>
          <a:xfrm>
            <a:off x="5485426" y="2785454"/>
            <a:ext cx="1551709" cy="1034031"/>
          </a:xfrm>
          <a:custGeom>
            <a:avLst/>
            <a:gdLst>
              <a:gd name="connsiteX0" fmla="*/ 0 w 1551709"/>
              <a:gd name="connsiteY0" fmla="*/ 134036 h 804199"/>
              <a:gd name="connsiteX1" fmla="*/ 134036 w 1551709"/>
              <a:gd name="connsiteY1" fmla="*/ 0 h 804199"/>
              <a:gd name="connsiteX2" fmla="*/ 258618 w 1551709"/>
              <a:gd name="connsiteY2" fmla="*/ 0 h 804199"/>
              <a:gd name="connsiteX3" fmla="*/ 258618 w 1551709"/>
              <a:gd name="connsiteY3" fmla="*/ 0 h 804199"/>
              <a:gd name="connsiteX4" fmla="*/ 646545 w 1551709"/>
              <a:gd name="connsiteY4" fmla="*/ 0 h 804199"/>
              <a:gd name="connsiteX5" fmla="*/ 1417673 w 1551709"/>
              <a:gd name="connsiteY5" fmla="*/ 0 h 804199"/>
              <a:gd name="connsiteX6" fmla="*/ 1551709 w 1551709"/>
              <a:gd name="connsiteY6" fmla="*/ 134036 h 804199"/>
              <a:gd name="connsiteX7" fmla="*/ 1551709 w 1551709"/>
              <a:gd name="connsiteY7" fmla="*/ 469116 h 804199"/>
              <a:gd name="connsiteX8" fmla="*/ 1551709 w 1551709"/>
              <a:gd name="connsiteY8" fmla="*/ 469116 h 804199"/>
              <a:gd name="connsiteX9" fmla="*/ 1551709 w 1551709"/>
              <a:gd name="connsiteY9" fmla="*/ 670166 h 804199"/>
              <a:gd name="connsiteX10" fmla="*/ 1551709 w 1551709"/>
              <a:gd name="connsiteY10" fmla="*/ 670163 h 804199"/>
              <a:gd name="connsiteX11" fmla="*/ 1417673 w 1551709"/>
              <a:gd name="connsiteY11" fmla="*/ 804199 h 804199"/>
              <a:gd name="connsiteX12" fmla="*/ 646545 w 1551709"/>
              <a:gd name="connsiteY12" fmla="*/ 804199 h 804199"/>
              <a:gd name="connsiteX13" fmla="*/ 120071 w 1551709"/>
              <a:gd name="connsiteY13" fmla="*/ 1034031 h 804199"/>
              <a:gd name="connsiteX14" fmla="*/ 258618 w 1551709"/>
              <a:gd name="connsiteY14" fmla="*/ 804199 h 804199"/>
              <a:gd name="connsiteX15" fmla="*/ 134036 w 1551709"/>
              <a:gd name="connsiteY15" fmla="*/ 804199 h 804199"/>
              <a:gd name="connsiteX16" fmla="*/ 0 w 1551709"/>
              <a:gd name="connsiteY16" fmla="*/ 670163 h 804199"/>
              <a:gd name="connsiteX17" fmla="*/ 0 w 1551709"/>
              <a:gd name="connsiteY17" fmla="*/ 670166 h 804199"/>
              <a:gd name="connsiteX18" fmla="*/ 0 w 1551709"/>
              <a:gd name="connsiteY18" fmla="*/ 469116 h 804199"/>
              <a:gd name="connsiteX19" fmla="*/ 0 w 1551709"/>
              <a:gd name="connsiteY19" fmla="*/ 469116 h 804199"/>
              <a:gd name="connsiteX20" fmla="*/ 0 w 1551709"/>
              <a:gd name="connsiteY20" fmla="*/ 134036 h 804199"/>
              <a:gd name="connsiteX0" fmla="*/ 0 w 1551709"/>
              <a:gd name="connsiteY0" fmla="*/ 134036 h 1034031"/>
              <a:gd name="connsiteX1" fmla="*/ 134036 w 1551709"/>
              <a:gd name="connsiteY1" fmla="*/ 0 h 1034031"/>
              <a:gd name="connsiteX2" fmla="*/ 258618 w 1551709"/>
              <a:gd name="connsiteY2" fmla="*/ 0 h 1034031"/>
              <a:gd name="connsiteX3" fmla="*/ 258618 w 1551709"/>
              <a:gd name="connsiteY3" fmla="*/ 0 h 1034031"/>
              <a:gd name="connsiteX4" fmla="*/ 646545 w 1551709"/>
              <a:gd name="connsiteY4" fmla="*/ 0 h 1034031"/>
              <a:gd name="connsiteX5" fmla="*/ 1417673 w 1551709"/>
              <a:gd name="connsiteY5" fmla="*/ 0 h 1034031"/>
              <a:gd name="connsiteX6" fmla="*/ 1551709 w 1551709"/>
              <a:gd name="connsiteY6" fmla="*/ 134036 h 1034031"/>
              <a:gd name="connsiteX7" fmla="*/ 1551709 w 1551709"/>
              <a:gd name="connsiteY7" fmla="*/ 469116 h 1034031"/>
              <a:gd name="connsiteX8" fmla="*/ 1551709 w 1551709"/>
              <a:gd name="connsiteY8" fmla="*/ 469116 h 1034031"/>
              <a:gd name="connsiteX9" fmla="*/ 1551709 w 1551709"/>
              <a:gd name="connsiteY9" fmla="*/ 670166 h 1034031"/>
              <a:gd name="connsiteX10" fmla="*/ 1551709 w 1551709"/>
              <a:gd name="connsiteY10" fmla="*/ 670163 h 1034031"/>
              <a:gd name="connsiteX11" fmla="*/ 1417673 w 1551709"/>
              <a:gd name="connsiteY11" fmla="*/ 804199 h 1034031"/>
              <a:gd name="connsiteX12" fmla="*/ 406400 w 1551709"/>
              <a:gd name="connsiteY12" fmla="*/ 804199 h 1034031"/>
              <a:gd name="connsiteX13" fmla="*/ 120071 w 1551709"/>
              <a:gd name="connsiteY13" fmla="*/ 1034031 h 1034031"/>
              <a:gd name="connsiteX14" fmla="*/ 258618 w 1551709"/>
              <a:gd name="connsiteY14" fmla="*/ 804199 h 1034031"/>
              <a:gd name="connsiteX15" fmla="*/ 134036 w 1551709"/>
              <a:gd name="connsiteY15" fmla="*/ 804199 h 1034031"/>
              <a:gd name="connsiteX16" fmla="*/ 0 w 1551709"/>
              <a:gd name="connsiteY16" fmla="*/ 670163 h 1034031"/>
              <a:gd name="connsiteX17" fmla="*/ 0 w 1551709"/>
              <a:gd name="connsiteY17" fmla="*/ 670166 h 1034031"/>
              <a:gd name="connsiteX18" fmla="*/ 0 w 1551709"/>
              <a:gd name="connsiteY18" fmla="*/ 469116 h 1034031"/>
              <a:gd name="connsiteX19" fmla="*/ 0 w 1551709"/>
              <a:gd name="connsiteY19" fmla="*/ 469116 h 1034031"/>
              <a:gd name="connsiteX20" fmla="*/ 0 w 1551709"/>
              <a:gd name="connsiteY20" fmla="*/ 134036 h 103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51709" h="1034031">
                <a:moveTo>
                  <a:pt x="0" y="134036"/>
                </a:moveTo>
                <a:cubicBezTo>
                  <a:pt x="0" y="60010"/>
                  <a:pt x="60010" y="0"/>
                  <a:pt x="134036" y="0"/>
                </a:cubicBezTo>
                <a:lnTo>
                  <a:pt x="258618" y="0"/>
                </a:lnTo>
                <a:lnTo>
                  <a:pt x="258618" y="0"/>
                </a:lnTo>
                <a:lnTo>
                  <a:pt x="646545" y="0"/>
                </a:lnTo>
                <a:lnTo>
                  <a:pt x="1417673" y="0"/>
                </a:lnTo>
                <a:cubicBezTo>
                  <a:pt x="1491699" y="0"/>
                  <a:pt x="1551709" y="60010"/>
                  <a:pt x="1551709" y="134036"/>
                </a:cubicBezTo>
                <a:lnTo>
                  <a:pt x="1551709" y="469116"/>
                </a:lnTo>
                <a:lnTo>
                  <a:pt x="1551709" y="469116"/>
                </a:lnTo>
                <a:lnTo>
                  <a:pt x="1551709" y="670166"/>
                </a:lnTo>
                <a:lnTo>
                  <a:pt x="1551709" y="670163"/>
                </a:lnTo>
                <a:cubicBezTo>
                  <a:pt x="1551709" y="744189"/>
                  <a:pt x="1491699" y="804199"/>
                  <a:pt x="1417673" y="804199"/>
                </a:cubicBezTo>
                <a:lnTo>
                  <a:pt x="406400" y="804199"/>
                </a:lnTo>
                <a:lnTo>
                  <a:pt x="120071" y="1034031"/>
                </a:lnTo>
                <a:lnTo>
                  <a:pt x="258618" y="804199"/>
                </a:lnTo>
                <a:lnTo>
                  <a:pt x="134036" y="804199"/>
                </a:lnTo>
                <a:cubicBezTo>
                  <a:pt x="60010" y="804199"/>
                  <a:pt x="0" y="744189"/>
                  <a:pt x="0" y="670163"/>
                </a:cubicBezTo>
                <a:lnTo>
                  <a:pt x="0" y="670166"/>
                </a:lnTo>
                <a:lnTo>
                  <a:pt x="0" y="469116"/>
                </a:lnTo>
                <a:lnTo>
                  <a:pt x="0" y="469116"/>
                </a:lnTo>
                <a:lnTo>
                  <a:pt x="0" y="134036"/>
                </a:lnTo>
                <a:close/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6637330-084D-4B81-9EE4-992C9EA54371}"/>
              </a:ext>
            </a:extLst>
          </p:cNvPr>
          <p:cNvSpPr txBox="1"/>
          <p:nvPr/>
        </p:nvSpPr>
        <p:spPr>
          <a:xfrm>
            <a:off x="5892981" y="2791976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5,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DBF4273-9F11-4130-811F-DB222451F134}"/>
              </a:ext>
            </a:extLst>
          </p:cNvPr>
          <p:cNvSpPr txBox="1"/>
          <p:nvPr/>
        </p:nvSpPr>
        <p:spPr>
          <a:xfrm>
            <a:off x="6247916" y="2775272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8D382F3-2387-480E-9189-F48DF9D5C6FB}"/>
              </a:ext>
            </a:extLst>
          </p:cNvPr>
          <p:cNvSpPr txBox="1"/>
          <p:nvPr/>
        </p:nvSpPr>
        <p:spPr>
          <a:xfrm>
            <a:off x="4853572" y="268397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8025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2" grpId="0"/>
      <p:bldP spid="23" grpId="0"/>
      <p:bldP spid="24" grpId="0"/>
      <p:bldP spid="30" grpId="0"/>
      <p:bldP spid="31" grpId="0"/>
      <p:bldP spid="32" grpId="0"/>
      <p:bldP spid="37" grpId="0"/>
      <p:bldP spid="38" grpId="0"/>
      <p:bldP spid="43" grpId="0"/>
      <p:bldP spid="44" grpId="0"/>
      <p:bldP spid="45" grpId="0"/>
      <p:bldP spid="48" grpId="0"/>
      <p:bldP spid="49" grpId="0"/>
      <p:bldP spid="51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7" grpId="0"/>
      <p:bldP spid="8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6EECA3-4E7B-420D-B2B8-8DEDAA08A1E5}"/>
              </a:ext>
            </a:extLst>
          </p:cNvPr>
          <p:cNvSpPr txBox="1"/>
          <p:nvPr/>
        </p:nvSpPr>
        <p:spPr>
          <a:xfrm>
            <a:off x="1045027" y="394386"/>
            <a:ext cx="6972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A670E1-EDD8-46C7-9CE0-4412C1088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C23E2FB0-6C48-4FE4-B7C9-DC0D0F4DD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69" y="1385452"/>
            <a:ext cx="8431499" cy="536494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681D6E2F-CC39-4FD5-B032-BBA226C825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68" y="1801043"/>
            <a:ext cx="7242676" cy="542591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AAE173C5-E0CD-4CEA-8BD3-E40D3E99AD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03" y="2250827"/>
            <a:ext cx="6053853" cy="536494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253A5218-F399-48C3-A1F6-59476E9B0B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66" y="2700223"/>
            <a:ext cx="4865030" cy="536494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877FB827-A5DB-4387-AA12-1B7D73E610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65" y="3134276"/>
            <a:ext cx="3682303" cy="542591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7587B155-BF62-456E-A428-5B39FAD8B4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64" y="3574436"/>
            <a:ext cx="2493480" cy="542591"/>
          </a:xfrm>
          <a:prstGeom prst="rect">
            <a:avLst/>
          </a:prstGeom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3254585B-34A9-4AB7-92C0-DE2D969E46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99" y="3996124"/>
            <a:ext cx="1304657" cy="542591"/>
          </a:xfrm>
          <a:prstGeom prst="rect">
            <a:avLst/>
          </a:prstGeom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CB2BCFF7-9B57-4330-9C89-33645FE27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87" y="1814897"/>
            <a:ext cx="7242676" cy="542591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CEA0C2AB-853D-4E96-A88B-81942A85C1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86" y="2264678"/>
            <a:ext cx="6053853" cy="536494"/>
          </a:xfrm>
          <a:prstGeom prst="rect">
            <a:avLst/>
          </a:prstGeom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0A9A2A78-5434-43F5-8AAE-1FD6BB7B3E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85" y="2695603"/>
            <a:ext cx="4865030" cy="536494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822B1AA3-85B3-496A-B242-64372C6A68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84" y="3129658"/>
            <a:ext cx="3682303" cy="542591"/>
          </a:xfrm>
          <a:prstGeom prst="rect">
            <a:avLst/>
          </a:prstGeom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D738BCEC-C015-4181-A3F4-2724464D5F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83" y="3588290"/>
            <a:ext cx="2493480" cy="542591"/>
          </a:xfrm>
          <a:prstGeom prst="rect">
            <a:avLst/>
          </a:prstGeom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D49729E8-9BFA-45C4-9D50-0945278C9C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18" y="4009978"/>
            <a:ext cx="1304657" cy="542591"/>
          </a:xfrm>
          <a:prstGeom prst="rect">
            <a:avLst/>
          </a:prstGeom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B5B85ED9-10D9-42FB-90E5-4C726125F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89" y="1380838"/>
            <a:ext cx="8431499" cy="536494"/>
          </a:xfrm>
          <a:prstGeom prst="rect">
            <a:avLst/>
          </a:prstGeom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38394407-DD8B-4691-910F-562781CC5A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10" y="2260059"/>
            <a:ext cx="6053853" cy="536494"/>
          </a:xfrm>
          <a:prstGeom prst="rect">
            <a:avLst/>
          </a:prstGeom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2F237A63-377F-4D86-BEEE-FC80A3AD4F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05" y="2718704"/>
            <a:ext cx="4865030" cy="536494"/>
          </a:xfrm>
          <a:prstGeom prst="rect">
            <a:avLst/>
          </a:prstGeom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7E2900C7-C678-48D0-BCA9-AF36D2B9EA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01" y="3152752"/>
            <a:ext cx="3682303" cy="542591"/>
          </a:xfrm>
          <a:prstGeom prst="rect">
            <a:avLst/>
          </a:prstGeom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96653DF1-AD80-48CC-8863-6398A398D6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03" y="3583676"/>
            <a:ext cx="2493480" cy="542591"/>
          </a:xfrm>
          <a:prstGeom prst="rect">
            <a:avLst/>
          </a:prstGeom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B8BCA969-36B8-4C21-A98E-A6A60557B7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38" y="4005364"/>
            <a:ext cx="1304657" cy="542591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F0426CCD-DC25-4D33-870B-2005B11BF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73" y="1819521"/>
            <a:ext cx="7242676" cy="542591"/>
          </a:xfrm>
          <a:prstGeom prst="rect">
            <a:avLst/>
          </a:prstGeom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52507F43-4D2E-4F03-815F-0312F54CF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75" y="1385462"/>
            <a:ext cx="8431499" cy="536494"/>
          </a:xfrm>
          <a:prstGeom prst="rect">
            <a:avLst/>
          </a:prstGeom>
        </p:spPr>
      </p:pic>
      <p:pic>
        <p:nvPicPr>
          <p:cNvPr id="173" name="Picture 172">
            <a:extLst>
              <a:ext uri="{FF2B5EF4-FFF2-40B4-BE49-F238E27FC236}">
                <a16:creationId xmlns:a16="http://schemas.microsoft.com/office/drawing/2014/main" id="{A98C58D6-94B9-4DD8-8207-1A10E75550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91" y="2714084"/>
            <a:ext cx="4865030" cy="536494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E3E82898-8012-4B6C-B4B1-2680E172E9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30" y="3157376"/>
            <a:ext cx="3682303" cy="542591"/>
          </a:xfrm>
          <a:prstGeom prst="rect">
            <a:avLst/>
          </a:prstGeom>
        </p:spPr>
      </p:pic>
      <p:pic>
        <p:nvPicPr>
          <p:cNvPr id="175" name="Picture 174">
            <a:extLst>
              <a:ext uri="{FF2B5EF4-FFF2-40B4-BE49-F238E27FC236}">
                <a16:creationId xmlns:a16="http://schemas.microsoft.com/office/drawing/2014/main" id="{FA9633C3-E3BF-4E05-B55C-B94AAD47DC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89" y="3588300"/>
            <a:ext cx="2493480" cy="542591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815FF347-D701-411F-AA23-563F45F642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24" y="4009988"/>
            <a:ext cx="1304657" cy="542591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B442160C-51BB-4744-96AA-03F822E12A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94" y="2283163"/>
            <a:ext cx="6053853" cy="536494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31B6ACE5-6163-4D3A-88BB-DC34CBBDF4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95" y="1824142"/>
            <a:ext cx="7242676" cy="542591"/>
          </a:xfrm>
          <a:prstGeom prst="rect">
            <a:avLst/>
          </a:prstGeom>
        </p:spPr>
      </p:pic>
      <p:pic>
        <p:nvPicPr>
          <p:cNvPr id="179" name="Picture 178">
            <a:extLst>
              <a:ext uri="{FF2B5EF4-FFF2-40B4-BE49-F238E27FC236}">
                <a16:creationId xmlns:a16="http://schemas.microsoft.com/office/drawing/2014/main" id="{6C06E6E5-EE17-492E-9AEC-B283F08A0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97" y="1390083"/>
            <a:ext cx="8431499" cy="536494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4C7D8190-35B0-4B45-A3A9-A9B743BE27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09" y="3161997"/>
            <a:ext cx="3682303" cy="542591"/>
          </a:xfrm>
          <a:prstGeom prst="rect">
            <a:avLst/>
          </a:prstGeom>
        </p:spPr>
      </p:pic>
      <p:pic>
        <p:nvPicPr>
          <p:cNvPr id="181" name="Picture 180">
            <a:extLst>
              <a:ext uri="{FF2B5EF4-FFF2-40B4-BE49-F238E27FC236}">
                <a16:creationId xmlns:a16="http://schemas.microsoft.com/office/drawing/2014/main" id="{7D444F09-3844-4AA0-BAE4-84E6DC69D8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11" y="3592921"/>
            <a:ext cx="2493480" cy="542591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290804EA-CB3E-4088-8581-9D382A801C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46" y="4014609"/>
            <a:ext cx="1304657" cy="542591"/>
          </a:xfrm>
          <a:prstGeom prst="rect">
            <a:avLst/>
          </a:prstGeom>
        </p:spPr>
      </p:pic>
      <p:pic>
        <p:nvPicPr>
          <p:cNvPr id="183" name="Picture 182">
            <a:extLst>
              <a:ext uri="{FF2B5EF4-FFF2-40B4-BE49-F238E27FC236}">
                <a16:creationId xmlns:a16="http://schemas.microsoft.com/office/drawing/2014/main" id="{DA0F37A2-D512-44C8-A53C-31597D635A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11" y="2718702"/>
            <a:ext cx="4865030" cy="536494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72EB82DF-1F25-48F8-BE1E-34B0C838CC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05" y="2278547"/>
            <a:ext cx="6053853" cy="536494"/>
          </a:xfrm>
          <a:prstGeom prst="rect">
            <a:avLst/>
          </a:prstGeom>
        </p:spPr>
      </p:pic>
      <p:pic>
        <p:nvPicPr>
          <p:cNvPr id="185" name="Picture 184">
            <a:extLst>
              <a:ext uri="{FF2B5EF4-FFF2-40B4-BE49-F238E27FC236}">
                <a16:creationId xmlns:a16="http://schemas.microsoft.com/office/drawing/2014/main" id="{94DCF670-0965-4222-A1EB-CDCF082D08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15" y="1819528"/>
            <a:ext cx="7242676" cy="542591"/>
          </a:xfrm>
          <a:prstGeom prst="rect">
            <a:avLst/>
          </a:prstGeom>
        </p:spPr>
      </p:pic>
      <p:pic>
        <p:nvPicPr>
          <p:cNvPr id="186" name="Picture 185">
            <a:extLst>
              <a:ext uri="{FF2B5EF4-FFF2-40B4-BE49-F238E27FC236}">
                <a16:creationId xmlns:a16="http://schemas.microsoft.com/office/drawing/2014/main" id="{59FEB404-1D19-4935-A38B-6EFAA8EED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17" y="1385469"/>
            <a:ext cx="8431499" cy="536494"/>
          </a:xfrm>
          <a:prstGeom prst="rect">
            <a:avLst/>
          </a:prstGeom>
        </p:spPr>
      </p:pic>
      <p:pic>
        <p:nvPicPr>
          <p:cNvPr id="187" name="Picture 186">
            <a:extLst>
              <a:ext uri="{FF2B5EF4-FFF2-40B4-BE49-F238E27FC236}">
                <a16:creationId xmlns:a16="http://schemas.microsoft.com/office/drawing/2014/main" id="{0069A804-F5C8-4E4B-87DB-7F362AB8AD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31" y="3588307"/>
            <a:ext cx="2493480" cy="542591"/>
          </a:xfrm>
          <a:prstGeom prst="rect">
            <a:avLst/>
          </a:prstGeom>
        </p:spPr>
      </p:pic>
      <p:pic>
        <p:nvPicPr>
          <p:cNvPr id="188" name="Picture 187">
            <a:extLst>
              <a:ext uri="{FF2B5EF4-FFF2-40B4-BE49-F238E27FC236}">
                <a16:creationId xmlns:a16="http://schemas.microsoft.com/office/drawing/2014/main" id="{0087F46D-D63A-4491-82BD-862B738623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66" y="4009995"/>
            <a:ext cx="1304657" cy="542591"/>
          </a:xfrm>
          <a:prstGeom prst="rect">
            <a:avLst/>
          </a:prstGeom>
        </p:spPr>
      </p:pic>
      <p:pic>
        <p:nvPicPr>
          <p:cNvPr id="189" name="Picture 188">
            <a:extLst>
              <a:ext uri="{FF2B5EF4-FFF2-40B4-BE49-F238E27FC236}">
                <a16:creationId xmlns:a16="http://schemas.microsoft.com/office/drawing/2014/main" id="{EC0CC8E8-B36A-4DEF-86DA-AE5C8170B0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00" y="3157385"/>
            <a:ext cx="3682303" cy="542591"/>
          </a:xfrm>
          <a:prstGeom prst="rect">
            <a:avLst/>
          </a:prstGeom>
        </p:spPr>
      </p:pic>
      <p:pic>
        <p:nvPicPr>
          <p:cNvPr id="190" name="Picture 189">
            <a:extLst>
              <a:ext uri="{FF2B5EF4-FFF2-40B4-BE49-F238E27FC236}">
                <a16:creationId xmlns:a16="http://schemas.microsoft.com/office/drawing/2014/main" id="{75112AE2-338E-43E5-8BF8-B740EDCAFE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99" y="2714099"/>
            <a:ext cx="4865030" cy="536494"/>
          </a:xfrm>
          <a:prstGeom prst="rect">
            <a:avLst/>
          </a:prstGeom>
        </p:spPr>
      </p:pic>
      <p:pic>
        <p:nvPicPr>
          <p:cNvPr id="191" name="Picture 190">
            <a:extLst>
              <a:ext uri="{FF2B5EF4-FFF2-40B4-BE49-F238E27FC236}">
                <a16:creationId xmlns:a16="http://schemas.microsoft.com/office/drawing/2014/main" id="{F18E07B2-FB42-4B92-92F8-11CC1A3BC1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09" y="2273934"/>
            <a:ext cx="6053853" cy="536494"/>
          </a:xfrm>
          <a:prstGeom prst="rect">
            <a:avLst/>
          </a:prstGeom>
        </p:spPr>
      </p:pic>
      <p:pic>
        <p:nvPicPr>
          <p:cNvPr id="192" name="Picture 191">
            <a:extLst>
              <a:ext uri="{FF2B5EF4-FFF2-40B4-BE49-F238E27FC236}">
                <a16:creationId xmlns:a16="http://schemas.microsoft.com/office/drawing/2014/main" id="{84CCBDD9-8FD4-42F4-A38A-660B1D841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39" y="1824152"/>
            <a:ext cx="7242676" cy="542591"/>
          </a:xfrm>
          <a:prstGeom prst="rect">
            <a:avLst/>
          </a:prstGeom>
        </p:spPr>
      </p:pic>
      <p:pic>
        <p:nvPicPr>
          <p:cNvPr id="193" name="Picture 192">
            <a:extLst>
              <a:ext uri="{FF2B5EF4-FFF2-40B4-BE49-F238E27FC236}">
                <a16:creationId xmlns:a16="http://schemas.microsoft.com/office/drawing/2014/main" id="{2835D97D-07DF-482C-830A-5E9D50584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41" y="1390093"/>
            <a:ext cx="8431499" cy="536494"/>
          </a:xfrm>
          <a:prstGeom prst="rect">
            <a:avLst/>
          </a:prstGeom>
        </p:spPr>
      </p:pic>
      <p:pic>
        <p:nvPicPr>
          <p:cNvPr id="194" name="Picture 193">
            <a:extLst>
              <a:ext uri="{FF2B5EF4-FFF2-40B4-BE49-F238E27FC236}">
                <a16:creationId xmlns:a16="http://schemas.microsoft.com/office/drawing/2014/main" id="{F9D86C24-DB13-45E3-89E0-0CD25865DA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90" y="4014619"/>
            <a:ext cx="1304657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6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" dur="indefinite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0" dur="indefinite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3" dur="indefinite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6" dur="indefinite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9" dur="indefinite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2" dur="indefinite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52" dur="indefinite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55" dur="indefinite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58" dur="indefinite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61" dur="indefinite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64" dur="indefinite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67" dur="indefinite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indefinite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97" dur="indefinite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indefinite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00" dur="indefinite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indefinite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03" dur="indefinite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indefinite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06" dur="indefinite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indefinite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09" dur="indefinite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indefinite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12" dur="indefinite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indefinite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41" dur="indefinite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indefinite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44" dur="indefinite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indefinite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47" dur="indefinite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indefinite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50" dur="indefinite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indefinite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53" dur="indefinite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indefinite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56" dur="indefinite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indefinite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85" dur="indefinite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indefinite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88" dur="indefinite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indefinite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91" dur="indefinite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indefinite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94" dur="indefinite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indefinite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97" dur="indefinite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indefinite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00" dur="indefinite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indefinite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29" dur="indefinite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indefinite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32" dur="indefinite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indefinite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35" dur="indefinite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indefinite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38" dur="indefinite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indefinite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41" dur="indefinite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indefinite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44" dur="indefinite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indefinite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74" dur="indefinite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indefinite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77" dur="indefinite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indefinite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80" dur="indefinite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indefinite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83" dur="indefinite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indefinite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86" dur="indefinite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indefinite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89" dur="indefinite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6EECA3-4E7B-420D-B2B8-8DEDAA08A1E5}"/>
              </a:ext>
            </a:extLst>
          </p:cNvPr>
          <p:cNvSpPr txBox="1"/>
          <p:nvPr/>
        </p:nvSpPr>
        <p:spPr>
          <a:xfrm>
            <a:off x="1045027" y="394386"/>
            <a:ext cx="696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A670E1-EDD8-46C7-9CE0-4412C1088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C4D114B-569E-4BB1-B0FE-951EF9E02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82" y="1380177"/>
            <a:ext cx="1310754" cy="315190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444662F-C072-4684-9F13-78A4E34BA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860" y="1380177"/>
            <a:ext cx="1310754" cy="271905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E6968CF-6AFC-4406-8731-F7B6801803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338" y="1380177"/>
            <a:ext cx="1310754" cy="22922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A81B437-71F5-40B0-9799-D76E28267B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816" y="1380177"/>
            <a:ext cx="1310754" cy="184724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DEE09C8-A259-4C28-84FD-1401802D8D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910" y="1378881"/>
            <a:ext cx="1304657" cy="140220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A41FAAA-6730-4348-AE50-9AD73B92B3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388" y="1378881"/>
            <a:ext cx="1304657" cy="96934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094EBC3-845B-40AE-BAE5-76AEEB4BAC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621" y="1370941"/>
            <a:ext cx="1304657" cy="53649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8ACD0DD-62A7-495D-BFBC-1ED1735A5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241" y="1384798"/>
            <a:ext cx="1310754" cy="271905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C957560-B5A0-4E6B-B5FD-545B321CAB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719" y="1384798"/>
            <a:ext cx="1310754" cy="229229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112698E5-3F9D-4D2E-8AA9-420D186BF2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197" y="1384798"/>
            <a:ext cx="1310754" cy="184724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64AED0F6-5901-4227-B6A0-A1AFCC8155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291" y="1383502"/>
            <a:ext cx="1304657" cy="140220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49AD8087-9E99-44BF-92C7-AB09A77E96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769" y="1383502"/>
            <a:ext cx="1304657" cy="96934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6D19DEB-086B-43DC-8ABB-6ED7C7F504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002" y="1375562"/>
            <a:ext cx="1304657" cy="536494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67989D3-03F8-4B64-9A63-0CB9A2DE2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66" y="1384797"/>
            <a:ext cx="1310754" cy="315190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2B14F99-3811-4FDC-B1CA-0E41A427D1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103" y="1389418"/>
            <a:ext cx="1310754" cy="229229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4DA19BEE-AA3A-478B-9968-517F182D14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581" y="1389418"/>
            <a:ext cx="1310754" cy="1847248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4869D3AA-9606-43F9-9FE6-A72E6AB49D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675" y="1388122"/>
            <a:ext cx="1304657" cy="1402202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6832C6E2-5BFE-41C9-ABF4-096CA4ED97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153" y="1388122"/>
            <a:ext cx="1304657" cy="96934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CEE1A2C8-69E5-4F26-AA1C-047EFB2AD1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386" y="1380182"/>
            <a:ext cx="1304657" cy="536494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37F2A74-6CAC-47CA-B2A0-0E74D21424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861" y="1389421"/>
            <a:ext cx="1310754" cy="2719052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E0BAE5B0-3BFC-49C1-BBDA-1B0276C12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86" y="1389420"/>
            <a:ext cx="1310754" cy="315190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775239B-BDB0-498B-B30E-E9F8AD9CD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201" y="1394041"/>
            <a:ext cx="1310754" cy="184724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483F9DFD-BD1F-4E59-B96B-24C6AE99F9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295" y="1392745"/>
            <a:ext cx="1304657" cy="140220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E640DC79-399A-4F02-9EC5-191255E709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773" y="1392745"/>
            <a:ext cx="1304657" cy="96934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D0D68035-1EC2-40D6-8350-93BAB386BB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006" y="1384805"/>
            <a:ext cx="1304657" cy="53649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F8EA259-0B30-4B93-A28A-D1FC2617F6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489" y="1394040"/>
            <a:ext cx="1310754" cy="229229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0FBE638-BCBA-4E50-A367-F53FC5143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247" y="1394043"/>
            <a:ext cx="1310754" cy="271905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238100E0-AD4D-4DF4-B7E2-F0F65E099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72" y="1394042"/>
            <a:ext cx="1310754" cy="315190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7E12FE5A-24AC-44B3-953A-7D3BC98D29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681" y="1397367"/>
            <a:ext cx="1304657" cy="1402202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F8EFD7B6-428B-4E7C-BC27-A7DDF1A44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159" y="1397367"/>
            <a:ext cx="1304657" cy="96934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458BCD2C-9594-4FDE-A07A-482AC46C64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392" y="1389427"/>
            <a:ext cx="1304657" cy="536494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91EFD4A6-157D-4A45-BB72-6EB4DF16A3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827" y="1389429"/>
            <a:ext cx="1310754" cy="184724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AF07F1C2-F5B3-449B-86B1-805859965F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115" y="1389428"/>
            <a:ext cx="1310754" cy="229229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1D5ACE9E-AA9C-4D6C-B892-6BCC18DA84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873" y="1389431"/>
            <a:ext cx="1310754" cy="271905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A0919384-4BD3-4AD9-A834-2A186B96E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98" y="1389430"/>
            <a:ext cx="1310754" cy="315190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FA4B8EB0-6D5B-4964-A715-986888D62E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785" y="1392755"/>
            <a:ext cx="1304657" cy="969348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4BFB1A78-B965-405D-9D06-82FD26431A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018" y="1384815"/>
            <a:ext cx="1304657" cy="536494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113093E9-EB5E-4AC1-AF3C-36947E434D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069" y="1401991"/>
            <a:ext cx="1304657" cy="1402202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7C259EAB-D430-405D-B028-17E6F69532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215" y="1394053"/>
            <a:ext cx="1310754" cy="1847248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87836CE3-CDCF-41ED-823C-ED719847C5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503" y="1394052"/>
            <a:ext cx="1310754" cy="229229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0F055F30-02C8-4C8C-8099-F0C46BBA2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261" y="1394055"/>
            <a:ext cx="1310754" cy="2719052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EF73A1E5-D939-4D42-9C8C-13D238D26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86" y="1394054"/>
            <a:ext cx="1310754" cy="3151905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946806A8-11FA-49AC-B6D9-9C4946A707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06" y="1389439"/>
            <a:ext cx="1304657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1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0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3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6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9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2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51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54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57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60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63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66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95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98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01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04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07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10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39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42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45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indefinit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48" dur="indefinite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indefinit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51" dur="indefinite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indefinit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54" dur="indefinite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indefinit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84" dur="indefinite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indefinit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87" dur="indefinite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indefinit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90" dur="indefinite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93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indefinite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96" dur="indefinite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99" dur="indefinite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indefinit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29" dur="indefinite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32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35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indefinite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38" dur="indefinite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indefinit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41" dur="indefinite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indefinite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44" dur="indefinite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indefinite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74" dur="indefinite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indefinite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77" dur="indefinite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80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indefinite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83" dur="indefinite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indefinite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86" dur="indefinite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indefinite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89" dur="indefinite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3021</TotalTime>
  <Words>1167</Words>
  <Application>Microsoft Office PowerPoint</Application>
  <PresentationFormat>On-screen Show (4:3)</PresentationFormat>
  <Paragraphs>436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Anh Trần Thị</dc:creator>
  <cp:lastModifiedBy>Admin</cp:lastModifiedBy>
  <cp:revision>106</cp:revision>
  <dcterms:created xsi:type="dcterms:W3CDTF">2020-03-05T11:44:20Z</dcterms:created>
  <dcterms:modified xsi:type="dcterms:W3CDTF">2020-03-24T15:38:51Z</dcterms:modified>
</cp:coreProperties>
</file>