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8" r:id="rId3"/>
    <p:sldId id="289" r:id="rId4"/>
    <p:sldId id="258" r:id="rId5"/>
    <p:sldId id="261" r:id="rId6"/>
    <p:sldId id="286" r:id="rId7"/>
    <p:sldId id="273" r:id="rId8"/>
    <p:sldId id="281" r:id="rId9"/>
    <p:sldId id="282" r:id="rId10"/>
    <p:sldId id="280" r:id="rId11"/>
    <p:sldId id="283" r:id="rId12"/>
    <p:sldId id="284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EF0"/>
    <a:srgbClr val="079C42"/>
    <a:srgbClr val="1BAF4B"/>
    <a:srgbClr val="85C441"/>
    <a:srgbClr val="5F662D"/>
    <a:srgbClr val="F6D200"/>
    <a:srgbClr val="CE761A"/>
    <a:srgbClr val="FFCB05"/>
    <a:srgbClr val="A08B07"/>
    <a:srgbClr val="A48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343" autoAdjust="0"/>
  </p:normalViewPr>
  <p:slideViewPr>
    <p:cSldViewPr snapToGrid="0">
      <p:cViewPr varScale="1">
        <p:scale>
          <a:sx n="86" d="100"/>
          <a:sy n="86" d="100"/>
        </p:scale>
        <p:origin x="10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chuột vào dấu ? để hiển thị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58" y="695924"/>
            <a:ext cx="5973474" cy="2006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Xem tranh rồi 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66" y="3522461"/>
            <a:ext cx="5356793" cy="22791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0620" y="3148519"/>
            <a:ext cx="350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7502" y="3515726"/>
            <a:ext cx="5805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4" y="124753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7502" y="811641"/>
            <a:ext cx="427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057" y="6203794"/>
            <a:ext cx="3947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393" y="2657244"/>
            <a:ext cx="1258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9 – 4 =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0353" y="5655224"/>
            <a:ext cx="277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–          =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2962" y="2622878"/>
            <a:ext cx="411670" cy="4116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9623" y="3110791"/>
            <a:ext cx="411670" cy="4116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1292" y="5678153"/>
            <a:ext cx="411670" cy="4116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21055" y="5661498"/>
            <a:ext cx="411670" cy="4116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2816" y="6127278"/>
            <a:ext cx="411670" cy="4116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Xem tranh rồi 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72427" y="4474368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163669" y="4542352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67881" y="4514642"/>
                <a:ext cx="458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881" y="4514642"/>
                <a:ext cx="45884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25032" y="455475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51380" y="4572776"/>
                <a:ext cx="458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0" y="4572776"/>
                <a:ext cx="45884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470729" y="4519185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9756" y="351440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90" y="4051706"/>
            <a:ext cx="946066" cy="2899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15653" y="351440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87" y="4034944"/>
            <a:ext cx="946066" cy="28991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21550" y="3514406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50" y="4034944"/>
            <a:ext cx="946066" cy="2899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30095" y="352542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01" y="4048531"/>
            <a:ext cx="946066" cy="2899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12008" y="353598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8" y="853183"/>
            <a:ext cx="8076304" cy="2712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9117" y="5473386"/>
            <a:ext cx="556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4" y="124753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9843" y="4493200"/>
            <a:ext cx="28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77060" y="5383732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975362" y="5428549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4476" y="5402564"/>
            <a:ext cx="28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00978" y="892669"/>
            <a:ext cx="559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3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  <p:bldP spid="7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0" y="963396"/>
            <a:ext cx="7575590" cy="3223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21468" y="5011737"/>
                <a:ext cx="458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b="1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468" y="5011737"/>
                <a:ext cx="45884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45028" y="394386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Xem tranh rồi nêu số.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978" y="892669"/>
            <a:ext cx="559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92399" y="4980775"/>
            <a:ext cx="3737430" cy="568037"/>
            <a:chOff x="2660075" y="5194662"/>
            <a:chExt cx="3737430" cy="568037"/>
          </a:xfrm>
        </p:grpSpPr>
        <p:sp>
          <p:nvSpPr>
            <p:cNvPr id="9" name="Rectangle 8"/>
            <p:cNvSpPr/>
            <p:nvPr/>
          </p:nvSpPr>
          <p:spPr>
            <a:xfrm>
              <a:off x="2660075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67203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29468" y="5194662"/>
              <a:ext cx="568037" cy="5680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62496" y="5025592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82983" y="5025592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71043" y="5011737"/>
                <a:ext cx="458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43" y="5011737"/>
                <a:ext cx="4588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932384" y="5025592"/>
            <a:ext cx="59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94" y="124753"/>
            <a:ext cx="714375" cy="7143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87187" y="5909827"/>
            <a:ext cx="556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cốc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6452" y="432832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86" y="4502863"/>
            <a:ext cx="946066" cy="28991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82349" y="432832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483" y="4502863"/>
            <a:ext cx="946066" cy="2899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88246" y="432832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957" y="4502863"/>
            <a:ext cx="946066" cy="28991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538720" y="432832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658" y="2348020"/>
            <a:ext cx="704656" cy="7046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19" y="2210509"/>
            <a:ext cx="684148" cy="6841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99" y="2471546"/>
            <a:ext cx="671476" cy="671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2384" y="50003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6441" y="50003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674442" y="5786935"/>
            <a:ext cx="568037" cy="5680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772744" y="5831752"/>
            <a:ext cx="458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61858" y="5805767"/>
            <a:ext cx="28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16337 0.196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97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09722 0.231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1" y="115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112E-17 L -0.06128 0.2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4" grpId="0"/>
      <p:bldP spid="29" grpId="0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0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419" y="2967335"/>
            <a:ext cx="7573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 bằng cách</a:t>
            </a:r>
            <a:r>
              <a:rPr lang="en-US" sz="54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 lùi</a:t>
            </a:r>
          </a:p>
        </p:txBody>
      </p:sp>
    </p:spTree>
    <p:extLst>
      <p:ext uri="{BB962C8B-B14F-4D97-AF65-F5344CB8AC3E}">
        <p14:creationId xmlns:p14="http://schemas.microsoft.com/office/powerpoint/2010/main" val="3560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7" y="1154510"/>
            <a:ext cx="8215328" cy="437345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5880983" y="3176410"/>
            <a:ext cx="2146501" cy="660400"/>
          </a:xfrm>
          <a:prstGeom prst="wedgeRoundRectCallout">
            <a:avLst>
              <a:gd name="adj1" fmla="val -71326"/>
              <a:gd name="adj2" fmla="val -136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80890" y="3196093"/>
            <a:ext cx="2037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06" y="1716615"/>
            <a:ext cx="1048879" cy="44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2209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7094" y="2209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8100" y="2209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2694" y="22098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500" y="21844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9094" y="21971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2732" y="21971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9616" y="2197100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07444" y="2631489"/>
            <a:ext cx="1970656" cy="752868"/>
          </a:xfrm>
          <a:prstGeom prst="wedgeRoundRectCallout">
            <a:avLst>
              <a:gd name="adj1" fmla="val 58126"/>
              <a:gd name="adj2" fmla="val -1714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2024" y="2652146"/>
            <a:ext cx="2042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0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spc="-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spc="-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000" spc="-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000" spc="-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000" spc="-10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000" spc="-10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000" spc="-1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spc="-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7456" y="3199475"/>
            <a:ext cx="153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8, 7, 6.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256" y="1716615"/>
            <a:ext cx="1048879" cy="4402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5454" y="4613564"/>
            <a:ext cx="141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8 – 2 = ?</a:t>
            </a:r>
            <a:r>
              <a:rPr lang="en-US" b="1" smtClean="0"/>
              <a:t> </a:t>
            </a:r>
            <a:endParaRPr lang="en-US" b="1"/>
          </a:p>
        </p:txBody>
      </p:sp>
      <p:sp>
        <p:nvSpPr>
          <p:cNvPr id="22" name="TextBox 21"/>
          <p:cNvSpPr txBox="1"/>
          <p:nvPr/>
        </p:nvSpPr>
        <p:spPr>
          <a:xfrm>
            <a:off x="2209624" y="4240717"/>
            <a:ext cx="3038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 </a:t>
            </a: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Từ 8 đếm lùi 2 bước</a:t>
            </a:r>
            <a:r>
              <a:rPr lang="en-US" b="1" smtClean="0"/>
              <a:t> </a:t>
            </a:r>
            <a:endParaRPr lang="en-US" b="1"/>
          </a:p>
        </p:txBody>
      </p:sp>
      <p:sp>
        <p:nvSpPr>
          <p:cNvPr id="25" name="Rectangle 24"/>
          <p:cNvSpPr/>
          <p:nvPr/>
        </p:nvSpPr>
        <p:spPr>
          <a:xfrm>
            <a:off x="2457314" y="4656297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56340" y="5047019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2636" y="5074730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98" y="5198334"/>
            <a:ext cx="592961" cy="1897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90437" y="4656297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55759" y="5074730"/>
            <a:ext cx="3884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75" y="5198334"/>
            <a:ext cx="592961" cy="18974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467836" y="4446789"/>
            <a:ext cx="2748263" cy="76443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684813" y="4610114"/>
            <a:ext cx="22958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/>
              <a:t> </a:t>
            </a:r>
            <a:r>
              <a:rPr lang="en-US" sz="2600" b="1" smtClean="0">
                <a:latin typeface="Arial" panose="020B0604020202020204" pitchFamily="34" charset="0"/>
                <a:cs typeface="Arial" panose="020B0604020202020204" pitchFamily="34" charset="0"/>
              </a:rPr>
              <a:t>Vậy 8 – 2 = 6 </a:t>
            </a:r>
            <a:endParaRPr lang="en-US" sz="2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370" y="1680048"/>
            <a:ext cx="731520" cy="572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994" y="1680048"/>
            <a:ext cx="731520" cy="55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09392 0.120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601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10122 0.1141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0" grpId="1"/>
      <p:bldP spid="20" grpId="2"/>
      <p:bldP spid="3" grpId="0"/>
      <p:bldP spid="3" grpId="1"/>
      <p:bldP spid="3" grpId="2"/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4" grpId="0" animBg="1"/>
      <p:bldP spid="15" grpId="0"/>
      <p:bldP spid="15" grpId="1"/>
      <p:bldP spid="15" grpId="2"/>
      <p:bldP spid="16" grpId="0"/>
      <p:bldP spid="16" grpId="1"/>
      <p:bldP spid="16" grpId="2"/>
      <p:bldP spid="21" grpId="0"/>
      <p:bldP spid="21" grpId="1"/>
      <p:bldP spid="21" grpId="2"/>
      <p:bldP spid="22" grpId="0"/>
      <p:bldP spid="22" grpId="1"/>
      <p:bldP spid="22" grpId="2"/>
      <p:bldP spid="25" grpId="0" animBg="1"/>
      <p:bldP spid="25" grpId="1" animBg="1"/>
      <p:bldP spid="25" grpId="2" animBg="1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 animBg="1"/>
      <p:bldP spid="29" grpId="1" animBg="1"/>
      <p:bldP spid="29" grpId="2" animBg="1"/>
      <p:bldP spid="30" grpId="0"/>
      <p:bldP spid="30" grpId="1"/>
      <p:bldP spid="30" grpId="2"/>
      <p:bldP spid="33" grpId="0" animBg="1"/>
      <p:bldP spid="33" grpId="1" animBg="1"/>
      <p:bldP spid="33" grpId="2" animBg="1"/>
      <p:bldP spid="32" grpId="0"/>
      <p:bldP spid="32" grpId="1"/>
      <p:bldP spid="3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1970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9100" y="1307380"/>
            <a:ext cx="3438813" cy="1833204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634786" y="1551884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1008" y="1551884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137" y="2039590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0034" y="203959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6330" y="203959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2" y="2190906"/>
            <a:ext cx="592961" cy="1897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4131" y="1551884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9453" y="203959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210" y="2556156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62508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8442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–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9330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6700" y="258906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3742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6527" y="1999671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7235" y="1983522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361" y="2000826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67181" y="1957136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9" y="2190906"/>
            <a:ext cx="592961" cy="1897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2" y="2190906"/>
            <a:ext cx="592961" cy="18974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8509" y="74465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71943" y="752159"/>
            <a:ext cx="122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3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25518" y="752159"/>
            <a:ext cx="41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25085" y="3352800"/>
            <a:ext cx="8693831" cy="0"/>
          </a:xfrm>
          <a:prstGeom prst="line">
            <a:avLst/>
          </a:prstGeom>
          <a:ln w="28575">
            <a:solidFill>
              <a:srgbClr val="1BAF4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19100" y="3931243"/>
            <a:ext cx="4366137" cy="1833204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768509" y="353730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71944" y="3551156"/>
            <a:ext cx="120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7106" y="411224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23116" y="411224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137" y="4663453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70034" y="466345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6330" y="466345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2" y="4828185"/>
            <a:ext cx="592961" cy="162916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2667196" y="411224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69453" y="466345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4210" y="5180019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62508" y="519387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88442" y="519387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–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19330" y="519387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66700" y="521292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73742" y="519387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84627" y="4906618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5 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23735" y="4903169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25518" y="3551156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56361" y="4907773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70417" y="4876783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9" y="4814769"/>
            <a:ext cx="592961" cy="1897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2" y="4814769"/>
            <a:ext cx="592961" cy="189747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581387" y="411224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88934" y="466345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17" y="4828185"/>
            <a:ext cx="592961" cy="162916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45028" y="380531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trừ bằng cách đếm lùi.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8079485" y="2013150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7235" y="2001473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081033" y="1975087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154812" y="1989912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509" y="74465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943" y="752159"/>
            <a:ext cx="123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3 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327978" y="752159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9100" y="1307380"/>
            <a:ext cx="3438813" cy="1833204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045028" y="380531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trừ bằng cách đếm lùi.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4786" y="1551884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1008" y="1551884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37" y="2039590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0034" y="203959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6330" y="203959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2" y="2190906"/>
            <a:ext cx="592961" cy="1897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04131" y="1551884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69453" y="2039591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210" y="2556156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2508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8442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–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9330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6700" y="258906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73742" y="2570011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0379" y="1989912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156361" y="1991067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9" y="2190906"/>
            <a:ext cx="592961" cy="18974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2" y="2190906"/>
            <a:ext cx="592961" cy="1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4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/>
      <p:bldP spid="25" grpId="0"/>
      <p:bldP spid="25" grpId="1"/>
      <p:bldP spid="58" grpId="0"/>
      <p:bldP spid="58" grpId="1"/>
      <p:bldP spid="58" grpId="2"/>
      <p:bldP spid="69" grpId="1"/>
      <p:bldP spid="6" grpId="0" animBg="1"/>
      <p:bldP spid="10" grpId="0"/>
      <p:bldP spid="10" grpId="1"/>
      <p:bldP spid="11" grpId="0"/>
      <p:bldP spid="11" grpId="1"/>
      <p:bldP spid="12" grpId="0"/>
      <p:bldP spid="12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57" grpId="0"/>
      <p:bldP spid="57" grpId="1"/>
      <p:bldP spid="5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Box 115"/>
          <p:cNvSpPr txBox="1"/>
          <p:nvPr/>
        </p:nvSpPr>
        <p:spPr>
          <a:xfrm>
            <a:off x="6978090" y="4863855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109165" y="4854604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48148" y="4848977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solidFill>
                <a:srgbClr val="079C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71135" y="1987318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21235" y="1993344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102074" y="1997605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151350" y="1999671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65" name="Rounded Rectangle 64"/>
          <p:cNvSpPr/>
          <p:nvPr/>
        </p:nvSpPr>
        <p:spPr>
          <a:xfrm>
            <a:off x="419100" y="1329096"/>
            <a:ext cx="3438813" cy="1833204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Rectangle 72"/>
          <p:cNvSpPr/>
          <p:nvPr/>
        </p:nvSpPr>
        <p:spPr>
          <a:xfrm>
            <a:off x="634786" y="157360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571008" y="157360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2137" y="2061306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70034" y="2061307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536330" y="2061307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2" y="2212622"/>
            <a:ext cx="592961" cy="189747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2504131" y="1573600"/>
            <a:ext cx="419496" cy="419496"/>
          </a:xfrm>
          <a:prstGeom prst="rect">
            <a:avLst/>
          </a:prstGeom>
          <a:solidFill>
            <a:srgbClr val="FFCB05"/>
          </a:solidFill>
          <a:ln>
            <a:solidFill>
              <a:srgbClr val="CE7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69453" y="2061307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4210" y="2577872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62508" y="2591727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88442" y="2591727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–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19330" y="2591727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66700" y="2610777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673742" y="2591727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69763" y="822009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9" y="2212622"/>
            <a:ext cx="592961" cy="18974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2" y="2212622"/>
            <a:ext cx="592961" cy="189747"/>
          </a:xfrm>
          <a:prstGeom prst="rect">
            <a:avLst/>
          </a:prstGeom>
        </p:spPr>
      </p:pic>
      <p:cxnSp>
        <p:nvCxnSpPr>
          <p:cNvPr id="97" name="Straight Connector 96"/>
          <p:cNvCxnSpPr/>
          <p:nvPr/>
        </p:nvCxnSpPr>
        <p:spPr>
          <a:xfrm>
            <a:off x="141955" y="3491350"/>
            <a:ext cx="8693831" cy="0"/>
          </a:xfrm>
          <a:prstGeom prst="line">
            <a:avLst/>
          </a:prstGeom>
          <a:ln w="28575">
            <a:solidFill>
              <a:srgbClr val="1BAF4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ounded Rectangle 97"/>
          <p:cNvSpPr/>
          <p:nvPr/>
        </p:nvSpPr>
        <p:spPr>
          <a:xfrm>
            <a:off x="419100" y="4178893"/>
            <a:ext cx="4366137" cy="1833204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9" name="TextBox 98"/>
          <p:cNvSpPr txBox="1"/>
          <p:nvPr/>
        </p:nvSpPr>
        <p:spPr>
          <a:xfrm>
            <a:off x="768509" y="3651601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71944" y="3665456"/>
            <a:ext cx="120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787106" y="435989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723116" y="435989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2137" y="4911103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570034" y="491110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36330" y="491110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2" y="5075835"/>
            <a:ext cx="592961" cy="162916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>
            <a:off x="2667196" y="435989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69453" y="491110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54210" y="5427669"/>
            <a:ext cx="71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62508" y="544152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588442" y="544152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–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19330" y="544152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66700" y="546057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673742" y="5441524"/>
            <a:ext cx="43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138982" y="4867304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5 =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369763" y="3665456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110716" y="4868459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8159655" y="4837469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69" y="5062419"/>
            <a:ext cx="592961" cy="18974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2" y="5062419"/>
            <a:ext cx="592961" cy="189747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3581387" y="4359897"/>
            <a:ext cx="82296" cy="576072"/>
          </a:xfrm>
          <a:prstGeom prst="rect">
            <a:avLst/>
          </a:prstGeom>
          <a:solidFill>
            <a:srgbClr val="85C441"/>
          </a:solidFill>
          <a:ln>
            <a:solidFill>
              <a:srgbClr val="5F66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288934" y="4911104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17" y="5075835"/>
            <a:ext cx="592961" cy="16291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768509" y="74465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71943" y="752159"/>
            <a:ext cx="123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3 =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27978" y="752159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45028" y="380531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trừ bằng cách đếm lùi.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6" grpId="1"/>
      <p:bldP spid="120" grpId="0"/>
      <p:bldP spid="121" grpId="0"/>
      <p:bldP spid="98" grpId="0" animBg="1"/>
      <p:bldP spid="103" grpId="0"/>
      <p:bldP spid="103" grpId="1"/>
      <p:bldP spid="104" grpId="0"/>
      <p:bldP spid="104" grpId="1"/>
      <p:bldP spid="105" grpId="0"/>
      <p:bldP spid="105" grpId="1"/>
      <p:bldP spid="108" grpId="0"/>
      <p:bldP spid="108" grpId="1"/>
      <p:bldP spid="109" grpId="0"/>
      <p:bldP spid="109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8" grpId="0"/>
      <p:bldP spid="118" grpId="1"/>
      <p:bldP spid="118" grpId="2"/>
      <p:bldP spid="119" grpId="0"/>
      <p:bldP spid="119" grpId="1"/>
      <p:bldP spid="11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37" y="868768"/>
            <a:ext cx="2402713" cy="478048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77131" y="2797346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2416" y="3905478"/>
            <a:ext cx="48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79C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3501" y="1842025"/>
            <a:ext cx="3307773" cy="3669775"/>
          </a:xfrm>
          <a:prstGeom prst="roundRect">
            <a:avLst/>
          </a:prstGeom>
          <a:solidFill>
            <a:srgbClr val="D5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045028" y="39438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Hãy trừ bằng cách đếm lùi.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9" y="2650169"/>
            <a:ext cx="1279184" cy="1950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593" y="107925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028" y="1093112"/>
            <a:ext cx="1446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/>
              <a:t>–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 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2003" y="1075807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616" y="2134738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82" y="2124812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02860" y="2124813"/>
            <a:ext cx="38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5081" y="2124813"/>
            <a:ext cx="5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3948" y="2117144"/>
            <a:ext cx="22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8601" y="2124811"/>
            <a:ext cx="22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60454" y="2124334"/>
            <a:ext cx="221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3722" y="4810419"/>
            <a:ext cx="216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 10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3 =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06948" y="2810050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60521" y="3934215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/>
              <a:t>–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2 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78682" y="2811205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03967" y="3907829"/>
            <a:ext cx="24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446466" y="2001358"/>
            <a:ext cx="619925" cy="17143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14613" y="1960749"/>
            <a:ext cx="619932" cy="1996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8366" flipH="1">
            <a:off x="887401" y="1970201"/>
            <a:ext cx="619925" cy="1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1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10" grpId="0"/>
      <p:bldP spid="10" grpId="1"/>
      <p:bldP spid="11" grpId="0"/>
      <p:bldP spid="11" grpId="1"/>
      <p:bldP spid="12" grpId="0"/>
      <p:bldP spid="1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  <p:bldP spid="32" grpId="0"/>
      <p:bldP spid="32" grpId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2950</TotalTime>
  <Words>365</Words>
  <Application>Microsoft Office PowerPoint</Application>
  <PresentationFormat>On-screen Show (4:3)</PresentationFormat>
  <Paragraphs>179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615</cp:revision>
  <dcterms:created xsi:type="dcterms:W3CDTF">2018-11-09T03:14:06Z</dcterms:created>
  <dcterms:modified xsi:type="dcterms:W3CDTF">2020-04-24T09:16:27Z</dcterms:modified>
</cp:coreProperties>
</file>