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05" r:id="rId4"/>
    <p:sldId id="258" r:id="rId5"/>
    <p:sldId id="295" r:id="rId6"/>
    <p:sldId id="296" r:id="rId7"/>
    <p:sldId id="303" r:id="rId8"/>
    <p:sldId id="292" r:id="rId9"/>
    <p:sldId id="293" r:id="rId10"/>
    <p:sldId id="261" r:id="rId11"/>
    <p:sldId id="273" r:id="rId12"/>
    <p:sldId id="299" r:id="rId13"/>
    <p:sldId id="300" r:id="rId14"/>
    <p:sldId id="302" r:id="rId15"/>
    <p:sldId id="297" r:id="rId16"/>
    <p:sldId id="304" r:id="rId17"/>
    <p:sldId id="301" r:id="rId18"/>
    <p:sldId id="290" r:id="rId19"/>
    <p:sldId id="284" r:id="rId20"/>
    <p:sldId id="264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A170B"/>
    <a:srgbClr val="FAC5CD"/>
    <a:srgbClr val="E64536"/>
    <a:srgbClr val="74CEE2"/>
    <a:srgbClr val="72CEE2"/>
    <a:srgbClr val="3F0904"/>
    <a:srgbClr val="B86228"/>
    <a:srgbClr val="4F1F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6" autoAdjust="0"/>
    <p:restoredTop sz="94343" autoAdjust="0"/>
  </p:normalViewPr>
  <p:slideViewPr>
    <p:cSldViewPr snapToGrid="0">
      <p:cViewPr varScale="1">
        <p:scale>
          <a:sx n="75" d="100"/>
          <a:sy n="75" d="100"/>
        </p:scale>
        <p:origin x="-12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A941E4-3B5A-4764-A6CE-A4A45E092EBC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308BCA-9DCF-435E-B51B-066F125C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B4D90F-6A1B-4CC6-8F19-304F0E115424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2585C1-4DC1-4CCB-936A-47CE8ADD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B2D2B6-A968-484E-9959-B0B84A05D3B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3A0E1B-CA37-4735-B449-8130BFF1F1C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44A46-E83E-4044-9C00-CE8B33497BC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18EC5-6D20-4EF1-9CBB-E796EFF971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20C486-4D3B-42B4-BAE7-4714CAE816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7ACF83-006A-4792-AE57-210EA0E00FF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4098-165B-4775-AC25-31E6AE589458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D83E-4F39-4F5E-B2DB-C872EE391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3D8D-C161-4193-BA72-D9F92FA9CA7D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CF8C-E365-4D52-96B1-BBBB935D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0B19B-7687-4BB0-81FB-749907B5798D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E54C-159C-448C-A8B8-DB35F48B0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6A88-6B7E-4032-825C-E3FBB3E1F1EE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989A-2CEC-4F32-B9C8-70C74C07F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9A54-4D92-42E6-8CC0-24B40C4B6F5C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766E-8256-4B67-8603-45EBF5F90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E4CD-4471-4A74-9276-DE2D4009BB69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3CBE-B5D8-4B19-A472-5E1FCA115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0486-1F0F-4E72-B0E0-B5083A6CB2AA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9A786-CAA8-4D5D-91C4-290D8958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2E0D-AD66-44A4-9ACE-6FC22B58AE3A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0E37-49DA-4345-BEAF-53045325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48EA-8F92-4E9D-A45B-B842F2DC8187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D678-8D8A-4EEB-BB77-0B2FEF0C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AC61-25C4-436B-B139-8F87AE6EDBF7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74D2-A0F5-49F5-876A-AD1122B3E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12A9-67F0-40DB-9D3E-2B66B1135009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D05E-2B42-4479-A69A-4DD1F8B94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023B7-8317-4433-9620-8476BB88F2A0}" type="datetimeFigureOut">
              <a:rPr lang="en-US"/>
              <a:pPr>
                <a:defRPr/>
              </a:pPr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BB67A-1480-4358-9E48-3E5FC5F8F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0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>
          <a:xfrm>
            <a:off x="7294563" y="4602163"/>
            <a:ext cx="446087" cy="444500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ular Callout 40"/>
          <p:cNvSpPr/>
          <p:nvPr/>
        </p:nvSpPr>
        <p:spPr>
          <a:xfrm>
            <a:off x="5864225" y="5278438"/>
            <a:ext cx="444500" cy="444500"/>
          </a:xfrm>
          <a:prstGeom prst="wedgeRoundRectCallout">
            <a:avLst>
              <a:gd name="adj1" fmla="val -40085"/>
              <a:gd name="adj2" fmla="val 6250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168400"/>
            <a:ext cx="41814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6475" y="393700"/>
            <a:ext cx="7065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Bớt đi thì còn lại bao nhiêu?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11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5492750" y="879475"/>
            <a:ext cx="2497138" cy="24971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1254125"/>
            <a:ext cx="37163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6475" y="4706938"/>
            <a:ext cx="3705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Có 6 tờ giấy, bớt đi         tờ,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6475" y="5308600"/>
            <a:ext cx="1708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còn lại        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838200"/>
            <a:ext cx="0" cy="5576888"/>
          </a:xfrm>
          <a:prstGeom prst="line">
            <a:avLst/>
          </a:prstGeom>
          <a:ln w="28575">
            <a:solidFill>
              <a:srgbClr val="1BAF4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03763" y="4706938"/>
            <a:ext cx="4216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Có 5 bút chì, bớt đi         bút chì,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33925" y="5292725"/>
            <a:ext cx="1000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còn lại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3611563" y="4602163"/>
            <a:ext cx="446087" cy="444500"/>
          </a:xfrm>
          <a:prstGeom prst="wedgeRoundRectCallout">
            <a:avLst>
              <a:gd name="adj1" fmla="val -40085"/>
              <a:gd name="adj2" fmla="val 6250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011363" y="5241925"/>
            <a:ext cx="446087" cy="444500"/>
          </a:xfrm>
          <a:prstGeom prst="wedgeRoundRectCallout">
            <a:avLst>
              <a:gd name="adj1" fmla="val -36876"/>
              <a:gd name="adj2" fmla="val 6250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19963" y="4602163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895975" y="5278438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648075" y="460216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28825" y="5233988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" grpId="0"/>
      <p:bldP spid="67" grpId="0" animBg="1"/>
      <p:bldP spid="5" grpId="0"/>
      <p:bldP spid="9" grpId="0"/>
      <p:bldP spid="19" grpId="0"/>
      <p:bldP spid="20" grpId="0"/>
      <p:bldP spid="33" grpId="0" animBg="1"/>
      <p:bldP spid="37" grpId="0" animBg="1"/>
      <p:bldP spid="34" grpId="0"/>
      <p:bldP spid="39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6688" y="5649913"/>
            <a:ext cx="203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còn lại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2188" y="4824413"/>
            <a:ext cx="1993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bớt đi        ,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577850"/>
            <a:ext cx="62007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006475" y="393700"/>
            <a:ext cx="7065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Bớt đi thì còn lại bao nhiêu? </a:t>
            </a:r>
          </a:p>
        </p:txBody>
      </p:sp>
      <p:pic>
        <p:nvPicPr>
          <p:cNvPr id="29701" name="Picture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11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6688" y="4824413"/>
            <a:ext cx="29067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Có 6 tờ giấy,      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97575" y="4795838"/>
            <a:ext cx="33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1BAF4B"/>
                </a:solidFill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010025" y="5619750"/>
            <a:ext cx="407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1BAF4B"/>
                </a:solidFill>
              </a:rPr>
              <a:t>4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3967163" y="5592763"/>
            <a:ext cx="493712" cy="519112"/>
          </a:xfrm>
          <a:prstGeom prst="wedgeRoundRectCallout">
            <a:avLst>
              <a:gd name="adj1" fmla="val -43975"/>
              <a:gd name="adj2" fmla="val 62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997575" y="481012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5943600" y="4773613"/>
            <a:ext cx="493713" cy="519112"/>
          </a:xfrm>
          <a:prstGeom prst="wedgeRoundRectCallout">
            <a:avLst>
              <a:gd name="adj1" fmla="val -43975"/>
              <a:gd name="adj2" fmla="val 6616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22725" y="563403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7838" y="1012825"/>
            <a:ext cx="38131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4071938" y="1514475"/>
            <a:ext cx="1871662" cy="2136775"/>
          </a:xfrm>
          <a:prstGeom prst="rect">
            <a:avLst/>
          </a:prstGeom>
          <a:solidFill>
            <a:srgbClr val="E64536"/>
          </a:solidFill>
          <a:ln w="28575">
            <a:solidFill>
              <a:srgbClr val="5A1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 rot="877142">
            <a:off x="4627563" y="1901825"/>
            <a:ext cx="1762125" cy="2189163"/>
          </a:xfrm>
          <a:prstGeom prst="rect">
            <a:avLst/>
          </a:prstGeom>
          <a:solidFill>
            <a:srgbClr val="FAC5CD"/>
          </a:solidFill>
          <a:ln w="28575">
            <a:solidFill>
              <a:srgbClr val="5A1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9413" y="1054100"/>
            <a:ext cx="1214437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7438" y="2311400"/>
            <a:ext cx="12319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7" grpId="0"/>
      <p:bldP spid="5" grpId="0"/>
      <p:bldP spid="27" grpId="0"/>
      <p:bldP spid="28" grpId="0"/>
      <p:bldP spid="18" grpId="0" animBg="1"/>
      <p:bldP spid="24" grpId="0"/>
      <p:bldP spid="24" grpId="1"/>
      <p:bldP spid="36" grpId="0" animBg="1"/>
      <p:bldP spid="39" grpId="0"/>
      <p:bldP spid="39" grpId="1"/>
      <p:bldP spid="42" grpId="0" animBg="1"/>
      <p:bldP spid="42" grpId="1" animBg="1"/>
      <p:bldP spid="43" grpId="0" animBg="1"/>
      <p:bldP spid="4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>
          <a:xfrm>
            <a:off x="7535863" y="4665663"/>
            <a:ext cx="446087" cy="444500"/>
          </a:xfrm>
          <a:prstGeom prst="wedgeRoundRectCallout">
            <a:avLst>
              <a:gd name="adj1" fmla="val -42224"/>
              <a:gd name="adj2" fmla="val 6463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ular Callout 40"/>
          <p:cNvSpPr/>
          <p:nvPr/>
        </p:nvSpPr>
        <p:spPr>
          <a:xfrm>
            <a:off x="5915025" y="5286375"/>
            <a:ext cx="446088" cy="444500"/>
          </a:xfrm>
          <a:prstGeom prst="wedgeRoundRectCallout">
            <a:avLst>
              <a:gd name="adj1" fmla="val -37946"/>
              <a:gd name="adj2" fmla="val 6677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168400"/>
            <a:ext cx="41814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006475" y="393700"/>
            <a:ext cx="7065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Bớt đi thì còn lại bao nhiêu? </a:t>
            </a:r>
          </a:p>
        </p:txBody>
      </p:sp>
      <p:pic>
        <p:nvPicPr>
          <p:cNvPr id="30725" name="Picture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11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5492750" y="879475"/>
            <a:ext cx="2497138" cy="24971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1254125"/>
            <a:ext cx="37163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4"/>
          <p:cNvSpPr txBox="1">
            <a:spLocks noChangeArrowheads="1"/>
          </p:cNvSpPr>
          <p:nvPr/>
        </p:nvSpPr>
        <p:spPr bwMode="auto">
          <a:xfrm>
            <a:off x="1006475" y="4706938"/>
            <a:ext cx="3705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Có 6 tờ giấy, bớt đi         ,</a:t>
            </a: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1006475" y="5308600"/>
            <a:ext cx="2049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còn lại         tờ.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838200"/>
            <a:ext cx="0" cy="5576888"/>
          </a:xfrm>
          <a:prstGeom prst="line">
            <a:avLst/>
          </a:prstGeom>
          <a:ln w="28575">
            <a:solidFill>
              <a:srgbClr val="1BAF4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TextBox 18"/>
          <p:cNvSpPr txBox="1">
            <a:spLocks noChangeArrowheads="1"/>
          </p:cNvSpPr>
          <p:nvPr/>
        </p:nvSpPr>
        <p:spPr bwMode="auto">
          <a:xfrm>
            <a:off x="4881563" y="4706938"/>
            <a:ext cx="3448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Có 5 bút chì, bớt đi         ,</a:t>
            </a:r>
          </a:p>
        </p:txBody>
      </p:sp>
      <p:sp>
        <p:nvSpPr>
          <p:cNvPr id="30732" name="TextBox 19"/>
          <p:cNvSpPr txBox="1">
            <a:spLocks noChangeArrowheads="1"/>
          </p:cNvSpPr>
          <p:nvPr/>
        </p:nvSpPr>
        <p:spPr bwMode="auto">
          <a:xfrm>
            <a:off x="4881563" y="5308600"/>
            <a:ext cx="2713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còn lại         bút chì.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3611563" y="4697413"/>
            <a:ext cx="446087" cy="444500"/>
          </a:xfrm>
          <a:prstGeom prst="wedgeRoundRectCallout">
            <a:avLst>
              <a:gd name="adj1" fmla="val -42224"/>
              <a:gd name="adj2" fmla="val 6463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011363" y="5280025"/>
            <a:ext cx="446087" cy="444500"/>
          </a:xfrm>
          <a:prstGeom prst="wedgeRoundRectCallout">
            <a:avLst>
              <a:gd name="adj1" fmla="val -42224"/>
              <a:gd name="adj2" fmla="val 6250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72375" y="466566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49950" y="5278438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0737" name="TextBox 41"/>
          <p:cNvSpPr txBox="1">
            <a:spLocks noChangeArrowheads="1"/>
          </p:cNvSpPr>
          <p:nvPr/>
        </p:nvSpPr>
        <p:spPr bwMode="auto">
          <a:xfrm>
            <a:off x="3648075" y="46974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0738" name="TextBox 42"/>
          <p:cNvSpPr txBox="1">
            <a:spLocks noChangeArrowheads="1"/>
          </p:cNvSpPr>
          <p:nvPr/>
        </p:nvSpPr>
        <p:spPr bwMode="auto">
          <a:xfrm>
            <a:off x="2028825" y="5272088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88250" y="46577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53125" y="52800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275" y="820738"/>
            <a:ext cx="67754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06475" y="393700"/>
            <a:ext cx="133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25" y="2944813"/>
            <a:ext cx="24225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92692">
            <a:off x="3767138" y="3228975"/>
            <a:ext cx="8985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4938" y="776288"/>
            <a:ext cx="633412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006475" y="393700"/>
            <a:ext cx="7065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số.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1042988" y="793750"/>
            <a:ext cx="53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38560">
            <a:off x="3489325" y="306705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30607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95376">
            <a:off x="4119563" y="338455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38560">
            <a:off x="3695700" y="2132013"/>
            <a:ext cx="90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1779588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28813" y="4675188"/>
            <a:ext cx="1062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Có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7588" y="4605338"/>
            <a:ext cx="582612" cy="511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08338" y="5588000"/>
            <a:ext cx="582612" cy="584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52900" y="5588000"/>
            <a:ext cx="582613" cy="584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6363" y="5588000"/>
            <a:ext cx="582612" cy="584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08413" y="54737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_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52975" y="5614988"/>
            <a:ext cx="303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15652">
            <a:off x="2899569" y="4691857"/>
            <a:ext cx="587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15652">
            <a:off x="4723606" y="4691857"/>
            <a:ext cx="58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15652">
            <a:off x="6836569" y="4701382"/>
            <a:ext cx="587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71850" y="4675188"/>
            <a:ext cx="150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bớt đi 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260975" y="4675188"/>
            <a:ext cx="78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còn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73788" y="4591050"/>
            <a:ext cx="38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183313" y="45989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308350" y="5616575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284788" y="561022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227513" y="5599113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84788" y="561022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B05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93 L 0.01961 -0.1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67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0452 -0.184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92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6" grpId="0"/>
      <p:bldP spid="47" grpId="0"/>
      <p:bldP spid="2" grpId="0"/>
      <p:bldP spid="2" grpId="1"/>
      <p:bldP spid="48" grpId="0"/>
      <p:bldP spid="49" grpId="0"/>
      <p:bldP spid="50" grpId="1"/>
      <p:bldP spid="50" grpId="2"/>
      <p:bldP spid="50" grpId="3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775575" y="4110038"/>
            <a:ext cx="512763" cy="512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843838" y="4179888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37488" y="41719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34820" name="TextBox 29"/>
          <p:cNvSpPr txBox="1">
            <a:spLocks noChangeArrowheads="1"/>
          </p:cNvSpPr>
          <p:nvPr/>
        </p:nvSpPr>
        <p:spPr bwMode="auto">
          <a:xfrm>
            <a:off x="4686300" y="4200525"/>
            <a:ext cx="3770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Có 8      bớt đi 3      còn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204913" y="5060950"/>
            <a:ext cx="512762" cy="511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49475" y="5060950"/>
            <a:ext cx="512763" cy="511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82938" y="5060950"/>
            <a:ext cx="511175" cy="511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Box 66"/>
          <p:cNvSpPr txBox="1">
            <a:spLocks noChangeArrowheads="1"/>
          </p:cNvSpPr>
          <p:nvPr/>
        </p:nvSpPr>
        <p:spPr bwMode="auto">
          <a:xfrm>
            <a:off x="3189288" y="5111750"/>
            <a:ext cx="50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4825" name="TextBox 65"/>
          <p:cNvSpPr txBox="1">
            <a:spLocks noChangeArrowheads="1"/>
          </p:cNvSpPr>
          <p:nvPr/>
        </p:nvSpPr>
        <p:spPr bwMode="auto">
          <a:xfrm>
            <a:off x="2133600" y="5086350"/>
            <a:ext cx="506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4826" name="TextBox 62"/>
          <p:cNvSpPr txBox="1">
            <a:spLocks noChangeArrowheads="1"/>
          </p:cNvSpPr>
          <p:nvPr/>
        </p:nvSpPr>
        <p:spPr bwMode="auto">
          <a:xfrm>
            <a:off x="1223963" y="5095875"/>
            <a:ext cx="50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827" name="TextBox 5"/>
          <p:cNvSpPr txBox="1">
            <a:spLocks noChangeArrowheads="1"/>
          </p:cNvSpPr>
          <p:nvPr/>
        </p:nvSpPr>
        <p:spPr bwMode="auto">
          <a:xfrm>
            <a:off x="284163" y="4200525"/>
            <a:ext cx="3771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Có 4      bớt đi 2      còn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76613" y="4084638"/>
            <a:ext cx="512762" cy="512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9" name="TextBox 51"/>
          <p:cNvSpPr txBox="1">
            <a:spLocks noChangeArrowheads="1"/>
          </p:cNvSpPr>
          <p:nvPr/>
        </p:nvSpPr>
        <p:spPr bwMode="auto">
          <a:xfrm>
            <a:off x="3446463" y="4154488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B050"/>
                </a:solidFill>
              </a:rPr>
              <a:t>2</a:t>
            </a:r>
          </a:p>
        </p:txBody>
      </p:sp>
      <p:pic>
        <p:nvPicPr>
          <p:cNvPr id="3483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TextBox 16"/>
          <p:cNvSpPr txBox="1">
            <a:spLocks noChangeArrowheads="1"/>
          </p:cNvSpPr>
          <p:nvPr/>
        </p:nvSpPr>
        <p:spPr bwMode="auto">
          <a:xfrm>
            <a:off x="1006475" y="393700"/>
            <a:ext cx="133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số.</a:t>
            </a:r>
          </a:p>
        </p:txBody>
      </p:sp>
      <p:pic>
        <p:nvPicPr>
          <p:cNvPr id="3483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1612900"/>
            <a:ext cx="4129087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7300" y="1492250"/>
            <a:ext cx="32400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4572000" y="838200"/>
            <a:ext cx="0" cy="5576888"/>
          </a:xfrm>
          <a:prstGeom prst="line">
            <a:avLst/>
          </a:prstGeom>
          <a:ln w="28575">
            <a:solidFill>
              <a:srgbClr val="1BAF4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59400" y="5070475"/>
            <a:ext cx="512763" cy="512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03963" y="5070475"/>
            <a:ext cx="511175" cy="512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35838" y="5070475"/>
            <a:ext cx="512762" cy="512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8" name="TextBox 44"/>
          <p:cNvSpPr txBox="1">
            <a:spLocks noChangeArrowheads="1"/>
          </p:cNvSpPr>
          <p:nvPr/>
        </p:nvSpPr>
        <p:spPr bwMode="auto">
          <a:xfrm>
            <a:off x="5938838" y="4957763"/>
            <a:ext cx="268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_</a:t>
            </a:r>
          </a:p>
        </p:txBody>
      </p:sp>
      <p:sp>
        <p:nvSpPr>
          <p:cNvPr id="34839" name="TextBox 45"/>
          <p:cNvSpPr txBox="1">
            <a:spLocks noChangeArrowheads="1"/>
          </p:cNvSpPr>
          <p:nvPr/>
        </p:nvSpPr>
        <p:spPr bwMode="auto">
          <a:xfrm>
            <a:off x="6869113" y="5097463"/>
            <a:ext cx="266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=</a:t>
            </a:r>
          </a:p>
        </p:txBody>
      </p:sp>
      <p:sp>
        <p:nvSpPr>
          <p:cNvPr id="34840" name="TextBox 53"/>
          <p:cNvSpPr txBox="1">
            <a:spLocks noChangeArrowheads="1"/>
          </p:cNvSpPr>
          <p:nvPr/>
        </p:nvSpPr>
        <p:spPr bwMode="auto">
          <a:xfrm>
            <a:off x="407988" y="10302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a.</a:t>
            </a:r>
          </a:p>
        </p:txBody>
      </p:sp>
      <p:sp>
        <p:nvSpPr>
          <p:cNvPr id="34841" name="TextBox 54"/>
          <p:cNvSpPr txBox="1">
            <a:spLocks noChangeArrowheads="1"/>
          </p:cNvSpPr>
          <p:nvPr/>
        </p:nvSpPr>
        <p:spPr bwMode="auto">
          <a:xfrm>
            <a:off x="4751388" y="10302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b.</a:t>
            </a:r>
          </a:p>
        </p:txBody>
      </p:sp>
      <p:pic>
        <p:nvPicPr>
          <p:cNvPr id="34842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328425">
            <a:off x="1019969" y="4207669"/>
            <a:ext cx="542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38280" flipH="1">
            <a:off x="2433637" y="4170363"/>
            <a:ext cx="542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328425">
            <a:off x="3971131" y="4245769"/>
            <a:ext cx="542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7025" y="41830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8313" y="41862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0" y="41830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462588" y="5143500"/>
            <a:ext cx="51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78450" y="5106988"/>
            <a:ext cx="506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67463" y="5126038"/>
            <a:ext cx="51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399338" y="5126038"/>
            <a:ext cx="51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88088" y="5095875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343775" y="5121275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4854" name="TextBox 59"/>
          <p:cNvSpPr txBox="1">
            <a:spLocks noChangeArrowheads="1"/>
          </p:cNvSpPr>
          <p:nvPr/>
        </p:nvSpPr>
        <p:spPr bwMode="auto">
          <a:xfrm>
            <a:off x="1785938" y="4946650"/>
            <a:ext cx="266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_</a:t>
            </a:r>
          </a:p>
        </p:txBody>
      </p:sp>
      <p:sp>
        <p:nvSpPr>
          <p:cNvPr id="34855" name="TextBox 60"/>
          <p:cNvSpPr txBox="1">
            <a:spLocks noChangeArrowheads="1"/>
          </p:cNvSpPr>
          <p:nvPr/>
        </p:nvSpPr>
        <p:spPr bwMode="auto">
          <a:xfrm>
            <a:off x="2714625" y="5087938"/>
            <a:ext cx="2682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7" grpId="0"/>
      <p:bldP spid="38" grpId="0"/>
      <p:bldP spid="42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376613" y="4084638"/>
            <a:ext cx="512762" cy="512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446463" y="4154488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438525" y="41465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75575" y="4110038"/>
            <a:ext cx="512763" cy="512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843838" y="4179888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37488" y="41719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36871" name="TextBox 29"/>
          <p:cNvSpPr txBox="1">
            <a:spLocks noChangeArrowheads="1"/>
          </p:cNvSpPr>
          <p:nvPr/>
        </p:nvSpPr>
        <p:spPr bwMode="auto">
          <a:xfrm>
            <a:off x="4686300" y="4200525"/>
            <a:ext cx="3770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Có 9      bớt đi 1      còn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16"/>
          <p:cNvSpPr txBox="1">
            <a:spLocks noChangeArrowheads="1"/>
          </p:cNvSpPr>
          <p:nvPr/>
        </p:nvSpPr>
        <p:spPr bwMode="auto">
          <a:xfrm>
            <a:off x="1006475" y="393700"/>
            <a:ext cx="133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số.</a:t>
            </a:r>
          </a:p>
        </p:txBody>
      </p:sp>
      <p:pic>
        <p:nvPicPr>
          <p:cNvPr id="3687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1577975"/>
            <a:ext cx="412908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563" y="1492250"/>
            <a:ext cx="4119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4572000" y="838200"/>
            <a:ext cx="0" cy="5576888"/>
          </a:xfrm>
          <a:prstGeom prst="line">
            <a:avLst/>
          </a:prstGeom>
          <a:ln w="28575">
            <a:solidFill>
              <a:srgbClr val="1BAF4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5"/>
          <p:cNvSpPr txBox="1">
            <a:spLocks noChangeArrowheads="1"/>
          </p:cNvSpPr>
          <p:nvPr/>
        </p:nvSpPr>
        <p:spPr bwMode="auto">
          <a:xfrm>
            <a:off x="284163" y="4200525"/>
            <a:ext cx="3771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Có 7      bớt đi 3      còn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59400" y="5070475"/>
            <a:ext cx="512763" cy="512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03963" y="5070475"/>
            <a:ext cx="511175" cy="512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35838" y="5070475"/>
            <a:ext cx="512762" cy="512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81" name="TextBox 44"/>
          <p:cNvSpPr txBox="1">
            <a:spLocks noChangeArrowheads="1"/>
          </p:cNvSpPr>
          <p:nvPr/>
        </p:nvSpPr>
        <p:spPr bwMode="auto">
          <a:xfrm>
            <a:off x="5938838" y="4957763"/>
            <a:ext cx="268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_</a:t>
            </a:r>
          </a:p>
        </p:txBody>
      </p:sp>
      <p:sp>
        <p:nvSpPr>
          <p:cNvPr id="36882" name="TextBox 45"/>
          <p:cNvSpPr txBox="1">
            <a:spLocks noChangeArrowheads="1"/>
          </p:cNvSpPr>
          <p:nvPr/>
        </p:nvSpPr>
        <p:spPr bwMode="auto">
          <a:xfrm>
            <a:off x="6869113" y="5097463"/>
            <a:ext cx="266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=</a:t>
            </a:r>
          </a:p>
        </p:txBody>
      </p:sp>
      <p:sp>
        <p:nvSpPr>
          <p:cNvPr id="36883" name="TextBox 53"/>
          <p:cNvSpPr txBox="1">
            <a:spLocks noChangeArrowheads="1"/>
          </p:cNvSpPr>
          <p:nvPr/>
        </p:nvSpPr>
        <p:spPr bwMode="auto">
          <a:xfrm>
            <a:off x="407988" y="10302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c.</a:t>
            </a:r>
          </a:p>
        </p:txBody>
      </p:sp>
      <p:sp>
        <p:nvSpPr>
          <p:cNvPr id="36884" name="TextBox 54"/>
          <p:cNvSpPr txBox="1">
            <a:spLocks noChangeArrowheads="1"/>
          </p:cNvSpPr>
          <p:nvPr/>
        </p:nvSpPr>
        <p:spPr bwMode="auto">
          <a:xfrm>
            <a:off x="4751388" y="10302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d.</a:t>
            </a:r>
          </a:p>
        </p:txBody>
      </p:sp>
      <p:pic>
        <p:nvPicPr>
          <p:cNvPr id="36885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9175" y="4010025"/>
            <a:ext cx="36671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3638" y="3973513"/>
            <a:ext cx="384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0338" y="4046538"/>
            <a:ext cx="368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8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7025" y="3906838"/>
            <a:ext cx="419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9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8313" y="3910013"/>
            <a:ext cx="419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0" name="Picture 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3906838"/>
            <a:ext cx="419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462588" y="5143500"/>
            <a:ext cx="51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78450" y="5106988"/>
            <a:ext cx="506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67463" y="5126038"/>
            <a:ext cx="51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399338" y="5126038"/>
            <a:ext cx="51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88088" y="5095875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343775" y="5121275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204913" y="5060950"/>
            <a:ext cx="512762" cy="511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49475" y="5060950"/>
            <a:ext cx="512763" cy="511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82938" y="5060950"/>
            <a:ext cx="511175" cy="511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00" name="TextBox 59"/>
          <p:cNvSpPr txBox="1">
            <a:spLocks noChangeArrowheads="1"/>
          </p:cNvSpPr>
          <p:nvPr/>
        </p:nvSpPr>
        <p:spPr bwMode="auto">
          <a:xfrm>
            <a:off x="1785938" y="4946650"/>
            <a:ext cx="266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_</a:t>
            </a:r>
          </a:p>
        </p:txBody>
      </p:sp>
      <p:sp>
        <p:nvSpPr>
          <p:cNvPr id="36901" name="TextBox 60"/>
          <p:cNvSpPr txBox="1">
            <a:spLocks noChangeArrowheads="1"/>
          </p:cNvSpPr>
          <p:nvPr/>
        </p:nvSpPr>
        <p:spPr bwMode="auto">
          <a:xfrm>
            <a:off x="2714625" y="5087938"/>
            <a:ext cx="2682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=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308100" y="5132388"/>
            <a:ext cx="514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?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223963" y="5095875"/>
            <a:ext cx="50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12975" y="5114925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244850" y="5114925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133600" y="5086350"/>
            <a:ext cx="506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189288" y="5111750"/>
            <a:ext cx="50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5" grpId="0"/>
      <p:bldP spid="2" grpId="0"/>
      <p:bldP spid="37" grpId="0"/>
      <p:bldP spid="38" grpId="0"/>
      <p:bldP spid="42" grpId="0"/>
      <p:bldP spid="47" grpId="0"/>
      <p:bldP spid="48" grpId="0"/>
      <p:bldP spid="49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9275" y="1408113"/>
            <a:ext cx="80454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079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1006475" y="393700"/>
            <a:ext cx="7065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Xem tranh rồi nêu số.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038" y="1168400"/>
            <a:ext cx="59388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233863" y="4702175"/>
            <a:ext cx="676275" cy="6778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16638" y="4702175"/>
            <a:ext cx="677862" cy="6778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73450" y="4702175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_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10175" y="4826000"/>
            <a:ext cx="3524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=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82888" y="4745038"/>
            <a:ext cx="566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8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65625" y="4741863"/>
            <a:ext cx="566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1BAF4B"/>
                </a:solidFill>
              </a:rPr>
              <a:t>5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49988" y="4748213"/>
            <a:ext cx="566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1BAF4B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4988" y="4735513"/>
            <a:ext cx="411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49988" y="4735513"/>
            <a:ext cx="411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3363" y="5626100"/>
            <a:ext cx="613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Còn lại          con chim đậu trên cành.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05113" y="5470525"/>
            <a:ext cx="677862" cy="6762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38463" y="5516563"/>
            <a:ext cx="566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1BAF4B"/>
                </a:solidFill>
              </a:rPr>
              <a:t>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38463" y="5503863"/>
            <a:ext cx="411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7" grpId="0"/>
      <p:bldP spid="28" grpId="0"/>
      <p:bldP spid="29" grpId="0"/>
      <p:bldP spid="4" grpId="0"/>
      <p:bldP spid="4" grpId="1"/>
      <p:bldP spid="30" grpId="0"/>
      <p:bldP spid="30" grpId="1"/>
      <p:bldP spid="5" grpId="0"/>
      <p:bldP spid="31" grpId="0" animBg="1"/>
      <p:bldP spid="32" grpId="0"/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77975" y="1485900"/>
            <a:ext cx="62992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vi-VN" sz="2800" b="1">
                <a:latin typeface="Calibri" pitchFamily="34" charset="0"/>
              </a:rPr>
              <a:t>Thứ </a:t>
            </a:r>
            <a:r>
              <a:rPr lang="vi-VN" altLang="vi-VN" sz="2800" b="1">
                <a:latin typeface="Calibri" pitchFamily="34" charset="0"/>
              </a:rPr>
              <a:t>N</a:t>
            </a:r>
            <a:r>
              <a:rPr lang="en-US" altLang="vi-VN" sz="2800" b="1">
                <a:latin typeface="Calibri" pitchFamily="34" charset="0"/>
              </a:rPr>
              <a:t>ăm ngày </a:t>
            </a:r>
            <a:r>
              <a:rPr lang="vi-VN" altLang="vi-VN" sz="2800" b="1">
                <a:latin typeface="Calibri" pitchFamily="34" charset="0"/>
              </a:rPr>
              <a:t>2</a:t>
            </a:r>
            <a:r>
              <a:rPr lang="en-US" altLang="vi-VN" sz="2800" b="1">
                <a:latin typeface="Calibri" pitchFamily="34" charset="0"/>
              </a:rPr>
              <a:t>8 tháng </a:t>
            </a:r>
            <a:r>
              <a:rPr lang="vi-VN" altLang="vi-VN" sz="2800" b="1">
                <a:latin typeface="Calibri" pitchFamily="34" charset="0"/>
              </a:rPr>
              <a:t>1</a:t>
            </a:r>
            <a:r>
              <a:rPr lang="en-US" altLang="vi-VN" sz="2800" b="1">
                <a:latin typeface="Calibri" pitchFamily="34" charset="0"/>
              </a:rPr>
              <a:t>0 năm 2021</a:t>
            </a:r>
          </a:p>
          <a:p>
            <a:pPr algn="ctr" defTabSz="914400">
              <a:spcBef>
                <a:spcPct val="50000"/>
              </a:spcBef>
            </a:pPr>
            <a:r>
              <a:rPr lang="en-US" altLang="vi-VN" sz="2800" b="1">
                <a:latin typeface="Calibri" pitchFamily="34" charset="0"/>
              </a:rPr>
              <a:t>T</a:t>
            </a:r>
            <a:r>
              <a:rPr lang="vi-VN" altLang="vi-VN" sz="2800" b="1">
                <a:latin typeface="Calibri" pitchFamily="34" charset="0"/>
              </a:rPr>
              <a:t>o</a:t>
            </a:r>
            <a:r>
              <a:rPr lang="en-US" altLang="vi-VN" sz="2800" b="1">
                <a:latin typeface="Calibri" pitchFamily="34" charset="0"/>
              </a:rPr>
              <a:t>án</a:t>
            </a:r>
          </a:p>
          <a:p>
            <a:pPr algn="ctr" defTabSz="914400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Bớt đi. Phép </a:t>
            </a:r>
            <a:r>
              <a:rPr lang="vi-VN" altLang="vi-VN" sz="40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rừ, </a:t>
            </a:r>
            <a:r>
              <a:rPr lang="vi-VN" altLang="vi-VN" sz="4000" b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ấu trừ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488950"/>
            <a:ext cx="7032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355725"/>
            <a:ext cx="7593012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4113" y="2619375"/>
            <a:ext cx="7207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9800" y="2659063"/>
            <a:ext cx="498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59413" y="2544763"/>
            <a:ext cx="4349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1888" y="2544763"/>
            <a:ext cx="4095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6313" y="3028950"/>
            <a:ext cx="7223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84763" y="3392488"/>
            <a:ext cx="72231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73538" y="3028950"/>
            <a:ext cx="7223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3000" y="2406650"/>
            <a:ext cx="596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17875" y="2981325"/>
            <a:ext cx="6572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9950168" flipH="1">
            <a:off x="6227763" y="3005138"/>
            <a:ext cx="7223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11575" y="2595563"/>
            <a:ext cx="6715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89125" y="673100"/>
            <a:ext cx="498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Còn lại bao nhiêu con vịt dưới ao?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78038" y="5027613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Có 7           , bớt đi 2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55838" y="5630863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còn lại 5          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1125" y="4883150"/>
            <a:ext cx="6143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27750" y="4933950"/>
            <a:ext cx="6127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41888" y="5549900"/>
            <a:ext cx="6127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7675" y="2308225"/>
            <a:ext cx="812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14663" y="3286125"/>
            <a:ext cx="7572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9705 -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1434 -0.019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9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1.48148E-6 L -0.09739 0.0289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4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1033 0.00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7413 0.014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7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774700"/>
            <a:ext cx="2155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874713"/>
            <a:ext cx="25812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5550" y="985838"/>
            <a:ext cx="17176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2584450" y="3962400"/>
            <a:ext cx="4105275" cy="0"/>
          </a:xfrm>
          <a:prstGeom prst="line">
            <a:avLst/>
          </a:prstGeom>
          <a:ln w="28575">
            <a:solidFill>
              <a:srgbClr val="4F1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125" y="974725"/>
            <a:ext cx="21717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7913" y="4167188"/>
            <a:ext cx="2119312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81475" y="3922713"/>
            <a:ext cx="56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6125" y="3979863"/>
            <a:ext cx="566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6025" y="4048125"/>
            <a:ext cx="566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5388" y="4048125"/>
            <a:ext cx="566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4775" y="4397375"/>
            <a:ext cx="56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1188" y="4411663"/>
            <a:ext cx="56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3313" y="4371975"/>
            <a:ext cx="5667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78038" y="238125"/>
            <a:ext cx="498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Còn lại bao nhiêu quả táo?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60563" y="5407025"/>
            <a:ext cx="498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Có 7         , bớt đi 2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78038" y="6035675"/>
            <a:ext cx="498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còn lại 5        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8113" y="5262563"/>
            <a:ext cx="4714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2800" y="5313363"/>
            <a:ext cx="4714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5850" y="5899150"/>
            <a:ext cx="4714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06493 -0.0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01198 -0.2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10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1036638"/>
            <a:ext cx="82518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2413" y="2193925"/>
            <a:ext cx="758825" cy="774700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1413" y="2193925"/>
            <a:ext cx="760412" cy="774700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000" y="2193925"/>
            <a:ext cx="758825" cy="774700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3175" y="2193925"/>
            <a:ext cx="758825" cy="774700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2588" y="2193925"/>
            <a:ext cx="758825" cy="774700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72175" y="2193925"/>
            <a:ext cx="760413" cy="774700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2763" y="2193925"/>
            <a:ext cx="758825" cy="774700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797675" y="2152650"/>
            <a:ext cx="890588" cy="887413"/>
            <a:chOff x="3371231" y="4830603"/>
            <a:chExt cx="509917" cy="50467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382138" y="4830603"/>
              <a:ext cx="498100" cy="504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71231" y="4830603"/>
              <a:ext cx="509917" cy="504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8038" y="2155825"/>
            <a:ext cx="906462" cy="889000"/>
            <a:chOff x="3372805" y="4830603"/>
            <a:chExt cx="518710" cy="50467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392790" y="4830603"/>
              <a:ext cx="498725" cy="504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372805" y="4830603"/>
              <a:ext cx="508718" cy="502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25675" y="3643313"/>
            <a:ext cx="149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Có 7     ,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33975" y="3633788"/>
            <a:ext cx="205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còn lại 5      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16313" y="3643313"/>
            <a:ext cx="1858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bớt đi 2     ,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48213" y="3654425"/>
            <a:ext cx="306387" cy="314325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70225" y="3670300"/>
            <a:ext cx="307975" cy="312738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80175" y="3663950"/>
            <a:ext cx="306388" cy="314325"/>
          </a:xfrm>
          <a:prstGeom prst="rect">
            <a:avLst/>
          </a:prstGeom>
          <a:solidFill>
            <a:srgbClr val="FFCB05"/>
          </a:solidFill>
          <a:ln>
            <a:solidFill>
              <a:srgbClr val="CA781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" grpId="0"/>
      <p:bldP spid="24" grpId="0"/>
      <p:bldP spid="39" grpId="0"/>
      <p:bldP spid="19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115888"/>
            <a:ext cx="777875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4919663" y="4424363"/>
            <a:ext cx="2990850" cy="895350"/>
          </a:xfrm>
          <a:prstGeom prst="roundRect">
            <a:avLst/>
          </a:prstGeom>
          <a:solidFill>
            <a:srgbClr val="74CEE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00613" y="4459288"/>
            <a:ext cx="7175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Bảy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99100" y="4459288"/>
            <a:ext cx="685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trừ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69000" y="4459288"/>
            <a:ext cx="715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hai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48425" y="4459288"/>
            <a:ext cx="860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bằng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78675" y="4460875"/>
            <a:ext cx="88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năm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62550" y="4895850"/>
            <a:ext cx="511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7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40438" y="4895850"/>
            <a:ext cx="5032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13513" y="4897438"/>
            <a:ext cx="4730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/>
              <a:t>=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37413" y="4889500"/>
            <a:ext cx="5032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5</a:t>
            </a:r>
          </a:p>
        </p:txBody>
      </p:sp>
      <p:pic>
        <p:nvPicPr>
          <p:cNvPr id="26637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673725" y="5105400"/>
            <a:ext cx="136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5663" y="5846763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45125" y="5414963"/>
            <a:ext cx="2255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Dấu </a:t>
            </a:r>
            <a:r>
              <a:rPr lang="en-US" sz="2200" b="1"/>
              <a:t>–</a:t>
            </a:r>
            <a:r>
              <a:rPr lang="en-US" sz="2200"/>
              <a:t> đọc là </a:t>
            </a:r>
            <a:r>
              <a:rPr lang="en-US" sz="2200" b="1"/>
              <a:t>trừ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1" grpId="0"/>
      <p:bldP spid="22" grpId="0"/>
      <p:bldP spid="23" grpId="0"/>
      <p:bldP spid="24" grpId="0"/>
      <p:bldP spid="26" grpId="0"/>
      <p:bldP spid="27" grpId="0"/>
      <p:bldP spid="2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3304</TotalTime>
  <Words>230</Words>
  <Application>Microsoft Office PowerPoint</Application>
  <PresentationFormat>On-screen Show (4:3)</PresentationFormat>
  <Paragraphs>127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Calibri Light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660</cp:revision>
  <dcterms:created xsi:type="dcterms:W3CDTF">2018-11-09T03:14:06Z</dcterms:created>
  <dcterms:modified xsi:type="dcterms:W3CDTF">2021-10-28T00:36:42Z</dcterms:modified>
</cp:coreProperties>
</file>