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6" r:id="rId3"/>
    <p:sldId id="264" r:id="rId4"/>
    <p:sldId id="265" r:id="rId5"/>
    <p:sldId id="259" r:id="rId6"/>
    <p:sldId id="277" r:id="rId7"/>
    <p:sldId id="278" r:id="rId8"/>
    <p:sldId id="279" r:id="rId9"/>
    <p:sldId id="283" r:id="rId10"/>
    <p:sldId id="280" r:id="rId11"/>
    <p:sldId id="282" r:id="rId12"/>
    <p:sldId id="257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4E329-B569-4AF3-8B25-EFEFBEBCB98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9583C-4FBB-4BBE-9F80-57924F7A1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1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36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04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B, C???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37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B, C???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79F07-6BE8-4CE2-A208-F64A99EA0E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485A7-0042-C5D5-67BD-F6E7B02C6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CFC32-EEFC-13A4-DAC5-CED0BACB5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497A9-B3F2-5A48-7187-E4E7E710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0CB28-97D8-00BF-9881-BABE69E7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73EB-AABD-394E-2314-18CC10ED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3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75FC-FDC8-9A4A-A390-B64504C3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1C20B-B073-2658-4949-5E35271A9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A378F-8CC4-CD4C-CCDE-8DF8687A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C88A0-E429-17BB-709E-790C0963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0D050-9162-DA63-AF8B-43B3983C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D1961-4F3F-B9E4-5F8C-61DE5F83B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02110-2930-A9D1-F9EF-303BB7C09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02CF6-E02E-14C4-79EA-A9F178E5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372-1ABB-F8DE-CDD2-6F62432FB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3EDAF-21F8-68D8-8C8A-1D01972C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96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E8BD6-1EB1-63FA-BBD2-C183213D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79A83-21C8-8D5C-2F16-87D732103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F164B-9BD6-8720-74EA-2B5DE3794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57908-FB55-EDF9-A3AF-DD16FED1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D568A-2CBD-B18A-10E7-BF578A68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D616-D579-6DDE-EB40-DC37E6B0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1AB16-7CAB-5A35-463E-95B2FC107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88BD9-F058-626A-86AC-1B7901D4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98B39-5B9E-82B0-EC68-64803992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8805-6C1F-939F-2534-E839004D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8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FC08-E7F6-9675-5DCA-BDC4FC8F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0F395-A54D-B57D-98DF-4A25636D4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2FC9C-AB62-E267-A64E-E7D37FC63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D68AD-C57B-6C85-ED04-BCF7413B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FFDCB-125C-65B1-0B3A-EDABC25E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5617A-4BF9-39AE-2B92-18A582FE3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3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8379-CE46-D627-3DBB-57E6B5CE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7AF25-A48D-E2FF-5B96-3150B7096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7B231-7C15-5AD8-D483-9055929D5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809AC-4E74-B433-63A6-E9C36BCB8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1C79A-0E68-6B44-D9D1-38E652D27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0B75E5-6189-1FCC-D393-DC678CE7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23EF9-CFF1-7562-75EA-A3774DC3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6591B9-5C07-14D4-1C63-AD88B342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6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9EC9-A41F-2AD8-93B7-D8647D7E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8CF37-F1C3-223B-9A07-E6638C4DA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CD3BD-BD86-840C-0CDB-95514E42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382D5-F43C-D356-357A-13D7EC26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5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F2CA5-9810-E799-1464-065C66CB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2F435-3703-2B0C-511C-C8800C01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41AC7-F7CC-CAA4-C0B4-01B22C4B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6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7D7C-905C-29FD-EAAD-3C13C165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A2A0-37B7-A6D2-4287-424FCEC13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BAC99-4546-731C-EF17-70334524B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B32E-CCEC-A4C5-361A-C65A357C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2115C-F60C-42EF-860B-148EC158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FA97-3BD6-7F6D-BD30-97897AF0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4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8FE4-9472-6ACF-90A5-EE24CD09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6747E-8CEF-1B35-8D3A-C49302D5D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F6B99-EBA3-721E-80F3-7461A99FA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0025E-951F-3CE4-86C7-E6458689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BD759-24BE-5FA3-33EA-C60E8E6A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F11D-A552-E6B9-E6CC-F2A01DF4B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4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02549D-B73E-9E9E-CEA9-FEFCD959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F5296-6A63-3DED-0BAA-A5F0594FF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1AFA-3306-C03D-2B69-69C1CF573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51BEFC-A497-4B22-B121-FA7B9699E8D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25D8-1AB0-ABFE-D07D-F724D3D64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C0CA6-2F28-CFB2-DA7A-CA9E4A330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957548-DBBE-4F5F-B979-EFB00D0E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616" y="4257329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48F572-9908-4497-9031-3ADC8E86BA8E}"/>
              </a:ext>
            </a:extLst>
          </p:cNvPr>
          <p:cNvSpPr/>
          <p:nvPr/>
        </p:nvSpPr>
        <p:spPr>
          <a:xfrm>
            <a:off x="2808667" y="381000"/>
            <a:ext cx="598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i="1" dirty="0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8761FF-4846-4188-A343-6DDC0102E5FD}"/>
              </a:ext>
            </a:extLst>
          </p:cNvPr>
          <p:cNvSpPr/>
          <p:nvPr/>
        </p:nvSpPr>
        <p:spPr>
          <a:xfrm>
            <a:off x="555172" y="1616364"/>
            <a:ext cx="11299370" cy="4939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1. Gà mẹ gọi gà con dậy đi học. Gà con ngái ngủ: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– Con biết chữ rồi! O tròn như quả trứng gà! 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Gà mẹ đi kiếm mồi. Gà con ngủ dậy, đi chơi lang thang.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2. Lớp gà con được đi cắm trại. Vịt xám chuyển giấy thông báo cho gà con. Gà con cầm tờ giấy, xoay ngược, xoay xuôi, chẳng hiểu gì.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3. Hôm cắm trại, cả lớp chờ mãi không thấy gà con đến. Các bạn ùa đi tìm. Thấy gà con đang khóc vì lạc đường, các bạn xúm lại hỏi: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– Sao cậu không đi cắm trại? Vịt xám đã đưa giấy thông báo cho cậu rồi mà!</a:t>
            </a:r>
          </a:p>
          <a:p>
            <a:pPr indent="282575" algn="just">
              <a:lnSpc>
                <a:spcPct val="120000"/>
              </a:lnSpc>
            </a:pPr>
            <a:r>
              <a:rPr lang="vi-VN" sz="2400" dirty="0">
                <a:latin typeface="+mj-lt"/>
                <a:cs typeface="Arial-SGK-TV" pitchFamily="2" charset="0"/>
              </a:rPr>
              <a:t>4. Gà con giờ mới hiểu</a:t>
            </a:r>
            <a:r>
              <a:rPr lang="en-US" sz="2400" dirty="0">
                <a:latin typeface="+mj-lt"/>
                <a:cs typeface="Arial-SGK-TV" pitchFamily="2" charset="0"/>
              </a:rPr>
              <a:t>:</a:t>
            </a:r>
            <a:r>
              <a:rPr lang="vi-VN" sz="2400" dirty="0">
                <a:latin typeface="+mj-lt"/>
                <a:cs typeface="Arial-SGK-TV" pitchFamily="2" charset="0"/>
              </a:rPr>
              <a:t> hôm trước vịt xám đưa tờ thông báo đi cắm trại nhưng nó không đọc được. </a:t>
            </a:r>
          </a:p>
          <a:p>
            <a:pPr algn="r">
              <a:lnSpc>
                <a:spcPct val="120000"/>
              </a:lnSpc>
            </a:pPr>
            <a:r>
              <a:rPr lang="vi-VN" sz="2400" dirty="0">
                <a:solidFill>
                  <a:srgbClr val="242021"/>
                </a:solidFill>
                <a:latin typeface="+mj-lt"/>
                <a:cs typeface="Arial-SGK-TV" pitchFamily="2" charset="0"/>
              </a:rPr>
              <a:t>(Theo </a:t>
            </a:r>
            <a:r>
              <a:rPr lang="vi-VN" sz="2400" i="1" dirty="0">
                <a:solidFill>
                  <a:srgbClr val="242021"/>
                </a:solidFill>
                <a:latin typeface="+mj-lt"/>
                <a:cs typeface="Arial-SGK-TV" pitchFamily="2" charset="0"/>
              </a:rPr>
              <a:t>Chuyện kể mầm non</a:t>
            </a:r>
            <a:r>
              <a:rPr lang="vi-VN" sz="2400" dirty="0">
                <a:solidFill>
                  <a:srgbClr val="242021"/>
                </a:solidFill>
                <a:latin typeface="+mj-lt"/>
                <a:cs typeface="Arial-SGK-TV" pitchFamily="2" charset="0"/>
              </a:rPr>
              <a:t>)</a:t>
            </a:r>
            <a:r>
              <a:rPr lang="vi-VN" sz="2400" dirty="0">
                <a:latin typeface="+mj-lt"/>
                <a:cs typeface="Arial-SGK-TV" pitchFamily="2" charset="0"/>
              </a:rPr>
              <a:t> </a:t>
            </a:r>
            <a:endParaRPr lang="en-US" sz="2400" dirty="0">
              <a:latin typeface="+mj-lt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5B9E2-7473-4985-9859-36E09DBAA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19" y="381000"/>
            <a:ext cx="4087272" cy="239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5817" y="7171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BED99-C93F-4E78-9425-B27668BE2AB7}"/>
              </a:ext>
            </a:extLst>
          </p:cNvPr>
          <p:cNvSpPr txBox="1"/>
          <p:nvPr/>
        </p:nvSpPr>
        <p:spPr>
          <a:xfrm>
            <a:off x="769244" y="1456429"/>
            <a:ext cx="7378574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2000"/>
              </a:lnSpc>
              <a:buFont typeface="+mj-lt"/>
              <a:buAutoNum type="alphaLcParenR" startAt="2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DD9CAF-4418-4C47-BBF4-286951EA7025}"/>
              </a:ext>
            </a:extLst>
          </p:cNvPr>
          <p:cNvGrpSpPr/>
          <p:nvPr/>
        </p:nvGrpSpPr>
        <p:grpSpPr>
          <a:xfrm>
            <a:off x="769244" y="2102232"/>
            <a:ext cx="8826550" cy="677109"/>
            <a:chOff x="903812" y="1568831"/>
            <a:chExt cx="8826550" cy="677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F5678D-B859-4E8B-831D-CA4A3407C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688" b="66487"/>
            <a:stretch/>
          </p:blipFill>
          <p:spPr>
            <a:xfrm>
              <a:off x="903812" y="1568831"/>
              <a:ext cx="378853" cy="4924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5B9EA0-F53B-450F-93F0-E34AF3AD4CFA}"/>
                </a:ext>
              </a:extLst>
            </p:cNvPr>
            <p:cNvSpPr txBox="1"/>
            <p:nvPr/>
          </p:nvSpPr>
          <p:spPr>
            <a:xfrm>
              <a:off x="1282665" y="1599609"/>
              <a:ext cx="84476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E088A9-A92B-4B1A-99FC-F114A32FB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74" y="379431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1"/>
            <a:ext cx="12192000" cy="68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2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839F-CDB3-8F3A-A73F-C88ADBC0F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614EA-6F22-942F-DCB1-88895EFAC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58D9A6BF-5388-209E-AE48-2013A659A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8" y="49456"/>
            <a:ext cx="12025543" cy="675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5282" y="1994465"/>
            <a:ext cx="10519122" cy="21525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23D: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ctr" defTabSz="685800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1+2+3)</a:t>
            </a:r>
            <a:endParaRPr lang="en-US" sz="480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67345" y="4335141"/>
            <a:ext cx="8257309" cy="2152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04" y="33875"/>
            <a:ext cx="11776365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2138" y="1078386"/>
            <a:ext cx="4686357" cy="1044511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4A2DF-F5C8-4ACA-9C60-BDB34127D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30" y="0"/>
            <a:ext cx="122863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929" y="524333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0395" y="1371831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" y="271623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741" y="258052"/>
            <a:ext cx="721883" cy="714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63159" y="586055"/>
            <a:ext cx="91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D7809-B11A-497B-B6A7-770315DA1874}"/>
              </a:ext>
            </a:extLst>
          </p:cNvPr>
          <p:cNvSpPr txBox="1"/>
          <p:nvPr/>
        </p:nvSpPr>
        <p:spPr>
          <a:xfrm>
            <a:off x="769244" y="1170830"/>
            <a:ext cx="1030152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457200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72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28473" y="607827"/>
            <a:ext cx="9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D7809-B11A-497B-B6A7-770315DA1874}"/>
              </a:ext>
            </a:extLst>
          </p:cNvPr>
          <p:cNvSpPr txBox="1"/>
          <p:nvPr/>
        </p:nvSpPr>
        <p:spPr>
          <a:xfrm>
            <a:off x="994222" y="1254158"/>
            <a:ext cx="1020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Nghe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6F51C-83FE-4155-AFB7-C83C55C18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55" y="279824"/>
            <a:ext cx="708269" cy="714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6E27F-2B68-A5F0-95F5-ABED38CA1416}"/>
              </a:ext>
            </a:extLst>
          </p:cNvPr>
          <p:cNvSpPr txBox="1"/>
          <p:nvPr/>
        </p:nvSpPr>
        <p:spPr>
          <a:xfrm>
            <a:off x="3703309" y="2282053"/>
            <a:ext cx="3044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i="1" dirty="0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solidFill>
                  <a:srgbClr val="1D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b="1" i="1" dirty="0">
              <a:solidFill>
                <a:srgbClr val="1D9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B51FE-B5AE-16F3-263C-40E515150E02}"/>
              </a:ext>
            </a:extLst>
          </p:cNvPr>
          <p:cNvSpPr txBox="1"/>
          <p:nvPr/>
        </p:nvSpPr>
        <p:spPr>
          <a:xfrm>
            <a:off x="3035658" y="3339425"/>
            <a:ext cx="42562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667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50245" y="531627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D7809-B11A-497B-B6A7-770315DA1874}"/>
              </a:ext>
            </a:extLst>
          </p:cNvPr>
          <p:cNvSpPr txBox="1"/>
          <p:nvPr/>
        </p:nvSpPr>
        <p:spPr>
          <a:xfrm>
            <a:off x="507988" y="917999"/>
            <a:ext cx="10932898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lnSpc>
                <a:spcPct val="12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ADBA11A-B9E3-4615-98B6-07D32AD51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452222"/>
              </p:ext>
            </p:extLst>
          </p:nvPr>
        </p:nvGraphicFramePr>
        <p:xfrm>
          <a:off x="1527010" y="2146611"/>
          <a:ext cx="9232431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66164">
                  <a:extLst>
                    <a:ext uri="{9D8B030D-6E8A-4147-A177-3AD203B41FA5}">
                      <a16:colId xmlns:a16="http://schemas.microsoft.com/office/drawing/2014/main" val="1930633583"/>
                    </a:ext>
                  </a:extLst>
                </a:gridCol>
                <a:gridCol w="6266267">
                  <a:extLst>
                    <a:ext uri="{9D8B030D-6E8A-4147-A177-3AD203B41FA5}">
                      <a16:colId xmlns:a16="http://schemas.microsoft.com/office/drawing/2014/main" val="2801160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lắng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M: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lắng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,… </a:t>
                      </a:r>
                    </a:p>
                  </a:txBody>
                  <a:tcPr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18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M: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hè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0610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C1EFFE-1785-403A-AE01-2951B0C54CFF}"/>
              </a:ext>
            </a:extLst>
          </p:cNvPr>
          <p:cNvSpPr txBox="1"/>
          <p:nvPr/>
        </p:nvSpPr>
        <p:spPr>
          <a:xfrm>
            <a:off x="846075" y="2334067"/>
            <a:ext cx="100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21BF8-815C-4479-ACC2-39003DD1A04A}"/>
              </a:ext>
            </a:extLst>
          </p:cNvPr>
          <p:cNvSpPr txBox="1"/>
          <p:nvPr/>
        </p:nvSpPr>
        <p:spPr>
          <a:xfrm>
            <a:off x="2679382" y="3365524"/>
            <a:ext cx="811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BA05E7CE-CB03-4796-A811-37D562795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195641"/>
              </p:ext>
            </p:extLst>
          </p:nvPr>
        </p:nvGraphicFramePr>
        <p:xfrm>
          <a:off x="1564986" y="4302649"/>
          <a:ext cx="9232431" cy="9144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66164">
                  <a:extLst>
                    <a:ext uri="{9D8B030D-6E8A-4147-A177-3AD203B41FA5}">
                      <a16:colId xmlns:a16="http://schemas.microsoft.com/office/drawing/2014/main" val="1930633583"/>
                    </a:ext>
                  </a:extLst>
                </a:gridCol>
                <a:gridCol w="6266267">
                  <a:extLst>
                    <a:ext uri="{9D8B030D-6E8A-4147-A177-3AD203B41FA5}">
                      <a16:colId xmlns:a16="http://schemas.microsoft.com/office/drawing/2014/main" val="2801160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vẻ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M: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vẻ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,… </a:t>
                      </a:r>
                    </a:p>
                  </a:txBody>
                  <a:tcPr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18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vẽ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M: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vẽ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tranh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79C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061021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E636DE21-5380-4161-B9F9-96EE1BBEB905}"/>
              </a:ext>
            </a:extLst>
          </p:cNvPr>
          <p:cNvSpPr txBox="1"/>
          <p:nvPr/>
        </p:nvSpPr>
        <p:spPr>
          <a:xfrm>
            <a:off x="884051" y="4490105"/>
            <a:ext cx="100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C30713-7254-4AAD-9DD0-299434DD50F3}"/>
              </a:ext>
            </a:extLst>
          </p:cNvPr>
          <p:cNvSpPr txBox="1"/>
          <p:nvPr/>
        </p:nvSpPr>
        <p:spPr>
          <a:xfrm>
            <a:off x="2794370" y="5647613"/>
            <a:ext cx="811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2AB000-FD22-44DB-B1D3-F510851E4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27" y="203624"/>
            <a:ext cx="708269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5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188" y="216145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4931" y="553876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BED99-C93F-4E78-9425-B27668BE2AB7}"/>
              </a:ext>
            </a:extLst>
          </p:cNvPr>
          <p:cNvSpPr txBox="1"/>
          <p:nvPr/>
        </p:nvSpPr>
        <p:spPr>
          <a:xfrm>
            <a:off x="899874" y="1077096"/>
            <a:ext cx="10715183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2000"/>
              </a:lnSpc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>
              <a:lnSpc>
                <a:spcPct val="112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8EEC9-6A7D-EDB0-43D6-73ADD0F5A02D}"/>
              </a:ext>
            </a:extLst>
          </p:cNvPr>
          <p:cNvSpPr txBox="1"/>
          <p:nvPr/>
        </p:nvSpPr>
        <p:spPr>
          <a:xfrm>
            <a:off x="899874" y="2244657"/>
            <a:ext cx="7324144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2000"/>
              </a:lnSpc>
              <a:buFont typeface="+mj-lt"/>
              <a:buAutoNum type="alphaLcParenR" startAt="2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666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uiExpand="1" build="p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48F572-9908-4497-9031-3ADC8E86BA8E}"/>
              </a:ext>
            </a:extLst>
          </p:cNvPr>
          <p:cNvSpPr/>
          <p:nvPr/>
        </p:nvSpPr>
        <p:spPr>
          <a:xfrm>
            <a:off x="3646870" y="299662"/>
            <a:ext cx="550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i="1" dirty="0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1E9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5B9E2-7473-4985-9859-36E09DBA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" y="1251857"/>
            <a:ext cx="12046685" cy="56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05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452</Words>
  <Application>Microsoft Office PowerPoint</Application>
  <PresentationFormat>Widescreen</PresentationFormat>
  <Paragraphs>61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Aptos</vt:lpstr>
      <vt:lpstr>Aptos Display</vt:lpstr>
      <vt:lpstr>Arial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5</cp:revision>
  <dcterms:created xsi:type="dcterms:W3CDTF">2025-02-23T17:17:14Z</dcterms:created>
  <dcterms:modified xsi:type="dcterms:W3CDTF">2025-02-23T17:40:04Z</dcterms:modified>
</cp:coreProperties>
</file>