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553" r:id="rId2"/>
    <p:sldId id="286" r:id="rId3"/>
    <p:sldId id="264" r:id="rId4"/>
    <p:sldId id="261" r:id="rId5"/>
    <p:sldId id="311" r:id="rId6"/>
    <p:sldId id="279" r:id="rId7"/>
    <p:sldId id="277" r:id="rId8"/>
    <p:sldId id="268" r:id="rId9"/>
    <p:sldId id="278" r:id="rId10"/>
    <p:sldId id="266" r:id="rId11"/>
    <p:sldId id="25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87764-2F4D-4E8D-989E-93294A740BD5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D0E12-760D-4DD0-B90B-C0819439D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143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264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15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CHÂN</a:t>
            </a:r>
            <a:r>
              <a:rPr lang="en-US" baseline="0" dirty="0"/>
              <a:t> THÀNH CẢM ƠN!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168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796CB-B5D2-92B0-AACC-275B4F12C5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D73F6D-EA4D-77E2-4A71-E1A334450C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B79CE-6D38-D9DD-D285-7BDD1FFE1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DD838-0C25-4CF1-963F-82703A1893CE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2C13A-469B-30BA-986B-70CC40FF6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CC258-B515-39C0-FACF-D576B1951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8569F-CD25-439D-AC7B-E375FF4DA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115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200C9-DC20-FBD8-4D7D-9E3E59A63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9D469B-771F-319C-5326-9780FB58C0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FB3FD-7076-98BE-A820-306BA1943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DD838-0C25-4CF1-963F-82703A1893CE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CA357-8603-BA2D-8DCD-695835ABF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A0502-AE95-505D-1890-30B41A365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8569F-CD25-439D-AC7B-E375FF4DA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3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92F612-5F53-2141-E596-16352CB8E9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9A321E-ED2D-3AFB-A503-A70288AF1F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F8A99-A40D-99EF-A31C-DFC446D7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DD838-0C25-4CF1-963F-82703A1893CE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159B0-1D98-E947-3BF9-EDF3C4F08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32802-C8B9-94F9-BC91-3F26E4D9E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8569F-CD25-439D-AC7B-E375FF4DA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39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6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4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650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7370A-C8A3-7B57-D9BB-410C68FA8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FE601-A44C-E79E-C314-C0C468C7F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273EF-2572-47E4-D065-BF33D8ECD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DD838-0C25-4CF1-963F-82703A1893CE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50A8D-8827-AC0E-AB3B-9B3ABA4C1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E0629-FE58-5348-BA6B-7F6EC3276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8569F-CD25-439D-AC7B-E375FF4DA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20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05C73-9CD3-DB48-3A12-47FDD798A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48CA4-47C6-9129-8C3F-36D2810E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D0011-D852-5C60-4FA9-BCF0A0B00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DD838-0C25-4CF1-963F-82703A1893CE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22151-7838-94B6-7E97-690D0A4E2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6FE89-0F0C-31C5-C515-0F3444B6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8569F-CD25-439D-AC7B-E375FF4DA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79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A556A-41EE-1103-8C01-A90B03E60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870CA-95C6-1BDC-B47C-45F55B27E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5F9D90-0B38-6838-57C2-ADC302B1F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117E45-2330-680B-356F-2CF60CFCE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DD838-0C25-4CF1-963F-82703A1893CE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844F52-08BE-E279-15FC-686662A52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BA6BA3-0D5B-FAA2-0F62-CB0DDA6AA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8569F-CD25-439D-AC7B-E375FF4DA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61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AD6C9-E21E-13F9-0DC5-CFA5539CB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3207C-21B7-828C-042B-CF09B6D2B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BFE3D5-1F0B-72C8-C544-14746D6D2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56301-FC1B-A2FA-4736-AE3C68B860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D67733-4FBB-2C2D-3633-83B242C032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F99A93-2247-11F2-85C0-E55DD1846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DD838-0C25-4CF1-963F-82703A1893CE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39B52C-5C01-82DB-8620-4A0D31A82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8D4228-C47F-8D24-E98B-D3AB2EC39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8569F-CD25-439D-AC7B-E375FF4DA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573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8FD70-B8C3-B702-23A8-4F4939975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A7969D-F2D5-E65D-D6B4-7092A137E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DD838-0C25-4CF1-963F-82703A1893CE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A442DF-49A9-358E-79B0-2AE683A7B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4AF5BA-B73F-2DEB-E870-9000BCF7F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8569F-CD25-439D-AC7B-E375FF4DA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99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1B610E-AA61-E640-B6C1-CBD7951DE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DD838-0C25-4CF1-963F-82703A1893CE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477A13-E117-7AE4-2F4E-A76F72E6F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D19967-68B8-62D3-BE24-0AC5522A5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8569F-CD25-439D-AC7B-E375FF4DA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72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9BF7E-7CA2-45D0-DE11-DF6941E89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C3B5B-9AFB-8B29-108C-7213BAED9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45F0BC-15E6-0F99-ADBA-2DA86E903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773B5-0BA4-B514-377C-3024FA33D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DD838-0C25-4CF1-963F-82703A1893CE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0340C4-F653-55B6-FA80-D113140B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DEE871-CE24-234D-1335-B16335AE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8569F-CD25-439D-AC7B-E375FF4DA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755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230CD-83BD-D82E-8A18-C77A87075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BEBE3C-BAB5-9E6D-A9CF-A8B3DCC06C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00C2BD-A2B7-A25E-0390-A1EBB10604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F56CC3-EED5-2DF3-75B1-4A0633A27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DD838-0C25-4CF1-963F-82703A1893CE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1DF8D6-D0D0-1920-7B9F-F6EB94D6B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3CF71-D9DD-FA40-F021-227FDCEB1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8569F-CD25-439D-AC7B-E375FF4DA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509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B1D0A-F944-B729-ECB8-B792163F6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24791-2C11-1209-8F02-B5B01FD7BA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56D04-6B80-5E2C-52C4-4E5A8489D4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3DD838-0C25-4CF1-963F-82703A1893CE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4EBEB-FDC9-8760-8499-FF174A0EFA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6052F-B9E2-F54A-3B08-15CA8137F6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88569F-CD25-439D-AC7B-E375FF4DA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3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3" y="3186337"/>
            <a:ext cx="7818556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14" y="3953846"/>
            <a:ext cx="1716041" cy="1716042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495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8" y="4091432"/>
            <a:ext cx="1578456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495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34" y="2879789"/>
            <a:ext cx="1211607" cy="121160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495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34" y="491832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7" y="3259321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495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9" y="810851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8" y="598108"/>
            <a:ext cx="887647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495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9" y="1216700"/>
            <a:ext cx="538144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495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82799" y="3006470"/>
            <a:ext cx="4467978" cy="1100226"/>
          </a:xfrm>
          <a:prstGeom prst="rect">
            <a:avLst/>
          </a:prstGeom>
          <a:noFill/>
        </p:spPr>
        <p:txBody>
          <a:bodyPr wrap="none" lIns="68465" tIns="34253" rIns="68465" bIns="3425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495">
              <a:defRPr/>
            </a:pPr>
            <a:r>
              <a:rPr lang="en-US" sz="67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7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7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7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3BDA7A-A5C7-4B28-8FA8-1A36FF8DB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" t="2180" r="1527"/>
          <a:stretch/>
        </p:blipFill>
        <p:spPr>
          <a:xfrm>
            <a:off x="1878244" y="1828952"/>
            <a:ext cx="7230940" cy="4715914"/>
          </a:xfrm>
          <a:prstGeom prst="roundRect">
            <a:avLst>
              <a:gd name="adj" fmla="val 11777"/>
            </a:avLst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01" y="261898"/>
            <a:ext cx="811280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8770" y="509077"/>
            <a:ext cx="2068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5255" y="1112990"/>
            <a:ext cx="1112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</p:txBody>
      </p:sp>
    </p:spTree>
    <p:extLst>
      <p:ext uri="{BB962C8B-B14F-4D97-AF65-F5344CB8AC3E}">
        <p14:creationId xmlns:p14="http://schemas.microsoft.com/office/powerpoint/2010/main" val="137319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1"/>
            <a:ext cx="12192000" cy="684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19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video bài 11">
            <a:hlinkClick r:id="" action="ppaction://media"/>
          </p:cNvPr>
          <p:cNvPicPr>
            <a:picLocks noGrp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6961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365126"/>
            <a:ext cx="10641841" cy="64928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83511" y="1874722"/>
            <a:ext cx="10519122" cy="2152506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4800" b="1" dirty="0" err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23C: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800" b="1" dirty="0"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lnSpc>
                <a:spcPct val="150000"/>
              </a:lnSpc>
            </a:pPr>
            <a:r>
              <a:rPr lang="en-US" sz="480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1+2)</a:t>
            </a:r>
            <a:endParaRPr lang="en-US" sz="4800" dirty="0"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967345" y="4335141"/>
            <a:ext cx="8257309" cy="21525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404" y="33875"/>
            <a:ext cx="11776365" cy="1044511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48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48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8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en-US" sz="4800" dirty="0"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2138" y="1078386"/>
            <a:ext cx="4686357" cy="1044511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48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800" dirty="0"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DC23E76-33C6-4AAC-A781-BFDD32F8BE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AFFC4E-636B-45BE-B9C8-FC4668FF24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71" y="0"/>
            <a:ext cx="12202885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51" y="66552"/>
            <a:ext cx="909210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0229" y="317891"/>
            <a:ext cx="2613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3200" b="1" dirty="0">
              <a:effectLst>
                <a:glow rad="1905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4761" y="837070"/>
            <a:ext cx="9269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724F9F-EC2E-4E7C-BCC0-A80AF479F9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b="1633"/>
          <a:stretch/>
        </p:blipFill>
        <p:spPr>
          <a:xfrm>
            <a:off x="1873624" y="2069552"/>
            <a:ext cx="3247465" cy="3591660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53E6FA-53E2-431A-BA74-5CB8EAE0E1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877" y="3073880"/>
            <a:ext cx="4161864" cy="33939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0C89A3-5EA0-4CEC-83E9-D8EBFDC51F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56" b="13197"/>
          <a:stretch/>
        </p:blipFill>
        <p:spPr>
          <a:xfrm>
            <a:off x="8072719" y="1566583"/>
            <a:ext cx="2138078" cy="414169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0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12BA68-1FD4-419F-9D13-9CB9EA9F4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7086" y="76726"/>
            <a:ext cx="1227908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974610-AE55-4062-A8DC-F2EC6458AFA9}"/>
              </a:ext>
            </a:extLst>
          </p:cNvPr>
          <p:cNvSpPr txBox="1"/>
          <p:nvPr/>
        </p:nvSpPr>
        <p:spPr>
          <a:xfrm>
            <a:off x="1284343" y="358308"/>
            <a:ext cx="869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0C6472-A458-4E4A-BAD3-A9288F1F3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72" y="111306"/>
            <a:ext cx="714375" cy="71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2222C5-3B22-448E-B22C-F1A0CB284CED}"/>
              </a:ext>
            </a:extLst>
          </p:cNvPr>
          <p:cNvSpPr txBox="1"/>
          <p:nvPr/>
        </p:nvSpPr>
        <p:spPr>
          <a:xfrm>
            <a:off x="3655280" y="124125"/>
            <a:ext cx="2470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i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i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200" b="1" i="1" dirty="0">
              <a:solidFill>
                <a:srgbClr val="1D90D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164F89-C4A6-4808-A17E-CC7AC4D8CAA4}"/>
              </a:ext>
            </a:extLst>
          </p:cNvPr>
          <p:cNvSpPr txBox="1"/>
          <p:nvPr/>
        </p:nvSpPr>
        <p:spPr>
          <a:xfrm>
            <a:off x="2588094" y="721719"/>
            <a:ext cx="49928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CC71DF-D6C6-4CCB-98BB-96A629698D7E}"/>
              </a:ext>
            </a:extLst>
          </p:cNvPr>
          <p:cNvSpPr txBox="1"/>
          <p:nvPr/>
        </p:nvSpPr>
        <p:spPr>
          <a:xfrm>
            <a:off x="3657049" y="2920951"/>
            <a:ext cx="380585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bôi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905BB8-29DD-40CA-AA02-C68316B0912B}"/>
              </a:ext>
            </a:extLst>
          </p:cNvPr>
          <p:cNvSpPr txBox="1"/>
          <p:nvPr/>
        </p:nvSpPr>
        <p:spPr>
          <a:xfrm>
            <a:off x="7782036" y="4303455"/>
            <a:ext cx="417614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Vuốt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DE3A5E-2967-4E3B-852A-522DF189E201}"/>
              </a:ext>
            </a:extLst>
          </p:cNvPr>
          <p:cNvSpPr txBox="1"/>
          <p:nvPr/>
        </p:nvSpPr>
        <p:spPr>
          <a:xfrm>
            <a:off x="8824222" y="6273225"/>
            <a:ext cx="2410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Hà)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C51402-6484-40BD-8012-3201AB2D7D61}"/>
              </a:ext>
            </a:extLst>
          </p:cNvPr>
          <p:cNvSpPr txBox="1"/>
          <p:nvPr/>
        </p:nvSpPr>
        <p:spPr>
          <a:xfrm>
            <a:off x="2233211" y="708900"/>
            <a:ext cx="492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FAF6C1-4739-412C-83BB-9CCE0D32C932}"/>
              </a:ext>
            </a:extLst>
          </p:cNvPr>
          <p:cNvSpPr txBox="1"/>
          <p:nvPr/>
        </p:nvSpPr>
        <p:spPr>
          <a:xfrm>
            <a:off x="3232240" y="2920951"/>
            <a:ext cx="492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5377E0-7F2A-4BB5-8853-568C75F8F2FB}"/>
              </a:ext>
            </a:extLst>
          </p:cNvPr>
          <p:cNvSpPr txBox="1"/>
          <p:nvPr/>
        </p:nvSpPr>
        <p:spPr>
          <a:xfrm>
            <a:off x="7461129" y="4341943"/>
            <a:ext cx="492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60208FB-922E-6B9A-8E24-AB9C5ED48E67}"/>
              </a:ext>
            </a:extLst>
          </p:cNvPr>
          <p:cNvCxnSpPr>
            <a:cxnSpLocks/>
          </p:cNvCxnSpPr>
          <p:nvPr/>
        </p:nvCxnSpPr>
        <p:spPr>
          <a:xfrm>
            <a:off x="5394308" y="1752770"/>
            <a:ext cx="1376606" cy="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EBC423C-2B37-07AB-7BA6-DD75FBAB2707}"/>
              </a:ext>
            </a:extLst>
          </p:cNvPr>
          <p:cNvCxnSpPr>
            <a:cxnSpLocks/>
          </p:cNvCxnSpPr>
          <p:nvPr/>
        </p:nvCxnSpPr>
        <p:spPr>
          <a:xfrm>
            <a:off x="2725654" y="2214088"/>
            <a:ext cx="1291175" cy="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836449-B148-0D51-7D86-84D99AE9D075}"/>
              </a:ext>
            </a:extLst>
          </p:cNvPr>
          <p:cNvCxnSpPr>
            <a:cxnSpLocks/>
          </p:cNvCxnSpPr>
          <p:nvPr/>
        </p:nvCxnSpPr>
        <p:spPr>
          <a:xfrm>
            <a:off x="2725654" y="2783822"/>
            <a:ext cx="1378260" cy="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83F567A-46B3-1D48-FE0A-F28DA66B4A46}"/>
              </a:ext>
            </a:extLst>
          </p:cNvPr>
          <p:cNvCxnSpPr>
            <a:cxnSpLocks/>
          </p:cNvCxnSpPr>
          <p:nvPr/>
        </p:nvCxnSpPr>
        <p:spPr>
          <a:xfrm>
            <a:off x="6039394" y="3912259"/>
            <a:ext cx="1112520" cy="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A52ED76-D209-5D4B-46DF-51D668EEF024}"/>
              </a:ext>
            </a:extLst>
          </p:cNvPr>
          <p:cNvCxnSpPr>
            <a:cxnSpLocks/>
          </p:cNvCxnSpPr>
          <p:nvPr/>
        </p:nvCxnSpPr>
        <p:spPr>
          <a:xfrm>
            <a:off x="5904702" y="4431901"/>
            <a:ext cx="1280833" cy="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05AD72B-0BE9-6ADA-6BC9-04C22D4BE000}"/>
              </a:ext>
            </a:extLst>
          </p:cNvPr>
          <p:cNvCxnSpPr>
            <a:cxnSpLocks/>
          </p:cNvCxnSpPr>
          <p:nvPr/>
        </p:nvCxnSpPr>
        <p:spPr>
          <a:xfrm>
            <a:off x="4568589" y="4876577"/>
            <a:ext cx="1113754" cy="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7D1D113-7FCA-DEFC-E169-9B15D7FD0FD4}"/>
              </a:ext>
            </a:extLst>
          </p:cNvPr>
          <p:cNvCxnSpPr>
            <a:cxnSpLocks/>
          </p:cNvCxnSpPr>
          <p:nvPr/>
        </p:nvCxnSpPr>
        <p:spPr>
          <a:xfrm>
            <a:off x="8933760" y="5316516"/>
            <a:ext cx="1494754" cy="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B6BCF06-CE7E-1CB3-58DF-295B26BB4462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9138587" y="6273225"/>
            <a:ext cx="890741" cy="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628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53714" y="1062998"/>
            <a:ext cx="56044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88" b="66487"/>
          <a:stretch/>
        </p:blipFill>
        <p:spPr>
          <a:xfrm>
            <a:off x="774862" y="1032220"/>
            <a:ext cx="378853" cy="4924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974610-AE55-4062-A8DC-F2EC6458AFA9}"/>
              </a:ext>
            </a:extLst>
          </p:cNvPr>
          <p:cNvSpPr txBox="1"/>
          <p:nvPr/>
        </p:nvSpPr>
        <p:spPr>
          <a:xfrm>
            <a:off x="1153715" y="423622"/>
            <a:ext cx="869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0C6472-A458-4E4A-BAD3-A9288F1F3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4" y="176620"/>
            <a:ext cx="714375" cy="714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4B6FB4-E26E-9B80-5772-8ABA55A47422}"/>
              </a:ext>
            </a:extLst>
          </p:cNvPr>
          <p:cNvSpPr txBox="1"/>
          <p:nvPr/>
        </p:nvSpPr>
        <p:spPr>
          <a:xfrm>
            <a:off x="3485595" y="1680981"/>
            <a:ext cx="2470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i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i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200" b="1" i="1" dirty="0">
              <a:solidFill>
                <a:srgbClr val="1D90D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D19D80-F8FD-1FDA-7CBD-15686451B593}"/>
              </a:ext>
            </a:extLst>
          </p:cNvPr>
          <p:cNvSpPr txBox="1"/>
          <p:nvPr/>
        </p:nvSpPr>
        <p:spPr>
          <a:xfrm>
            <a:off x="883523" y="2299968"/>
            <a:ext cx="49928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AB8288-D159-C468-C2CC-CC35E6F097BA}"/>
              </a:ext>
            </a:extLst>
          </p:cNvPr>
          <p:cNvSpPr txBox="1"/>
          <p:nvPr/>
        </p:nvSpPr>
        <p:spPr>
          <a:xfrm>
            <a:off x="528640" y="2287149"/>
            <a:ext cx="492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9CF618-DD0B-9135-D005-1EBD86FFFBC9}"/>
              </a:ext>
            </a:extLst>
          </p:cNvPr>
          <p:cNvSpPr txBox="1"/>
          <p:nvPr/>
        </p:nvSpPr>
        <p:spPr>
          <a:xfrm>
            <a:off x="6824792" y="2265756"/>
            <a:ext cx="380585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bôi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7E584D-59F5-54B0-7F83-EBCF927A5440}"/>
              </a:ext>
            </a:extLst>
          </p:cNvPr>
          <p:cNvSpPr txBox="1"/>
          <p:nvPr/>
        </p:nvSpPr>
        <p:spPr>
          <a:xfrm>
            <a:off x="6399983" y="2265756"/>
            <a:ext cx="492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A213A2-0117-FB6D-542E-16F07C1397BD}"/>
              </a:ext>
            </a:extLst>
          </p:cNvPr>
          <p:cNvSpPr txBox="1"/>
          <p:nvPr/>
        </p:nvSpPr>
        <p:spPr>
          <a:xfrm>
            <a:off x="3868071" y="4592245"/>
            <a:ext cx="417614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Vuốt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3AE162-3306-74C6-C65D-25318F742A07}"/>
              </a:ext>
            </a:extLst>
          </p:cNvPr>
          <p:cNvSpPr txBox="1"/>
          <p:nvPr/>
        </p:nvSpPr>
        <p:spPr>
          <a:xfrm>
            <a:off x="3455104" y="4592244"/>
            <a:ext cx="492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8C1570-8D73-7C14-361D-F056C039B556}"/>
              </a:ext>
            </a:extLst>
          </p:cNvPr>
          <p:cNvSpPr txBox="1"/>
          <p:nvPr/>
        </p:nvSpPr>
        <p:spPr>
          <a:xfrm>
            <a:off x="7909822" y="6273225"/>
            <a:ext cx="2410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Hà)</a:t>
            </a:r>
          </a:p>
        </p:txBody>
      </p:sp>
    </p:spTree>
    <p:extLst>
      <p:ext uri="{BB962C8B-B14F-4D97-AF65-F5344CB8AC3E}">
        <p14:creationId xmlns:p14="http://schemas.microsoft.com/office/powerpoint/2010/main" val="116534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4" grpId="0"/>
      <p:bldP spid="6" grpId="0"/>
      <p:bldP spid="7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6628" y="1053855"/>
            <a:ext cx="10200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88" b="66487"/>
          <a:stretch/>
        </p:blipFill>
        <p:spPr>
          <a:xfrm>
            <a:off x="501870" y="1100020"/>
            <a:ext cx="564758" cy="4924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974610-AE55-4062-A8DC-F2EC6458AFA9}"/>
              </a:ext>
            </a:extLst>
          </p:cNvPr>
          <p:cNvSpPr txBox="1"/>
          <p:nvPr/>
        </p:nvSpPr>
        <p:spPr>
          <a:xfrm>
            <a:off x="1066629" y="434509"/>
            <a:ext cx="869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0C6472-A458-4E4A-BAD3-A9288F1F3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8" y="187507"/>
            <a:ext cx="714375" cy="714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E47062-BCBC-FE03-926D-3B17CACD90C1}"/>
              </a:ext>
            </a:extLst>
          </p:cNvPr>
          <p:cNvSpPr txBox="1"/>
          <p:nvPr/>
        </p:nvSpPr>
        <p:spPr>
          <a:xfrm>
            <a:off x="2054692" y="1708219"/>
            <a:ext cx="56523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altLang="zh-C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endParaRPr lang="en-US" altLang="zh-C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bôi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EC9894-FF62-30DA-EF36-75D63A7DEF64}"/>
              </a:ext>
            </a:extLst>
          </p:cNvPr>
          <p:cNvSpPr txBox="1"/>
          <p:nvPr/>
        </p:nvSpPr>
        <p:spPr>
          <a:xfrm>
            <a:off x="1501203" y="1708219"/>
            <a:ext cx="705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BC33770-21F4-7222-3840-4A344D04EEBD}"/>
              </a:ext>
            </a:extLst>
          </p:cNvPr>
          <p:cNvCxnSpPr>
            <a:cxnSpLocks/>
          </p:cNvCxnSpPr>
          <p:nvPr/>
        </p:nvCxnSpPr>
        <p:spPr>
          <a:xfrm>
            <a:off x="2139897" y="2862381"/>
            <a:ext cx="3955954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F1A842A-CA1F-508E-611D-07CA9E158E24}"/>
              </a:ext>
            </a:extLst>
          </p:cNvPr>
          <p:cNvSpPr txBox="1"/>
          <p:nvPr/>
        </p:nvSpPr>
        <p:spPr>
          <a:xfrm>
            <a:off x="545115" y="3903286"/>
            <a:ext cx="11038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FC59A6-3E28-5021-660F-38F7CB2FEAC0}"/>
              </a:ext>
            </a:extLst>
          </p:cNvPr>
          <p:cNvSpPr txBox="1"/>
          <p:nvPr/>
        </p:nvSpPr>
        <p:spPr>
          <a:xfrm>
            <a:off x="2115804" y="5203981"/>
            <a:ext cx="39485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altLang="zh-CN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3531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  <p:bldP spid="5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5" y="187898"/>
            <a:ext cx="714375" cy="7143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6256" y="1056668"/>
            <a:ext cx="680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LcParenR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 và viết.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73456" y="471893"/>
            <a:ext cx="914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9FE1417-D233-449C-824F-978C0EDA5038}"/>
              </a:ext>
            </a:extLst>
          </p:cNvPr>
          <p:cNvSpPr/>
          <p:nvPr/>
        </p:nvSpPr>
        <p:spPr>
          <a:xfrm>
            <a:off x="1235286" y="1583653"/>
            <a:ext cx="6496062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G, H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B5EBE0F-4C87-4D4D-83F9-8D4D8EBC1519}"/>
              </a:ext>
            </a:extLst>
          </p:cNvPr>
          <p:cNvSpPr/>
          <p:nvPr/>
        </p:nvSpPr>
        <p:spPr>
          <a:xfrm>
            <a:off x="1235286" y="2276738"/>
            <a:ext cx="6496062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7952" t="25100" r="28313" b="14497"/>
          <a:stretch/>
        </p:blipFill>
        <p:spPr>
          <a:xfrm>
            <a:off x="4852038" y="1028161"/>
            <a:ext cx="6104676" cy="474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9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2200" y="482778"/>
            <a:ext cx="988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1B9CC1-6EC2-472C-85EA-B88C0EB93130}"/>
              </a:ext>
            </a:extLst>
          </p:cNvPr>
          <p:cNvSpPr txBox="1"/>
          <p:nvPr/>
        </p:nvSpPr>
        <p:spPr>
          <a:xfrm>
            <a:off x="912200" y="1081434"/>
            <a:ext cx="9461886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2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39" y="198783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1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382</Words>
  <Application>Microsoft Office PowerPoint</Application>
  <PresentationFormat>Widescreen</PresentationFormat>
  <Paragraphs>69</Paragraphs>
  <Slides>11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Aptos</vt:lpstr>
      <vt:lpstr>Aptos Display</vt:lpstr>
      <vt:lpstr>Arial</vt:lpstr>
      <vt:lpstr>Arial-Rounded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9</cp:revision>
  <dcterms:created xsi:type="dcterms:W3CDTF">2025-02-23T16:44:53Z</dcterms:created>
  <dcterms:modified xsi:type="dcterms:W3CDTF">2025-02-23T17:14:12Z</dcterms:modified>
</cp:coreProperties>
</file>