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301" r:id="rId3"/>
    <p:sldId id="292" r:id="rId4"/>
    <p:sldId id="261" r:id="rId5"/>
    <p:sldId id="281" r:id="rId6"/>
    <p:sldId id="279" r:id="rId7"/>
    <p:sldId id="308" r:id="rId8"/>
    <p:sldId id="309" r:id="rId9"/>
    <p:sldId id="277" r:id="rId10"/>
    <p:sldId id="268" r:id="rId11"/>
    <p:sldId id="278" r:id="rId12"/>
    <p:sldId id="310" r:id="rId13"/>
    <p:sldId id="311" r:id="rId14"/>
    <p:sldId id="266" r:id="rId15"/>
    <p:sldId id="288" r:id="rId16"/>
    <p:sldId id="280" r:id="rId17"/>
    <p:sldId id="289" r:id="rId18"/>
    <p:sldId id="290" r:id="rId19"/>
    <p:sldId id="291" r:id="rId20"/>
    <p:sldId id="312" r:id="rId21"/>
    <p:sldId id="267" r:id="rId22"/>
    <p:sldId id="2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B9825-FE33-47CC-8539-D1AD908CF5B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C3A60-DE00-47DB-9DCC-EAE13891F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31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54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90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4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32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Highlight nhân</a:t>
            </a:r>
            <a:r>
              <a:rPr lang="en-US" baseline="0" dirty="0"/>
              <a:t> 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D77A-57AB-47A5-9BF7-6DED0AA61C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91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05E46-5529-71AE-2620-8668D78D1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AE83-DC77-6A9E-9CB6-4D7BB0053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2A643-9278-AE5A-FCBE-1EAC56BD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D0F-8978-4777-B390-1099300C86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A900C-A863-2BE2-B898-50100139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054B8-A748-D41C-2BEF-6ADCE132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66E3-85DB-437C-AA34-FD568E08B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31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3EAC-507D-0767-0999-E8823945D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C25B5-1079-45B0-CAF1-2F45031D9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B0348-FAA1-556D-0BDF-264E6186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D0F-8978-4777-B390-1099300C86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3E1A9-9F7D-760F-0DD9-FEDD9BD57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71F81-AF28-A89B-1016-D1FE6C0B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66E3-85DB-437C-AA34-FD568E08B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4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58CA4-FD30-BE12-4CFC-4F629B26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BF877-16C1-ED79-B5EA-8469551E0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0CAE8-9425-BBF1-3E9F-7D231541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D0F-8978-4777-B390-1099300C86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08650-88AD-14F2-A2B2-D82F5AC5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641A3-CA46-9DAD-C42F-1F61BCE0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66E3-85DB-437C-AA34-FD568E08B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8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1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25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3E80-549F-FC9D-AD84-681F40BF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26232-9CEC-D3A0-195D-291A8E510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5EDAD-AC90-9675-1004-E2E3C57B0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D0F-8978-4777-B390-1099300C86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766C4-70C7-4BFA-18D8-A16234AC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FF2D-C0E7-BE84-B67F-F418FD34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66E3-85DB-437C-AA34-FD568E08B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154D-024B-EB14-9CEB-E46B4E96A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4D1E6-4372-286C-9949-B4ADC26AB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62119-2532-BD05-4767-71082AF20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D0F-8978-4777-B390-1099300C86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A4E35-4A42-9D5D-CBFC-4E383003F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477BC-812C-2DDD-64F2-514F3A22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66E3-85DB-437C-AA34-FD568E08B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58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51550-21FD-C812-05BD-0950E91E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0F84E-4C8D-9E6E-AF4E-C08B9D8ED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E5DBD-9F31-A1CF-B91C-DF4D45CD4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89FCB-8779-88BD-7D0B-B37DCAF95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D0F-8978-4777-B390-1099300C86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D0EF3-8CFC-53E6-A62D-45EA078E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6E8AB-D18C-852A-1F47-0BE74E7B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66E3-85DB-437C-AA34-FD568E08B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9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6DBAD-9B7B-C90C-672A-EA57358BD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EA33C-A299-36CB-977B-9BB0E22D8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D647F-ED86-32CB-DD6B-FB453F5D2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9E52B-F446-8922-9C41-53D77C2CA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7C01A-E5FC-E52B-AFF7-C3C7DA056C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CCD53A-B69D-E36E-D270-80EF6FE2B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D0F-8978-4777-B390-1099300C86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D0C68-37BA-1235-6A43-C6625CCB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0C48BF-5B67-1FE2-8319-58B74E643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66E3-85DB-437C-AA34-FD568E08B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2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9A63-1BEB-371E-6589-6DE90A284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E6287-78AF-8E9D-5296-B73FA8230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D0F-8978-4777-B390-1099300C86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28953-4C18-944B-50B9-5834040D4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E10FC-4D80-3C4A-1664-8BC9EA48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66E3-85DB-437C-AA34-FD568E08B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F183EA-3B38-DA56-389C-A1263277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D0F-8978-4777-B390-1099300C86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EF18D8-51DF-3404-9581-48D84A21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8F5C8-4202-7231-11ED-58E9BF17C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66E3-85DB-437C-AA34-FD568E08B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DD04-2C75-E9AC-1AFD-96F6B26D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E27B5-63E5-EF76-BC9F-F3D034B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28519-C835-7DA5-E9C8-6E28F0738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7E2D6-CEED-E2D2-8371-4B37BBD3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D0F-8978-4777-B390-1099300C86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643BC-C489-8A6F-0407-A6FD902A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0D9B0-D856-9CB0-F990-552AEFFFD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66E3-85DB-437C-AA34-FD568E08B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2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6EA5-B0AA-7896-7710-AA5B5A40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05E2F-1245-9674-6402-AB223DC18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10FE2-A279-3F1A-1509-5FD4DBD9C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C746E-5E83-CA22-2F98-F2F5525E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D0F-8978-4777-B390-1099300C86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2F243-83B6-6DDE-C16B-C3548381F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ABA1B-E03E-C654-F1E6-2437C5575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66E3-85DB-437C-AA34-FD568E08B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8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6C0CF0-0F95-20EE-0C9C-68D73D505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EC876-F9DD-DDF8-5942-A605BDE8B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A795D-0E40-7325-EB5D-2AE178E8F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8C3D0F-8978-4777-B390-1099300C86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B41E8-BE55-362E-DDD1-5DA7B41B0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886AC-3F6D-9A74-C951-2686CB249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FE66E3-85DB-437C-AA34-FD568E08B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616" y="4257329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5" y="230783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1685" y="1096848"/>
            <a:ext cx="680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Nghe – viết.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1685" y="569863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81B4D1-0950-436D-A3C4-FC97583D5C3A}"/>
              </a:ext>
            </a:extLst>
          </p:cNvPr>
          <p:cNvGrpSpPr/>
          <p:nvPr/>
        </p:nvGrpSpPr>
        <p:grpSpPr>
          <a:xfrm>
            <a:off x="718255" y="1947491"/>
            <a:ext cx="10439399" cy="3813662"/>
            <a:chOff x="84993" y="1636543"/>
            <a:chExt cx="8417858" cy="3151784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49BEF8DA-9653-4606-825A-E8A70D9194E9}"/>
                </a:ext>
              </a:extLst>
            </p:cNvPr>
            <p:cNvSpPr/>
            <p:nvPr/>
          </p:nvSpPr>
          <p:spPr>
            <a:xfrm rot="176964">
              <a:off x="84993" y="1636543"/>
              <a:ext cx="8417858" cy="3151784"/>
            </a:xfrm>
            <a:prstGeom prst="cloud">
              <a:avLst/>
            </a:prstGeom>
            <a:solidFill>
              <a:srgbClr val="C9E8A6"/>
            </a:solidFill>
            <a:ln>
              <a:solidFill>
                <a:srgbClr val="C9E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7DFE73-B056-43C8-8A46-172459F51984}"/>
                </a:ext>
              </a:extLst>
            </p:cNvPr>
            <p:cNvSpPr txBox="1"/>
            <p:nvPr/>
          </p:nvSpPr>
          <p:spPr>
            <a:xfrm>
              <a:off x="909375" y="2502803"/>
              <a:ext cx="7157956" cy="1209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/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Trong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</a:t>
              </a:r>
              <a:r>
                <a:rPr lang="vi-VN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vi-VN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3A346F-764B-FF69-29F3-0CBCB442408A}"/>
              </a:ext>
            </a:extLst>
          </p:cNvPr>
          <p:cNvCxnSpPr>
            <a:cxnSpLocks/>
          </p:cNvCxnSpPr>
          <p:nvPr/>
        </p:nvCxnSpPr>
        <p:spPr>
          <a:xfrm>
            <a:off x="2518703" y="3506774"/>
            <a:ext cx="9756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E6733C-20F3-F197-1325-30F9DF296606}"/>
              </a:ext>
            </a:extLst>
          </p:cNvPr>
          <p:cNvCxnSpPr>
            <a:cxnSpLocks/>
          </p:cNvCxnSpPr>
          <p:nvPr/>
        </p:nvCxnSpPr>
        <p:spPr>
          <a:xfrm>
            <a:off x="3661702" y="4540917"/>
            <a:ext cx="5184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3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1255" y="1314562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3" y="408050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2523" y="569863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378181-01AE-4C0F-AC4B-D4DADA4A8310}"/>
              </a:ext>
            </a:extLst>
          </p:cNvPr>
          <p:cNvSpPr txBox="1"/>
          <p:nvPr/>
        </p:nvSpPr>
        <p:spPr>
          <a:xfrm>
            <a:off x="1010452" y="372677"/>
            <a:ext cx="7872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73841F-8440-4C25-B061-B5C19BBA8042}"/>
              </a:ext>
            </a:extLst>
          </p:cNvPr>
          <p:cNvGrpSpPr/>
          <p:nvPr/>
        </p:nvGrpSpPr>
        <p:grpSpPr>
          <a:xfrm>
            <a:off x="2896732" y="2190719"/>
            <a:ext cx="4653223" cy="2872292"/>
            <a:chOff x="2294068" y="2580493"/>
            <a:chExt cx="4686371" cy="28722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C1E986-617B-40D6-986D-D9DE478EA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068" y="2580493"/>
              <a:ext cx="4686371" cy="28722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72887E-E7C1-470A-A199-60E4BE68C9BF}"/>
                </a:ext>
              </a:extLst>
            </p:cNvPr>
            <p:cNvSpPr txBox="1"/>
            <p:nvPr/>
          </p:nvSpPr>
          <p:spPr>
            <a:xfrm>
              <a:off x="2944906" y="3247468"/>
              <a:ext cx="6892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endPara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61340F-3574-4008-84AB-566F67A9B734}"/>
                </a:ext>
              </a:extLst>
            </p:cNvPr>
            <p:cNvSpPr txBox="1"/>
            <p:nvPr/>
          </p:nvSpPr>
          <p:spPr>
            <a:xfrm>
              <a:off x="5968253" y="3077139"/>
              <a:ext cx="551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E57EFD-4B21-47E7-833D-A90AC279BBFB}"/>
              </a:ext>
            </a:extLst>
          </p:cNvPr>
          <p:cNvSpPr/>
          <p:nvPr/>
        </p:nvSpPr>
        <p:spPr>
          <a:xfrm>
            <a:off x="788573" y="1710658"/>
            <a:ext cx="2127517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ăm làm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9CF4C4-6194-49DE-9126-1DB99A9946E2}"/>
              </a:ext>
            </a:extLst>
          </p:cNvPr>
          <p:cNvSpPr/>
          <p:nvPr/>
        </p:nvSpPr>
        <p:spPr>
          <a:xfrm>
            <a:off x="788574" y="3102429"/>
            <a:ext cx="2234788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ờ</a:t>
            </a: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3FD419-D894-4596-9AC2-F2888F832FB7}"/>
              </a:ext>
            </a:extLst>
          </p:cNvPr>
          <p:cNvSpPr/>
          <p:nvPr/>
        </p:nvSpPr>
        <p:spPr>
          <a:xfrm>
            <a:off x="788574" y="4494200"/>
            <a:ext cx="2234786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15AC900-83E4-4114-80BE-DFEF8A1EBD71}"/>
              </a:ext>
            </a:extLst>
          </p:cNvPr>
          <p:cNvSpPr/>
          <p:nvPr/>
        </p:nvSpPr>
        <p:spPr>
          <a:xfrm>
            <a:off x="7549955" y="1783064"/>
            <a:ext cx="2127517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BF8E31-5260-4321-8B76-2EE871CCD90D}"/>
              </a:ext>
            </a:extLst>
          </p:cNvPr>
          <p:cNvSpPr/>
          <p:nvPr/>
        </p:nvSpPr>
        <p:spPr>
          <a:xfrm>
            <a:off x="7410741" y="3133112"/>
            <a:ext cx="2127517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AA6732-92BA-4B86-8B5B-748FC99F63D1}"/>
              </a:ext>
            </a:extLst>
          </p:cNvPr>
          <p:cNvSpPr/>
          <p:nvPr/>
        </p:nvSpPr>
        <p:spPr>
          <a:xfrm>
            <a:off x="7410742" y="4538575"/>
            <a:ext cx="2127517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65CCC-AB8B-45CE-A557-6B471F1B9A25}"/>
              </a:ext>
            </a:extLst>
          </p:cNvPr>
          <p:cNvSpPr txBox="1"/>
          <p:nvPr/>
        </p:nvSpPr>
        <p:spPr>
          <a:xfrm>
            <a:off x="2099789" y="5657232"/>
            <a:ext cx="8570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33BCDC0D-BD65-412F-B7CE-D00BC1C0BD26}"/>
              </a:ext>
            </a:extLst>
          </p:cNvPr>
          <p:cNvSpPr/>
          <p:nvPr/>
        </p:nvSpPr>
        <p:spPr>
          <a:xfrm>
            <a:off x="957826" y="1884033"/>
            <a:ext cx="267459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F01C6B-F617-4155-AC85-D4FDB07C445B}"/>
              </a:ext>
            </a:extLst>
          </p:cNvPr>
          <p:cNvSpPr/>
          <p:nvPr/>
        </p:nvSpPr>
        <p:spPr>
          <a:xfrm>
            <a:off x="940856" y="1672895"/>
            <a:ext cx="761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9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3200" dirty="0">
              <a:solidFill>
                <a:srgbClr val="009F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421727F7-D0DF-4BBD-AEF8-82CB089DDE4B}"/>
              </a:ext>
            </a:extLst>
          </p:cNvPr>
          <p:cNvSpPr/>
          <p:nvPr/>
        </p:nvSpPr>
        <p:spPr>
          <a:xfrm>
            <a:off x="2165705" y="3328416"/>
            <a:ext cx="267459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7D4237-2B29-4908-8AB2-65D5AF143543}"/>
              </a:ext>
            </a:extLst>
          </p:cNvPr>
          <p:cNvSpPr/>
          <p:nvPr/>
        </p:nvSpPr>
        <p:spPr>
          <a:xfrm>
            <a:off x="1996487" y="3063458"/>
            <a:ext cx="761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9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3200" dirty="0">
              <a:solidFill>
                <a:srgbClr val="009F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9E8D60F9-8596-4437-9942-5F80530D8B27}"/>
              </a:ext>
            </a:extLst>
          </p:cNvPr>
          <p:cNvSpPr/>
          <p:nvPr/>
        </p:nvSpPr>
        <p:spPr>
          <a:xfrm>
            <a:off x="940856" y="4684516"/>
            <a:ext cx="267459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4AE3A8-36B2-4E15-BE68-E89E8B5FBA4B}"/>
              </a:ext>
            </a:extLst>
          </p:cNvPr>
          <p:cNvSpPr/>
          <p:nvPr/>
        </p:nvSpPr>
        <p:spPr>
          <a:xfrm>
            <a:off x="957826" y="4455002"/>
            <a:ext cx="577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9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7A3C0FE1-A70D-4E1D-9A0E-039C1FF0A409}"/>
              </a:ext>
            </a:extLst>
          </p:cNvPr>
          <p:cNvSpPr/>
          <p:nvPr/>
        </p:nvSpPr>
        <p:spPr>
          <a:xfrm>
            <a:off x="7681305" y="2021893"/>
            <a:ext cx="267459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DF3CFA-23EB-44A8-9783-730A8CE07192}"/>
              </a:ext>
            </a:extLst>
          </p:cNvPr>
          <p:cNvSpPr/>
          <p:nvPr/>
        </p:nvSpPr>
        <p:spPr>
          <a:xfrm>
            <a:off x="7704845" y="1784565"/>
            <a:ext cx="577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9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DD65503C-C19E-4B9B-B12D-932BE328CBF0}"/>
              </a:ext>
            </a:extLst>
          </p:cNvPr>
          <p:cNvSpPr/>
          <p:nvPr/>
        </p:nvSpPr>
        <p:spPr>
          <a:xfrm>
            <a:off x="7729046" y="3341885"/>
            <a:ext cx="267459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3D728F-2A55-424C-9AFC-6E5635646D73}"/>
              </a:ext>
            </a:extLst>
          </p:cNvPr>
          <p:cNvSpPr/>
          <p:nvPr/>
        </p:nvSpPr>
        <p:spPr>
          <a:xfrm>
            <a:off x="7748488" y="3084822"/>
            <a:ext cx="577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9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1E10E091-37C3-43CC-A60A-353E9253210E}"/>
              </a:ext>
            </a:extLst>
          </p:cNvPr>
          <p:cNvSpPr/>
          <p:nvPr/>
        </p:nvSpPr>
        <p:spPr>
          <a:xfrm>
            <a:off x="7729046" y="4797203"/>
            <a:ext cx="267459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636E6C-0BE9-42C1-A96E-2E3183863077}"/>
              </a:ext>
            </a:extLst>
          </p:cNvPr>
          <p:cNvSpPr/>
          <p:nvPr/>
        </p:nvSpPr>
        <p:spPr>
          <a:xfrm>
            <a:off x="7594553" y="4515786"/>
            <a:ext cx="761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9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3200" dirty="0">
              <a:solidFill>
                <a:srgbClr val="009F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378181-01AE-4C0F-AC4B-D4DADA4A8310}"/>
              </a:ext>
            </a:extLst>
          </p:cNvPr>
          <p:cNvSpPr txBox="1"/>
          <p:nvPr/>
        </p:nvSpPr>
        <p:spPr>
          <a:xfrm>
            <a:off x="945138" y="566913"/>
            <a:ext cx="9516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d,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73841F-8440-4C25-B061-B5C19BBA8042}"/>
              </a:ext>
            </a:extLst>
          </p:cNvPr>
          <p:cNvGrpSpPr/>
          <p:nvPr/>
        </p:nvGrpSpPr>
        <p:grpSpPr>
          <a:xfrm>
            <a:off x="3454755" y="2322473"/>
            <a:ext cx="4686371" cy="2564763"/>
            <a:chOff x="2294068" y="2734257"/>
            <a:chExt cx="4686371" cy="25647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C1E986-617B-40D6-986D-D9DE478EA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4068" y="2734257"/>
              <a:ext cx="4686371" cy="25647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72887E-E7C1-470A-A199-60E4BE68C9BF}"/>
                </a:ext>
              </a:extLst>
            </p:cNvPr>
            <p:cNvSpPr txBox="1"/>
            <p:nvPr/>
          </p:nvSpPr>
          <p:spPr>
            <a:xfrm>
              <a:off x="2844053" y="3218269"/>
              <a:ext cx="5513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61340F-3574-4008-84AB-566F67A9B734}"/>
                </a:ext>
              </a:extLst>
            </p:cNvPr>
            <p:cNvSpPr txBox="1"/>
            <p:nvPr/>
          </p:nvSpPr>
          <p:spPr>
            <a:xfrm>
              <a:off x="5939068" y="3163966"/>
              <a:ext cx="5513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E57EFD-4B21-47E7-833D-A90AC279BBFB}"/>
              </a:ext>
            </a:extLst>
          </p:cNvPr>
          <p:cNvSpPr/>
          <p:nvPr/>
        </p:nvSpPr>
        <p:spPr>
          <a:xfrm>
            <a:off x="1550574" y="1917486"/>
            <a:ext cx="2264816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ậy sớm</a:t>
            </a:r>
            <a:endParaRPr lang="zh-CN" alt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9CF4C4-6194-49DE-9126-1DB99A9946E2}"/>
              </a:ext>
            </a:extLst>
          </p:cNvPr>
          <p:cNvSpPr/>
          <p:nvPr/>
        </p:nvSpPr>
        <p:spPr>
          <a:xfrm>
            <a:off x="1449722" y="3309257"/>
            <a:ext cx="2264816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</a:t>
            </a:r>
            <a:endParaRPr lang="zh-CN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3FD419-D894-4596-9AC2-F2888F832FB7}"/>
              </a:ext>
            </a:extLst>
          </p:cNvPr>
          <p:cNvSpPr/>
          <p:nvPr/>
        </p:nvSpPr>
        <p:spPr>
          <a:xfrm>
            <a:off x="1550573" y="4701028"/>
            <a:ext cx="2086091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ạy học</a:t>
            </a:r>
            <a:endParaRPr lang="zh-CN" alt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15AC900-83E4-4114-80BE-DFEF8A1EBD71}"/>
              </a:ext>
            </a:extLst>
          </p:cNvPr>
          <p:cNvSpPr/>
          <p:nvPr/>
        </p:nvSpPr>
        <p:spPr>
          <a:xfrm>
            <a:off x="7843798" y="1938085"/>
            <a:ext cx="2041124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un xới</a:t>
            </a:r>
            <a:endParaRPr lang="zh-CN" alt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BF8E31-5260-4321-8B76-2EE871CCD90D}"/>
              </a:ext>
            </a:extLst>
          </p:cNvPr>
          <p:cNvSpPr/>
          <p:nvPr/>
        </p:nvSpPr>
        <p:spPr>
          <a:xfrm>
            <a:off x="7843798" y="3309257"/>
            <a:ext cx="2264816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ớt rác</a:t>
            </a:r>
            <a:endParaRPr lang="zh-CN" alt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AA6732-92BA-4B86-8B5B-748FC99F63D1}"/>
              </a:ext>
            </a:extLst>
          </p:cNvPr>
          <p:cNvSpPr/>
          <p:nvPr/>
        </p:nvSpPr>
        <p:spPr>
          <a:xfrm>
            <a:off x="7843798" y="4701028"/>
            <a:ext cx="2264816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    ọn</a:t>
            </a:r>
            <a:endParaRPr lang="zh-CN" alt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65CCC-AB8B-45CE-A557-6B471F1B9A25}"/>
              </a:ext>
            </a:extLst>
          </p:cNvPr>
          <p:cNvSpPr txBox="1"/>
          <p:nvPr/>
        </p:nvSpPr>
        <p:spPr>
          <a:xfrm>
            <a:off x="1989329" y="5769633"/>
            <a:ext cx="1022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33BCDC0D-BD65-412F-B7CE-D00BC1C0BD26}"/>
              </a:ext>
            </a:extLst>
          </p:cNvPr>
          <p:cNvSpPr/>
          <p:nvPr/>
        </p:nvSpPr>
        <p:spPr>
          <a:xfrm>
            <a:off x="1849086" y="2134149"/>
            <a:ext cx="284720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F01C6B-F617-4155-AC85-D4FDB07C445B}"/>
              </a:ext>
            </a:extLst>
          </p:cNvPr>
          <p:cNvSpPr/>
          <p:nvPr/>
        </p:nvSpPr>
        <p:spPr>
          <a:xfrm>
            <a:off x="1839772" y="1868279"/>
            <a:ext cx="588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9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421727F7-D0DF-4BBD-AEF8-82CB089DDE4B}"/>
              </a:ext>
            </a:extLst>
          </p:cNvPr>
          <p:cNvSpPr/>
          <p:nvPr/>
        </p:nvSpPr>
        <p:spPr>
          <a:xfrm>
            <a:off x="2593618" y="3511172"/>
            <a:ext cx="284720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7D4237-2B29-4908-8AB2-65D5AF143543}"/>
              </a:ext>
            </a:extLst>
          </p:cNvPr>
          <p:cNvSpPr/>
          <p:nvPr/>
        </p:nvSpPr>
        <p:spPr>
          <a:xfrm>
            <a:off x="2559984" y="3248309"/>
            <a:ext cx="588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9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9E8D60F9-8596-4437-9942-5F80530D8B27}"/>
              </a:ext>
            </a:extLst>
          </p:cNvPr>
          <p:cNvSpPr/>
          <p:nvPr/>
        </p:nvSpPr>
        <p:spPr>
          <a:xfrm>
            <a:off x="1771675" y="4889561"/>
            <a:ext cx="284720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4AE3A8-36B2-4E15-BE68-E89E8B5FBA4B}"/>
              </a:ext>
            </a:extLst>
          </p:cNvPr>
          <p:cNvSpPr/>
          <p:nvPr/>
        </p:nvSpPr>
        <p:spPr>
          <a:xfrm>
            <a:off x="1789352" y="4664654"/>
            <a:ext cx="588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9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7A3C0FE1-A70D-4E1D-9A0E-039C1FF0A409}"/>
              </a:ext>
            </a:extLst>
          </p:cNvPr>
          <p:cNvSpPr/>
          <p:nvPr/>
        </p:nvSpPr>
        <p:spPr>
          <a:xfrm>
            <a:off x="8072425" y="2160666"/>
            <a:ext cx="284720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DF3CFA-23EB-44A8-9783-730A8CE07192}"/>
              </a:ext>
            </a:extLst>
          </p:cNvPr>
          <p:cNvSpPr/>
          <p:nvPr/>
        </p:nvSpPr>
        <p:spPr>
          <a:xfrm>
            <a:off x="8052440" y="1869083"/>
            <a:ext cx="588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9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DD65503C-C19E-4B9B-B12D-932BE328CBF0}"/>
              </a:ext>
            </a:extLst>
          </p:cNvPr>
          <p:cNvSpPr/>
          <p:nvPr/>
        </p:nvSpPr>
        <p:spPr>
          <a:xfrm>
            <a:off x="8325876" y="3531890"/>
            <a:ext cx="284720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3D728F-2A55-424C-9AFC-6E5635646D73}"/>
              </a:ext>
            </a:extLst>
          </p:cNvPr>
          <p:cNvSpPr/>
          <p:nvPr/>
        </p:nvSpPr>
        <p:spPr>
          <a:xfrm>
            <a:off x="8316562" y="3248309"/>
            <a:ext cx="588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9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1E10E091-37C3-43CC-A60A-353E9253210E}"/>
              </a:ext>
            </a:extLst>
          </p:cNvPr>
          <p:cNvSpPr/>
          <p:nvPr/>
        </p:nvSpPr>
        <p:spPr>
          <a:xfrm>
            <a:off x="9020992" y="4932991"/>
            <a:ext cx="284720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636E6C-0BE9-42C1-A96E-2E3183863077}"/>
              </a:ext>
            </a:extLst>
          </p:cNvPr>
          <p:cNvSpPr/>
          <p:nvPr/>
        </p:nvSpPr>
        <p:spPr>
          <a:xfrm>
            <a:off x="9020992" y="4653931"/>
            <a:ext cx="721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9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1809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8" y="272784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3458" y="519963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3457" y="1095928"/>
            <a:ext cx="8674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1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144" y="3688541"/>
            <a:ext cx="5008689" cy="2888327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0111" y="3652766"/>
            <a:ext cx="5534632" cy="28847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3" y="165732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8048" y="230533"/>
            <a:ext cx="205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8240" y="627738"/>
            <a:ext cx="6117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200" b="1" i="1" dirty="0">
              <a:solidFill>
                <a:srgbClr val="198E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0111" y="1094982"/>
            <a:ext cx="5222943" cy="2670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429" y="1055642"/>
            <a:ext cx="4916134" cy="26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6210" y="4143514"/>
            <a:ext cx="3078397" cy="2087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686" y="1225530"/>
            <a:ext cx="3821208" cy="2030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6" y="98613"/>
            <a:ext cx="927846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180" y="1067061"/>
            <a:ext cx="2819920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9108" y="3714014"/>
            <a:ext cx="2583629" cy="2397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0629" y="134154"/>
            <a:ext cx="2365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0009" y="3255955"/>
            <a:ext cx="4387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15037" y="3093396"/>
            <a:ext cx="4912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730" y="6042297"/>
            <a:ext cx="556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4940" y="6022327"/>
            <a:ext cx="5479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Oval 15"/>
          <p:cNvSpPr/>
          <p:nvPr/>
        </p:nvSpPr>
        <p:spPr>
          <a:xfrm>
            <a:off x="739978" y="3406784"/>
            <a:ext cx="445145" cy="380482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6181034" y="3111400"/>
            <a:ext cx="463181" cy="448998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98624" y="6111681"/>
            <a:ext cx="450141" cy="380482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6140646" y="6065529"/>
            <a:ext cx="378940" cy="380482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68889" y="602230"/>
            <a:ext cx="640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800" b="1" i="1" dirty="0">
              <a:solidFill>
                <a:srgbClr val="198E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75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92" y="1413747"/>
            <a:ext cx="6469805" cy="478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6" y="207470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1686" y="454649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0072" y="946551"/>
            <a:ext cx="5610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200" b="1" i="1" dirty="0">
              <a:solidFill>
                <a:srgbClr val="198E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17DE64-B936-0F71-2FF2-0AAACF010F26}"/>
              </a:ext>
            </a:extLst>
          </p:cNvPr>
          <p:cNvSpPr txBox="1"/>
          <p:nvPr/>
        </p:nvSpPr>
        <p:spPr>
          <a:xfrm flipH="1">
            <a:off x="7029527" y="2852119"/>
            <a:ext cx="4425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076980-B00C-8FD9-4E1D-F0E7A96E5010}"/>
              </a:ext>
            </a:extLst>
          </p:cNvPr>
          <p:cNvSpPr/>
          <p:nvPr/>
        </p:nvSpPr>
        <p:spPr>
          <a:xfrm flipH="1">
            <a:off x="6513584" y="2852119"/>
            <a:ext cx="487213" cy="584775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9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02" y="1008930"/>
            <a:ext cx="6067287" cy="5543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02" y="294555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2572" y="541734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0958" y="1033636"/>
            <a:ext cx="5610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200" b="1" i="1" dirty="0">
              <a:solidFill>
                <a:srgbClr val="198E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AF9BC-4694-E299-FADE-3532E60D0044}"/>
              </a:ext>
            </a:extLst>
          </p:cNvPr>
          <p:cNvSpPr txBox="1"/>
          <p:nvPr/>
        </p:nvSpPr>
        <p:spPr>
          <a:xfrm>
            <a:off x="6877165" y="2451139"/>
            <a:ext cx="4912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6BBA62-50C6-D86A-E7BF-B8DEA399ECCB}"/>
              </a:ext>
            </a:extLst>
          </p:cNvPr>
          <p:cNvSpPr/>
          <p:nvPr/>
        </p:nvSpPr>
        <p:spPr>
          <a:xfrm>
            <a:off x="6335485" y="2451139"/>
            <a:ext cx="541680" cy="447013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095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1" b="5937"/>
          <a:stretch/>
        </p:blipFill>
        <p:spPr>
          <a:xfrm>
            <a:off x="3050148" y="766723"/>
            <a:ext cx="5340426" cy="51011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8" y="251012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428" y="498191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9814" y="990093"/>
            <a:ext cx="5610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200" b="1" i="1" dirty="0">
              <a:solidFill>
                <a:srgbClr val="198E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724469-FADD-AF8B-100D-0B9B69E48767}"/>
              </a:ext>
            </a:extLst>
          </p:cNvPr>
          <p:cNvSpPr txBox="1"/>
          <p:nvPr/>
        </p:nvSpPr>
        <p:spPr>
          <a:xfrm>
            <a:off x="2479814" y="5867907"/>
            <a:ext cx="9245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B8AD912-8DA7-64FD-E4B9-9B30A83ABED0}"/>
              </a:ext>
            </a:extLst>
          </p:cNvPr>
          <p:cNvSpPr/>
          <p:nvPr/>
        </p:nvSpPr>
        <p:spPr>
          <a:xfrm>
            <a:off x="1681420" y="5991019"/>
            <a:ext cx="798394" cy="58477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613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Mẫu [ DÀN NHẠC TRONG VƯỜN ] có lời ca - lớp 2 kết nối tri thức với cuộc sống..Vocal- T.Nh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93" end="282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6897" y="573022"/>
            <a:ext cx="9682885" cy="54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1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3831" y="586633"/>
            <a:ext cx="6115369" cy="5675204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5" y="348984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3715" y="596163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2101" y="1088065"/>
            <a:ext cx="5610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98E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200" b="1" i="1" dirty="0">
              <a:solidFill>
                <a:srgbClr val="198E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5B571-5E25-A70C-204B-066E84B44210}"/>
              </a:ext>
            </a:extLst>
          </p:cNvPr>
          <p:cNvSpPr txBox="1"/>
          <p:nvPr/>
        </p:nvSpPr>
        <p:spPr>
          <a:xfrm>
            <a:off x="2360139" y="5938671"/>
            <a:ext cx="893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4206BA-A28D-CECA-7405-8A8D3BBAC51C}"/>
              </a:ext>
            </a:extLst>
          </p:cNvPr>
          <p:cNvSpPr/>
          <p:nvPr/>
        </p:nvSpPr>
        <p:spPr>
          <a:xfrm>
            <a:off x="1823563" y="6040817"/>
            <a:ext cx="503748" cy="442037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5959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7" y="196584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5857" y="443763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5857" y="1019728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3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1"/>
            <a:ext cx="12192000" cy="68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20B97886-8551-25BA-1114-AF6DBE948CB7}"/>
              </a:ext>
            </a:extLst>
          </p:cNvPr>
          <p:cNvSpPr txBox="1"/>
          <p:nvPr/>
        </p:nvSpPr>
        <p:spPr>
          <a:xfrm>
            <a:off x="1493905" y="2166594"/>
            <a:ext cx="1680658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Bài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23B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36B539B1-5B46-C916-6BF6-BF5F595EE6DD}"/>
              </a:ext>
            </a:extLst>
          </p:cNvPr>
          <p:cNvSpPr txBox="1"/>
          <p:nvPr/>
        </p:nvSpPr>
        <p:spPr>
          <a:xfrm>
            <a:off x="1694795" y="293847"/>
            <a:ext cx="85827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Ba,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79B2E88-DF46-B7B2-4379-9D550C6011FC}"/>
              </a:ext>
            </a:extLst>
          </p:cNvPr>
          <p:cNvSpPr txBox="1"/>
          <p:nvPr/>
        </p:nvSpPr>
        <p:spPr>
          <a:xfrm>
            <a:off x="4500541" y="1289692"/>
            <a:ext cx="2561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575AD-85C2-06D2-42D5-054CA6F249A9}"/>
              </a:ext>
            </a:extLst>
          </p:cNvPr>
          <p:cNvSpPr txBox="1"/>
          <p:nvPr/>
        </p:nvSpPr>
        <p:spPr>
          <a:xfrm>
            <a:off x="1251858" y="3993174"/>
            <a:ext cx="1019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37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7200" b="1" dirty="0">
                <a:solidFill>
                  <a:srgbClr val="F37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37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7200" b="1" dirty="0">
                <a:solidFill>
                  <a:srgbClr val="F37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37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7200" b="1" dirty="0">
                <a:solidFill>
                  <a:srgbClr val="F37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37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7200" b="1" dirty="0">
                <a:solidFill>
                  <a:srgbClr val="F37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37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7200" b="1" dirty="0">
                <a:solidFill>
                  <a:srgbClr val="F37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1100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EDA539-663E-4639-A355-E530CEE0A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4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9" y="579126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8845" y="901818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229" y="1585770"/>
            <a:ext cx="10472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5" y="185839"/>
            <a:ext cx="961540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74789" y="105442"/>
            <a:ext cx="1169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AC630D-DF69-4285-AC7E-DB5D693C5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 b="2993"/>
          <a:stretch/>
        </p:blipFill>
        <p:spPr>
          <a:xfrm>
            <a:off x="5282405" y="990600"/>
            <a:ext cx="5035276" cy="5101953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AD18B7-0278-47C5-8DB1-1FC0B116E87C}"/>
              </a:ext>
            </a:extLst>
          </p:cNvPr>
          <p:cNvSpPr txBox="1"/>
          <p:nvPr/>
        </p:nvSpPr>
        <p:spPr>
          <a:xfrm>
            <a:off x="444643" y="889953"/>
            <a:ext cx="110624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spcAft>
                <a:spcPts val="600"/>
              </a:spcAft>
            </a:pPr>
            <a:r>
              <a:rPr lang="en-US" sz="3200" i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en-US" sz="3200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4F254-E83B-456C-8C17-F9D62CD6F12E}"/>
              </a:ext>
            </a:extLst>
          </p:cNvPr>
          <p:cNvSpPr txBox="1"/>
          <p:nvPr/>
        </p:nvSpPr>
        <p:spPr>
          <a:xfrm>
            <a:off x="2627520" y="315439"/>
            <a:ext cx="9806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0D889-1515-4226-90E0-5A9612EB6A9D}"/>
              </a:ext>
            </a:extLst>
          </p:cNvPr>
          <p:cNvSpPr txBox="1"/>
          <p:nvPr/>
        </p:nvSpPr>
        <p:spPr>
          <a:xfrm>
            <a:off x="444643" y="2901898"/>
            <a:ext cx="833385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 startAt="2"/>
            </a:pP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E80F2B-79A8-CA6A-81EF-8FA3FECA19BF}"/>
              </a:ext>
            </a:extLst>
          </p:cNvPr>
          <p:cNvCxnSpPr>
            <a:cxnSpLocks/>
          </p:cNvCxnSpPr>
          <p:nvPr/>
        </p:nvCxnSpPr>
        <p:spPr>
          <a:xfrm>
            <a:off x="2540474" y="1438488"/>
            <a:ext cx="1933555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E6C2AD-BA30-8C1D-D54B-47F0950768D4}"/>
              </a:ext>
            </a:extLst>
          </p:cNvPr>
          <p:cNvCxnSpPr>
            <a:cxnSpLocks/>
          </p:cNvCxnSpPr>
          <p:nvPr/>
        </p:nvCxnSpPr>
        <p:spPr>
          <a:xfrm>
            <a:off x="5762646" y="1928345"/>
            <a:ext cx="125864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E88CB1-0989-7FE1-B503-4492A92243A2}"/>
              </a:ext>
            </a:extLst>
          </p:cNvPr>
          <p:cNvCxnSpPr>
            <a:cxnSpLocks/>
          </p:cNvCxnSpPr>
          <p:nvPr/>
        </p:nvCxnSpPr>
        <p:spPr>
          <a:xfrm>
            <a:off x="1053965" y="3452345"/>
            <a:ext cx="2004921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98CAC0-95D2-26E1-C1E5-C25299EB5D95}"/>
              </a:ext>
            </a:extLst>
          </p:cNvPr>
          <p:cNvCxnSpPr>
            <a:cxnSpLocks/>
          </p:cNvCxnSpPr>
          <p:nvPr/>
        </p:nvCxnSpPr>
        <p:spPr>
          <a:xfrm>
            <a:off x="5282405" y="3408802"/>
            <a:ext cx="1933555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8E3C17-D692-2E42-E702-4B2EE95247B6}"/>
              </a:ext>
            </a:extLst>
          </p:cNvPr>
          <p:cNvCxnSpPr>
            <a:cxnSpLocks/>
          </p:cNvCxnSpPr>
          <p:nvPr/>
        </p:nvCxnSpPr>
        <p:spPr>
          <a:xfrm>
            <a:off x="7395502" y="5052546"/>
            <a:ext cx="1225984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7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48148E-6 L 0.21632 0.1071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6" y="534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/>
      <p:bldP spid="12" grpId="1" build="allAtOnce"/>
      <p:bldP spid="16" grpId="0"/>
      <p:bldP spid="7" grpId="0"/>
      <p:bldP spid="7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0759" y="1139199"/>
            <a:ext cx="5133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8" y="173414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0759" y="542513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531906" y="1108421"/>
            <a:ext cx="37885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4A55B2-6CFA-FC5D-672F-1D313B5CB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1" y="150635"/>
            <a:ext cx="787100" cy="794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092622-A084-B22B-DF32-1A7B930DD6B0}"/>
              </a:ext>
            </a:extLst>
          </p:cNvPr>
          <p:cNvSpPr txBox="1"/>
          <p:nvPr/>
        </p:nvSpPr>
        <p:spPr>
          <a:xfrm>
            <a:off x="1078491" y="325632"/>
            <a:ext cx="1169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6DAE1-6C31-FD4A-0A2D-D79280079768}"/>
              </a:ext>
            </a:extLst>
          </p:cNvPr>
          <p:cNvSpPr txBox="1"/>
          <p:nvPr/>
        </p:nvSpPr>
        <p:spPr>
          <a:xfrm>
            <a:off x="553500" y="3301367"/>
            <a:ext cx="7795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E94BD-3A39-D4D3-8437-2B89388A7177}"/>
              </a:ext>
            </a:extLst>
          </p:cNvPr>
          <p:cNvSpPr txBox="1"/>
          <p:nvPr/>
        </p:nvSpPr>
        <p:spPr>
          <a:xfrm>
            <a:off x="2248356" y="781424"/>
            <a:ext cx="834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50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spc="-50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D5603-6165-33AF-7085-2D5C6345287E}"/>
              </a:ext>
            </a:extLst>
          </p:cNvPr>
          <p:cNvSpPr txBox="1"/>
          <p:nvPr/>
        </p:nvSpPr>
        <p:spPr>
          <a:xfrm>
            <a:off x="553500" y="3783641"/>
            <a:ext cx="1130271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 startAt="2"/>
            </a:pP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1436-31FF-3874-1597-A66713279637}"/>
              </a:ext>
            </a:extLst>
          </p:cNvPr>
          <p:cNvSpPr txBox="1"/>
          <p:nvPr/>
        </p:nvSpPr>
        <p:spPr>
          <a:xfrm>
            <a:off x="641827" y="1731707"/>
            <a:ext cx="10908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spcAft>
                <a:spcPts val="600"/>
              </a:spcAft>
            </a:pPr>
            <a:r>
              <a:rPr lang="en-US" sz="3200" i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0211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7331" y="1291599"/>
            <a:ext cx="6247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56" y="337726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7331" y="694913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858478" y="1260821"/>
            <a:ext cx="37885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9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810" y="1139061"/>
            <a:ext cx="9437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764958" y="1108283"/>
            <a:ext cx="378853" cy="492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1" y="187241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1943" y="526322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6AAADF-774E-2849-D416-FA38065191B8}"/>
              </a:ext>
            </a:extLst>
          </p:cNvPr>
          <p:cNvSpPr txBox="1"/>
          <p:nvPr/>
        </p:nvSpPr>
        <p:spPr>
          <a:xfrm>
            <a:off x="1062022" y="1966211"/>
            <a:ext cx="7795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zh-CN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altLang="zh-CN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altLang="zh-CN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altLang="zh-CN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altLang="zh-CN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zh-CN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zh-CN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zh-CN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zh-CN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8C6C8-ADB8-F00E-18BC-02431AAD59BC}"/>
              </a:ext>
            </a:extLst>
          </p:cNvPr>
          <p:cNvSpPr txBox="1"/>
          <p:nvPr/>
        </p:nvSpPr>
        <p:spPr>
          <a:xfrm>
            <a:off x="996489" y="3188491"/>
            <a:ext cx="10288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71AB9-C0C8-37F9-D4E0-AF7FC648895B}"/>
              </a:ext>
            </a:extLst>
          </p:cNvPr>
          <p:cNvSpPr txBox="1"/>
          <p:nvPr/>
        </p:nvSpPr>
        <p:spPr>
          <a:xfrm>
            <a:off x="1040357" y="2592830"/>
            <a:ext cx="794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 startAt="2"/>
            </a:pP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1FBCA4-177D-C7CB-723B-B86D9420F8F7}"/>
              </a:ext>
            </a:extLst>
          </p:cNvPr>
          <p:cNvSpPr txBox="1"/>
          <p:nvPr/>
        </p:nvSpPr>
        <p:spPr>
          <a:xfrm>
            <a:off x="988479" y="3840876"/>
            <a:ext cx="1043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116794-60C2-AEB5-42F9-BC04C851B4D9}"/>
              </a:ext>
            </a:extLst>
          </p:cNvPr>
          <p:cNvSpPr txBox="1"/>
          <p:nvPr/>
        </p:nvSpPr>
        <p:spPr>
          <a:xfrm>
            <a:off x="1008975" y="4493262"/>
            <a:ext cx="11302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12E43C-3077-CF44-671A-CC324C7D1D46}"/>
              </a:ext>
            </a:extLst>
          </p:cNvPr>
          <p:cNvSpPr txBox="1"/>
          <p:nvPr/>
        </p:nvSpPr>
        <p:spPr>
          <a:xfrm>
            <a:off x="560087" y="5237921"/>
            <a:ext cx="7904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53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5" grpId="0"/>
      <p:bldP spid="7" grpId="0"/>
      <p:bldP spid="9" grpId="0"/>
      <p:bldP spid="10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762</Words>
  <Application>Microsoft Office PowerPoint</Application>
  <PresentationFormat>Widescreen</PresentationFormat>
  <Paragraphs>117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等线</vt:lpstr>
      <vt:lpstr>Aptos</vt:lpstr>
      <vt:lpstr>Aptos Display</vt:lpstr>
      <vt:lpstr>Arial</vt:lpstr>
      <vt:lpstr>Arial Rounded MT Bold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19</cp:revision>
  <dcterms:created xsi:type="dcterms:W3CDTF">2025-02-23T08:59:41Z</dcterms:created>
  <dcterms:modified xsi:type="dcterms:W3CDTF">2025-02-23T16:43:52Z</dcterms:modified>
</cp:coreProperties>
</file>