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6" r:id="rId2"/>
    <p:sldId id="258" r:id="rId3"/>
    <p:sldId id="571" r:id="rId4"/>
    <p:sldId id="291" r:id="rId5"/>
    <p:sldId id="261" r:id="rId6"/>
    <p:sldId id="281" r:id="rId7"/>
    <p:sldId id="572" r:id="rId8"/>
    <p:sldId id="573" r:id="rId9"/>
    <p:sldId id="279" r:id="rId10"/>
    <p:sldId id="268" r:id="rId11"/>
    <p:sldId id="278" r:id="rId12"/>
    <p:sldId id="283" r:id="rId13"/>
    <p:sldId id="284" r:id="rId14"/>
    <p:sldId id="270" r:id="rId15"/>
    <p:sldId id="257" r:id="rId16"/>
    <p:sldId id="264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A3A82-0062-4392-881A-86F8B6C0310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4F6A-4286-4434-BB82-D4B467E2C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4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4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DDBA-52CA-E290-B98D-167F252F2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16D4E-68CE-AF9C-87D6-D451433E5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D5843-2C3B-2338-D639-1EC658F3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29E5B-FBC5-4165-2B39-10DD8DE6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2E9B4-6D99-7817-2118-EF2BC63A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0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A516-C20D-A668-BD60-1E03B6F3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39B3A-231B-B410-0CCD-30738832C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14325-5DA4-951A-3A00-DC9DECFE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8904A-FB30-98E6-F8B5-292DB8A4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FF6E0-737E-ED39-D624-982876B1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1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B228CB-B99A-FF2F-063E-57A8EC7F6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06D89-9BE4-73CB-A8FF-AEFF17A83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26751-1E2E-182B-39E8-19BADB9D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CB3A9-C8E2-58BA-B056-F01D9167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1DA01-7C63-9496-A7D3-073391AC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5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7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622B-8835-808B-3F23-5952249D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1FA3D-912B-3B27-BB98-5BDBA7FA7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D0075-9E6C-ADCC-AD50-7AE61CFA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6749D-0368-CC93-A54D-9655334F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F7A7-0804-85CF-4211-E80221CF0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9D64-4119-92B5-852F-80238CDE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60287-50F4-E47E-1C52-EC0D87C75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8ADE-4742-58D0-B54A-9DD698FC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81E28-4663-1E6B-645B-15EDB794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79CE-D575-D19F-F67F-F7989205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2C55E-1AB2-9973-C55E-8D2DBDFC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0280C-2682-8B3C-8475-A3437BD8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F0C1C-DC27-C322-AFF2-18EF697B5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4BEB3-7D6E-9DB4-F74A-33D667E2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3328-7BFC-814E-B9A4-0B86EB92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F3E1A-4DAB-B387-D47F-1979350B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1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6E53-BAEB-95C2-0945-2AF968C0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4890A-C8E1-E5E0-E029-1458AA78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14C10-56E0-7859-3956-E0D4C6BFE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E0FA8-33CD-D180-DDCE-168C7CE00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27BE6-F8DF-D75C-ACF0-001AA7EC7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83C5B-C2FE-B727-CBD1-3A561847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C681A-D596-AB59-D8A1-EDD13C7E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2045C-9714-B012-922B-5CFA0E2B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8D55-DCD2-85F1-1236-9E3D1BA8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736FBE-5CC4-0BE4-39C4-CAFBDDF2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FDDC2-FABB-BF71-2F9E-348D6DDC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7EEC5-DD5A-28FA-CAE3-202C71DB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3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8CB50-0616-1D09-6BDF-D23CBD4A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64CAC-2D95-3859-A66B-0221918B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80D92-37A4-C6E5-036E-7C700DE3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A241-74C6-6B1C-215A-F78EA33F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BD40A-ABD4-105B-4FC2-3FB067B6F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78FF6-BC82-A04B-9B78-7CADE9A2E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D57C4-02B8-2644-3ED0-BCCF8AAC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53369-7283-0212-913B-B34F6538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6EA8D-14B3-4285-D9ED-7A2E4962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6263-1229-1467-CA5D-AECE6666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5D476-7FD5-FD0E-C609-10A0F69B4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15BE6-FAF6-C4E2-2475-338277F96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16CB0-20D2-3C5E-D57E-FAEA3FC7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FD8D-04A0-FFCB-0B3B-DD9CA983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F7F0-2216-2924-0022-311CD36F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5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FDB1D-2117-66A1-27E5-D008F68A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1EC-2C5A-758F-E5FA-49F68C9C5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5FECE-BBF6-A4A3-E194-2A5821EED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626270-9E82-4637-9082-BC5DA74BEA1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7C995-CFE4-8BB0-4904-DAD420DBB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C2AF-ADD3-333D-38FF-43C7D87B7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10A36-9E3E-458C-A73D-C64480E3C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284055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</a:t>
            </a:r>
            <a:r>
              <a:rPr lang="en-US" altLang="vi-VN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548F8-A09C-4EC0-8C8E-21EF7C8CD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5697618"/>
            <a:ext cx="1165934" cy="1160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B6E66-087D-2DAC-888C-62398413D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4" y="2962908"/>
            <a:ext cx="4433777" cy="262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825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C1777C-C29D-43CC-84F4-F2E1340B4FBA}"/>
              </a:ext>
            </a:extLst>
          </p:cNvPr>
          <p:cNvSpPr/>
          <p:nvPr/>
        </p:nvSpPr>
        <p:spPr>
          <a:xfrm>
            <a:off x="969804" y="3301130"/>
            <a:ext cx="10252392" cy="2609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5E0B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5" y="306983"/>
            <a:ext cx="69834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320" y="947247"/>
            <a:ext cx="889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320" y="313472"/>
            <a:ext cx="16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71D9A-8C2B-583E-C607-8B9F92D6CE3A}"/>
              </a:ext>
            </a:extLst>
          </p:cNvPr>
          <p:cNvSpPr txBox="1"/>
          <p:nvPr/>
        </p:nvSpPr>
        <p:spPr>
          <a:xfrm>
            <a:off x="3805359" y="2086088"/>
            <a:ext cx="42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4085" y="1194820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) Chọn (1) hoặc (2).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5" y="328755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4085" y="66783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CC2D84-D6C1-4E59-B543-A233F519A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496" r="4785"/>
          <a:stretch/>
        </p:blipFill>
        <p:spPr>
          <a:xfrm>
            <a:off x="883721" y="489815"/>
            <a:ext cx="10896599" cy="5748692"/>
          </a:xfrm>
          <a:prstGeom prst="roundRect">
            <a:avLst>
              <a:gd name="adj" fmla="val 24931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DC61DA-122C-4A36-B48A-7728EE29B5D5}"/>
              </a:ext>
            </a:extLst>
          </p:cNvPr>
          <p:cNvSpPr txBox="1"/>
          <p:nvPr/>
        </p:nvSpPr>
        <p:spPr>
          <a:xfrm>
            <a:off x="550729" y="99273"/>
            <a:ext cx="91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B09E-95F1-44A5-9070-CC70104E5127}"/>
              </a:ext>
            </a:extLst>
          </p:cNvPr>
          <p:cNvSpPr txBox="1"/>
          <p:nvPr/>
        </p:nvSpPr>
        <p:spPr>
          <a:xfrm>
            <a:off x="2961756" y="5999275"/>
            <a:ext cx="634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7B2D7-D459-4D0D-887B-7B36A6279BF8}"/>
              </a:ext>
            </a:extLst>
          </p:cNvPr>
          <p:cNvSpPr txBox="1"/>
          <p:nvPr/>
        </p:nvSpPr>
        <p:spPr>
          <a:xfrm>
            <a:off x="2527795" y="2663577"/>
            <a:ext cx="1864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AB342-BB99-431D-93D1-EF77C662A0B6}"/>
              </a:ext>
            </a:extLst>
          </p:cNvPr>
          <p:cNvSpPr txBox="1"/>
          <p:nvPr/>
        </p:nvSpPr>
        <p:spPr>
          <a:xfrm>
            <a:off x="1885031" y="4390257"/>
            <a:ext cx="147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02D03-B4C0-4ACC-88EC-91196C608879}"/>
              </a:ext>
            </a:extLst>
          </p:cNvPr>
          <p:cNvSpPr txBox="1"/>
          <p:nvPr/>
        </p:nvSpPr>
        <p:spPr>
          <a:xfrm>
            <a:off x="3723184" y="3583634"/>
            <a:ext cx="180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F2789-7ED9-4A61-9E76-155FFDBBB3D1}"/>
              </a:ext>
            </a:extLst>
          </p:cNvPr>
          <p:cNvSpPr txBox="1"/>
          <p:nvPr/>
        </p:nvSpPr>
        <p:spPr>
          <a:xfrm>
            <a:off x="4198172" y="4986917"/>
            <a:ext cx="1856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trỉ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5FA4B-2E11-4FE2-AE0F-B5298F4908D4}"/>
              </a:ext>
            </a:extLst>
          </p:cNvPr>
          <p:cNvSpPr txBox="1"/>
          <p:nvPr/>
        </p:nvSpPr>
        <p:spPr>
          <a:xfrm>
            <a:off x="5824078" y="2671863"/>
            <a:ext cx="223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C6391-56F4-42BF-87DA-8CB51D37D868}"/>
              </a:ext>
            </a:extLst>
          </p:cNvPr>
          <p:cNvSpPr txBox="1"/>
          <p:nvPr/>
        </p:nvSpPr>
        <p:spPr>
          <a:xfrm>
            <a:off x="6094871" y="3907625"/>
            <a:ext cx="19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85DC0-0AE0-4A1C-8760-FA5E8C459B2D}"/>
              </a:ext>
            </a:extLst>
          </p:cNvPr>
          <p:cNvSpPr txBox="1"/>
          <p:nvPr/>
        </p:nvSpPr>
        <p:spPr>
          <a:xfrm>
            <a:off x="8299439" y="3055618"/>
            <a:ext cx="223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98BE9-D620-4B59-9A24-A12B81F780CD}"/>
              </a:ext>
            </a:extLst>
          </p:cNvPr>
          <p:cNvSpPr txBox="1"/>
          <p:nvPr/>
        </p:nvSpPr>
        <p:spPr>
          <a:xfrm>
            <a:off x="8248358" y="4747498"/>
            <a:ext cx="205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F8E1B2-ED33-41EF-B212-DB58E0002FC6}"/>
              </a:ext>
            </a:extLst>
          </p:cNvPr>
          <p:cNvSpPr/>
          <p:nvPr/>
        </p:nvSpPr>
        <p:spPr>
          <a:xfrm>
            <a:off x="1837295" y="2420063"/>
            <a:ext cx="2248923" cy="1085138"/>
          </a:xfrm>
          <a:prstGeom prst="ellipse">
            <a:avLst/>
          </a:prstGeom>
          <a:noFill/>
          <a:ln w="28575">
            <a:solidFill>
              <a:srgbClr val="1CB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29D0B9-0961-45B0-854C-6E258A18EE6E}"/>
              </a:ext>
            </a:extLst>
          </p:cNvPr>
          <p:cNvSpPr/>
          <p:nvPr/>
        </p:nvSpPr>
        <p:spPr>
          <a:xfrm rot="2700000">
            <a:off x="2040685" y="4648450"/>
            <a:ext cx="927062" cy="118935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ABCEF-7DDE-45B5-ACD6-A5F4DD08F506}"/>
              </a:ext>
            </a:extLst>
          </p:cNvPr>
          <p:cNvSpPr/>
          <p:nvPr/>
        </p:nvSpPr>
        <p:spPr>
          <a:xfrm rot="8100000">
            <a:off x="1871310" y="4615678"/>
            <a:ext cx="1070420" cy="103007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634A7D-1E83-4FAA-9B9B-C36D5C00D7B8}"/>
              </a:ext>
            </a:extLst>
          </p:cNvPr>
          <p:cNvSpPr/>
          <p:nvPr/>
        </p:nvSpPr>
        <p:spPr>
          <a:xfrm>
            <a:off x="3468264" y="3404161"/>
            <a:ext cx="2244618" cy="1038287"/>
          </a:xfrm>
          <a:prstGeom prst="ellipse">
            <a:avLst/>
          </a:prstGeom>
          <a:noFill/>
          <a:ln w="28575">
            <a:solidFill>
              <a:srgbClr val="1CB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957E80-602F-413A-B970-1C7CEFE40FA8}"/>
              </a:ext>
            </a:extLst>
          </p:cNvPr>
          <p:cNvSpPr/>
          <p:nvPr/>
        </p:nvSpPr>
        <p:spPr>
          <a:xfrm rot="2700000">
            <a:off x="4581635" y="5218833"/>
            <a:ext cx="927062" cy="118935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6C9B3-F143-4C85-BE83-CD34A71D1B46}"/>
              </a:ext>
            </a:extLst>
          </p:cNvPr>
          <p:cNvSpPr/>
          <p:nvPr/>
        </p:nvSpPr>
        <p:spPr>
          <a:xfrm rot="8100000">
            <a:off x="4414556" y="5150916"/>
            <a:ext cx="1070420" cy="103007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EE67C13-C4BA-46BC-B6B5-7EBFCF3548EC}"/>
              </a:ext>
            </a:extLst>
          </p:cNvPr>
          <p:cNvSpPr/>
          <p:nvPr/>
        </p:nvSpPr>
        <p:spPr>
          <a:xfrm>
            <a:off x="5556249" y="3678562"/>
            <a:ext cx="2543294" cy="1087487"/>
          </a:xfrm>
          <a:prstGeom prst="ellipse">
            <a:avLst/>
          </a:prstGeom>
          <a:noFill/>
          <a:ln w="28575">
            <a:solidFill>
              <a:srgbClr val="1CB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60C8D7-2BCF-4057-AEE0-756E5E7A4552}"/>
              </a:ext>
            </a:extLst>
          </p:cNvPr>
          <p:cNvSpPr/>
          <p:nvPr/>
        </p:nvSpPr>
        <p:spPr>
          <a:xfrm rot="2700000">
            <a:off x="6259947" y="2934877"/>
            <a:ext cx="927062" cy="118935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246592-A557-4A2D-8633-B008EE16D247}"/>
              </a:ext>
            </a:extLst>
          </p:cNvPr>
          <p:cNvSpPr/>
          <p:nvPr/>
        </p:nvSpPr>
        <p:spPr>
          <a:xfrm rot="8100000">
            <a:off x="6211681" y="2931180"/>
            <a:ext cx="1070420" cy="103007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91DBBD9-4581-4963-9AA3-7B250C6F63A3}"/>
              </a:ext>
            </a:extLst>
          </p:cNvPr>
          <p:cNvSpPr/>
          <p:nvPr/>
        </p:nvSpPr>
        <p:spPr>
          <a:xfrm>
            <a:off x="7815998" y="4424296"/>
            <a:ext cx="2543294" cy="1087487"/>
          </a:xfrm>
          <a:prstGeom prst="ellipse">
            <a:avLst/>
          </a:prstGeom>
          <a:noFill/>
          <a:ln w="28575">
            <a:solidFill>
              <a:srgbClr val="1CB4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A8E466-8B5C-4181-8569-FCE6874CB4C8}"/>
              </a:ext>
            </a:extLst>
          </p:cNvPr>
          <p:cNvSpPr/>
          <p:nvPr/>
        </p:nvSpPr>
        <p:spPr>
          <a:xfrm rot="2700000">
            <a:off x="8584035" y="3272980"/>
            <a:ext cx="927062" cy="118935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2429432-E939-4CDE-85EC-D13F2E11B3A4}"/>
              </a:ext>
            </a:extLst>
          </p:cNvPr>
          <p:cNvSpPr/>
          <p:nvPr/>
        </p:nvSpPr>
        <p:spPr>
          <a:xfrm rot="8100000">
            <a:off x="8552435" y="3280943"/>
            <a:ext cx="1070420" cy="103007"/>
          </a:xfrm>
          <a:prstGeom prst="rect">
            <a:avLst/>
          </a:prstGeom>
          <a:solidFill>
            <a:srgbClr val="FF3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01983A-F224-42D2-9D78-64E4915E6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34" y="3279378"/>
            <a:ext cx="3365541" cy="2187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A19EF7-6919-4983-B7B4-7872A02BE9A2}"/>
              </a:ext>
            </a:extLst>
          </p:cNvPr>
          <p:cNvSpPr txBox="1"/>
          <p:nvPr/>
        </p:nvSpPr>
        <p:spPr>
          <a:xfrm>
            <a:off x="728661" y="279884"/>
            <a:ext cx="703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E00AF-EA51-4C42-9613-D540825A5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4" y="899880"/>
            <a:ext cx="2724786" cy="1822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03F30-6D98-45B9-B5CF-A9663AF09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2" y="3119917"/>
            <a:ext cx="2878406" cy="2264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EB82A9-D495-487B-952D-FC34B726F478}"/>
              </a:ext>
            </a:extLst>
          </p:cNvPr>
          <p:cNvSpPr txBox="1"/>
          <p:nvPr/>
        </p:nvSpPr>
        <p:spPr>
          <a:xfrm>
            <a:off x="2938208" y="6038537"/>
            <a:ext cx="547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21" y="618833"/>
            <a:ext cx="2413882" cy="224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B52AB-8FCC-B61C-D4FB-585317EDBD4F}"/>
              </a:ext>
            </a:extLst>
          </p:cNvPr>
          <p:cNvSpPr txBox="1"/>
          <p:nvPr/>
        </p:nvSpPr>
        <p:spPr>
          <a:xfrm>
            <a:off x="1063262" y="2694603"/>
            <a:ext cx="405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Vườn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cúc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76AC9B9-85F3-150C-E004-DC787ACD4206}"/>
              </a:ext>
            </a:extLst>
          </p:cNvPr>
          <p:cNvSpPr txBox="1"/>
          <p:nvPr/>
        </p:nvSpPr>
        <p:spPr>
          <a:xfrm>
            <a:off x="6490934" y="2908284"/>
            <a:ext cx="384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Chùm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chín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A7779F3-FC0F-EF2E-609E-45F298509B5E}"/>
              </a:ext>
            </a:extLst>
          </p:cNvPr>
          <p:cNvSpPr txBox="1"/>
          <p:nvPr/>
        </p:nvSpPr>
        <p:spPr>
          <a:xfrm>
            <a:off x="728661" y="5305231"/>
            <a:ext cx="4058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dừa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thẳng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tắp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8439942-D0B9-90E6-E556-CE921ABBD971}"/>
              </a:ext>
            </a:extLst>
          </p:cNvPr>
          <p:cNvSpPr txBox="1"/>
          <p:nvPr/>
        </p:nvSpPr>
        <p:spPr>
          <a:xfrm>
            <a:off x="6490934" y="5279315"/>
            <a:ext cx="384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cầu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vồng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5" y="502740"/>
            <a:ext cx="755810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7884" y="1593238"/>
            <a:ext cx="910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7884" y="852891"/>
            <a:ext cx="24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B1CA5F-75C1-EDA7-CF6E-F82A23CE8B7A}"/>
              </a:ext>
            </a:extLst>
          </p:cNvPr>
          <p:cNvSpPr txBox="1"/>
          <p:nvPr/>
        </p:nvSpPr>
        <p:spPr>
          <a:xfrm>
            <a:off x="1153215" y="2864106"/>
            <a:ext cx="10145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Khi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1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8761"/>
            <a:ext cx="12113342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93" y="106325"/>
            <a:ext cx="11776365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E9260-ECD1-7247-F220-1D88074A84EF}"/>
              </a:ext>
            </a:extLst>
          </p:cNvPr>
          <p:cNvSpPr txBox="1"/>
          <p:nvPr/>
        </p:nvSpPr>
        <p:spPr>
          <a:xfrm>
            <a:off x="207817" y="935131"/>
            <a:ext cx="11776365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B9EBA-2FA8-7241-13D4-C86B822AB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9" y="1423274"/>
            <a:ext cx="2153327" cy="1572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B94E2-BC5E-7733-98D1-365AD8F680C9}"/>
              </a:ext>
            </a:extLst>
          </p:cNvPr>
          <p:cNvSpPr txBox="1"/>
          <p:nvPr/>
        </p:nvSpPr>
        <p:spPr>
          <a:xfrm>
            <a:off x="764884" y="3163169"/>
            <a:ext cx="2363254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22A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6524B-D254-F755-0E38-EEB6C83675BA}"/>
              </a:ext>
            </a:extLst>
          </p:cNvPr>
          <p:cNvSpPr txBox="1"/>
          <p:nvPr/>
        </p:nvSpPr>
        <p:spPr>
          <a:xfrm>
            <a:off x="3856127" y="3117027"/>
            <a:ext cx="7758515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mẹ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1+2)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5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616" y="4257329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st Dance Kids The Monkey Dance">
            <a:hlinkClick r:id="" action="ppaction://media"/>
            <a:extLst>
              <a:ext uri="{FF2B5EF4-FFF2-40B4-BE49-F238E27FC236}">
                <a16:creationId xmlns:a16="http://schemas.microsoft.com/office/drawing/2014/main" id="{7EAB6207-D6E5-ABC2-0BCC-3BFFCA276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336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5604" y="89194"/>
            <a:ext cx="11776365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8514" y="1409299"/>
            <a:ext cx="4686357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4" y="1811290"/>
            <a:ext cx="2153327" cy="15720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4508" y="3256604"/>
            <a:ext cx="2660072" cy="2293904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5604" y="3256604"/>
            <a:ext cx="2363254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8659" y="3773916"/>
            <a:ext cx="9296201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1+2)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9" y="380649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494" y="540502"/>
            <a:ext cx="307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119" y="1456783"/>
            <a:ext cx="1066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D0F0D-F2DB-45CB-A6DD-846AFE69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5" y="3018872"/>
            <a:ext cx="11200912" cy="31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587" y="950418"/>
            <a:ext cx="4203448" cy="4353972"/>
          </a:xfrm>
          <a:prstGeom prst="roundRect">
            <a:avLst>
              <a:gd name="adj" fmla="val 30136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4569624" y="377698"/>
            <a:ext cx="417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3600" b="1" i="1" dirty="0">
              <a:solidFill>
                <a:srgbClr val="1D9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511" y="1078784"/>
            <a:ext cx="8990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‒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nãy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510" y="2474893"/>
            <a:ext cx="8990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510" y="3469291"/>
            <a:ext cx="112065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3.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Xin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‒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‒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3373" y="6196623"/>
            <a:ext cx="433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" y="100778"/>
            <a:ext cx="714375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07158" y="280166"/>
            <a:ext cx="126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EEA45A-699C-8440-5DFD-5136A07613AC}"/>
              </a:ext>
            </a:extLst>
          </p:cNvPr>
          <p:cNvCxnSpPr>
            <a:cxnSpLocks/>
          </p:cNvCxnSpPr>
          <p:nvPr/>
        </p:nvCxnSpPr>
        <p:spPr>
          <a:xfrm>
            <a:off x="5185776" y="1554720"/>
            <a:ext cx="12901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BCA9C5-E06A-6B2C-309D-D4198688F341}"/>
              </a:ext>
            </a:extLst>
          </p:cNvPr>
          <p:cNvCxnSpPr>
            <a:cxnSpLocks/>
          </p:cNvCxnSpPr>
          <p:nvPr/>
        </p:nvCxnSpPr>
        <p:spPr>
          <a:xfrm>
            <a:off x="2006253" y="1554720"/>
            <a:ext cx="10974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0D88-BB40-7DD6-4805-ADB8148A8B5A}"/>
              </a:ext>
            </a:extLst>
          </p:cNvPr>
          <p:cNvCxnSpPr>
            <a:cxnSpLocks/>
          </p:cNvCxnSpPr>
          <p:nvPr/>
        </p:nvCxnSpPr>
        <p:spPr>
          <a:xfrm>
            <a:off x="2755726" y="2951946"/>
            <a:ext cx="10974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AB0218-0760-CBCE-087E-D1706A8B4827}"/>
              </a:ext>
            </a:extLst>
          </p:cNvPr>
          <p:cNvCxnSpPr>
            <a:cxnSpLocks/>
          </p:cNvCxnSpPr>
          <p:nvPr/>
        </p:nvCxnSpPr>
        <p:spPr>
          <a:xfrm>
            <a:off x="8743357" y="4345937"/>
            <a:ext cx="16156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1FC54-19C9-7F1F-4AD4-91766415D535}"/>
              </a:ext>
            </a:extLst>
          </p:cNvPr>
          <p:cNvCxnSpPr>
            <a:cxnSpLocks/>
          </p:cNvCxnSpPr>
          <p:nvPr/>
        </p:nvCxnSpPr>
        <p:spPr>
          <a:xfrm>
            <a:off x="4796723" y="3933920"/>
            <a:ext cx="10974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76515-862A-E6DB-F5F2-6BE4222EF431}"/>
              </a:ext>
            </a:extLst>
          </p:cNvPr>
          <p:cNvCxnSpPr>
            <a:cxnSpLocks/>
          </p:cNvCxnSpPr>
          <p:nvPr/>
        </p:nvCxnSpPr>
        <p:spPr>
          <a:xfrm>
            <a:off x="4998537" y="5653863"/>
            <a:ext cx="10974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7A83E2-1651-C9DD-15F0-55F2C45994F1}"/>
              </a:ext>
            </a:extLst>
          </p:cNvPr>
          <p:cNvCxnSpPr>
            <a:cxnSpLocks/>
          </p:cNvCxnSpPr>
          <p:nvPr/>
        </p:nvCxnSpPr>
        <p:spPr>
          <a:xfrm>
            <a:off x="551295" y="5210596"/>
            <a:ext cx="10974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39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39 L 0.30086 -0.185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CB8B8D-09EB-6F1E-EC64-261A81474F70}"/>
              </a:ext>
            </a:extLst>
          </p:cNvPr>
          <p:cNvSpPr txBox="1"/>
          <p:nvPr/>
        </p:nvSpPr>
        <p:spPr>
          <a:xfrm>
            <a:off x="1007158" y="1168713"/>
            <a:ext cx="715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ABCD5-B907-CD9D-1A47-6FCD480D3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" y="274950"/>
            <a:ext cx="714375" cy="714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B7E38-B3C1-6ACD-BDAB-E83BA2661AE6}"/>
              </a:ext>
            </a:extLst>
          </p:cNvPr>
          <p:cNvSpPr txBox="1"/>
          <p:nvPr/>
        </p:nvSpPr>
        <p:spPr>
          <a:xfrm>
            <a:off x="1007158" y="454338"/>
            <a:ext cx="126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9F299-3B86-17D1-DE22-1D5A980D2A28}"/>
              </a:ext>
            </a:extLst>
          </p:cNvPr>
          <p:cNvSpPr txBox="1"/>
          <p:nvPr/>
        </p:nvSpPr>
        <p:spPr>
          <a:xfrm>
            <a:off x="3990416" y="0"/>
            <a:ext cx="421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4000" b="1" i="1" dirty="0">
              <a:solidFill>
                <a:srgbClr val="1D9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7743F-3DCB-647E-38AF-ED3E8E64F478}"/>
              </a:ext>
            </a:extLst>
          </p:cNvPr>
          <p:cNvSpPr txBox="1"/>
          <p:nvPr/>
        </p:nvSpPr>
        <p:spPr>
          <a:xfrm>
            <a:off x="384158" y="567420"/>
            <a:ext cx="11423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‒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nãy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9C330-3CC6-9807-60C5-B53A4291166B}"/>
              </a:ext>
            </a:extLst>
          </p:cNvPr>
          <p:cNvSpPr txBox="1"/>
          <p:nvPr/>
        </p:nvSpPr>
        <p:spPr>
          <a:xfrm>
            <a:off x="395045" y="2064360"/>
            <a:ext cx="11423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96786-7364-2E73-F69D-6167164E9478}"/>
              </a:ext>
            </a:extLst>
          </p:cNvPr>
          <p:cNvSpPr txBox="1"/>
          <p:nvPr/>
        </p:nvSpPr>
        <p:spPr>
          <a:xfrm>
            <a:off x="261258" y="3101869"/>
            <a:ext cx="11546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3.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Xin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5D30ED-D039-6F82-F218-0D6E0245077F}"/>
              </a:ext>
            </a:extLst>
          </p:cNvPr>
          <p:cNvCxnSpPr>
            <a:cxnSpLocks/>
          </p:cNvCxnSpPr>
          <p:nvPr/>
        </p:nvCxnSpPr>
        <p:spPr>
          <a:xfrm flipV="1">
            <a:off x="3467901" y="707886"/>
            <a:ext cx="157042" cy="44123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9F581B-60D5-BA6B-B9BF-11312D601B82}"/>
              </a:ext>
            </a:extLst>
          </p:cNvPr>
          <p:cNvCxnSpPr>
            <a:cxnSpLocks/>
          </p:cNvCxnSpPr>
          <p:nvPr/>
        </p:nvCxnSpPr>
        <p:spPr>
          <a:xfrm flipV="1">
            <a:off x="10539073" y="606113"/>
            <a:ext cx="136650" cy="464284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">
            <a:extLst>
              <a:ext uri="{FF2B5EF4-FFF2-40B4-BE49-F238E27FC236}">
                <a16:creationId xmlns:a16="http://schemas.microsoft.com/office/drawing/2014/main" id="{53EBA4F5-D105-38D3-E886-D960D79B6F4E}"/>
              </a:ext>
            </a:extLst>
          </p:cNvPr>
          <p:cNvSpPr txBox="1"/>
          <p:nvPr/>
        </p:nvSpPr>
        <p:spPr>
          <a:xfrm>
            <a:off x="7447834" y="59867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FE777DA4-4E4B-6669-D527-33D0B0C4C19E}"/>
              </a:ext>
            </a:extLst>
          </p:cNvPr>
          <p:cNvSpPr txBox="1"/>
          <p:nvPr/>
        </p:nvSpPr>
        <p:spPr>
          <a:xfrm>
            <a:off x="2375091" y="106295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53D7D0F9-03B1-F3C6-425D-FABE70EEC7DF}"/>
              </a:ext>
            </a:extLst>
          </p:cNvPr>
          <p:cNvSpPr txBox="1"/>
          <p:nvPr/>
        </p:nvSpPr>
        <p:spPr>
          <a:xfrm>
            <a:off x="4483207" y="1527240"/>
            <a:ext cx="4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F43831A-E9ED-4369-2A1C-76F222A7FF3C}"/>
              </a:ext>
            </a:extLst>
          </p:cNvPr>
          <p:cNvSpPr txBox="1"/>
          <p:nvPr/>
        </p:nvSpPr>
        <p:spPr>
          <a:xfrm>
            <a:off x="10234577" y="150899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98253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8371" y="1309859"/>
            <a:ext cx="5769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4" y="348611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559" y="705798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447603" y="1184818"/>
            <a:ext cx="378853" cy="492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07BAA-B2E1-10F7-1A88-9580407F6912}"/>
              </a:ext>
            </a:extLst>
          </p:cNvPr>
          <p:cNvSpPr txBox="1"/>
          <p:nvPr/>
        </p:nvSpPr>
        <p:spPr>
          <a:xfrm>
            <a:off x="2640015" y="1910995"/>
            <a:ext cx="715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794EF-FB2E-FBCB-C10E-530F13C23887}"/>
              </a:ext>
            </a:extLst>
          </p:cNvPr>
          <p:cNvSpPr txBox="1"/>
          <p:nvPr/>
        </p:nvSpPr>
        <p:spPr>
          <a:xfrm>
            <a:off x="637030" y="2509369"/>
            <a:ext cx="955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F020E-6C59-62FC-DC40-BC19F45BCB2D}"/>
              </a:ext>
            </a:extLst>
          </p:cNvPr>
          <p:cNvSpPr txBox="1"/>
          <p:nvPr/>
        </p:nvSpPr>
        <p:spPr>
          <a:xfrm>
            <a:off x="637030" y="3218879"/>
            <a:ext cx="10116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‒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nãy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spc="-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200" spc="-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pc="-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E2FAEE-270B-AFEF-AE83-E749B8FDFAE1}"/>
              </a:ext>
            </a:extLst>
          </p:cNvPr>
          <p:cNvCxnSpPr>
            <a:cxnSpLocks/>
          </p:cNvCxnSpPr>
          <p:nvPr/>
        </p:nvCxnSpPr>
        <p:spPr>
          <a:xfrm>
            <a:off x="1311959" y="4788539"/>
            <a:ext cx="34015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70D2FF-AF4F-A4CD-AF9D-E04E536A63DF}"/>
              </a:ext>
            </a:extLst>
          </p:cNvPr>
          <p:cNvSpPr txBox="1"/>
          <p:nvPr/>
        </p:nvSpPr>
        <p:spPr>
          <a:xfrm>
            <a:off x="637030" y="4939963"/>
            <a:ext cx="950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Em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53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741</Words>
  <Application>Microsoft Office PowerPoint</Application>
  <PresentationFormat>Widescreen</PresentationFormat>
  <Paragraphs>81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Aptos</vt:lpstr>
      <vt:lpstr>Aptos Display</vt:lpstr>
      <vt:lpstr>Arial</vt:lpstr>
      <vt:lpstr>Arial-Rounded</vt:lpstr>
      <vt:lpstr>Arial-SGK-TV</vt:lpstr>
      <vt:lpstr>Calibri</vt:lpstr>
      <vt:lpstr>HP001 4 hàng</vt:lpstr>
      <vt:lpstr>Times New Roman</vt:lpstr>
      <vt:lpstr>Office Theme</vt:lpstr>
      <vt:lpstr>Chào mừng các em đến với tiết Tiếng Việt -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24</cp:revision>
  <dcterms:created xsi:type="dcterms:W3CDTF">2025-02-22T02:43:38Z</dcterms:created>
  <dcterms:modified xsi:type="dcterms:W3CDTF">2025-02-25T01:53:36Z</dcterms:modified>
</cp:coreProperties>
</file>