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7" r:id="rId4"/>
    <p:sldId id="278" r:id="rId5"/>
    <p:sldId id="276" r:id="rId6"/>
    <p:sldId id="259" r:id="rId7"/>
    <p:sldId id="260" r:id="rId8"/>
    <p:sldId id="261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65" r:id="rId18"/>
    <p:sldId id="266" r:id="rId19"/>
    <p:sldId id="291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78AA31"/>
    <a:srgbClr val="B1B2FF"/>
    <a:srgbClr val="D2DAFF"/>
    <a:srgbClr val="9ED5C5"/>
    <a:srgbClr val="E8FFB1"/>
    <a:srgbClr val="DEF5E5"/>
    <a:srgbClr val="9EF5CF"/>
    <a:srgbClr val="BCEAD5"/>
    <a:srgbClr val="8EC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13" autoAdjust="0"/>
    <p:restoredTop sz="93508" autoAdjust="0"/>
  </p:normalViewPr>
  <p:slideViewPr>
    <p:cSldViewPr>
      <p:cViewPr varScale="1">
        <p:scale>
          <a:sx n="78" d="100"/>
          <a:sy n="78" d="100"/>
        </p:scale>
        <p:origin x="11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2383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6795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>
                <a:latin typeface="UTM Avo" panose="02040603050506020204" pitchFamily="18" charset="0"/>
              </a:rPr>
              <a:t>13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21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>
                <a:latin typeface="UTM Avo" panose="02040603050506020204" pitchFamily="18" charset="0"/>
              </a:rPr>
              <a:t>14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19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>
                <a:latin typeface="UTM Avo" panose="02040603050506020204" pitchFamily="18" charset="0"/>
              </a:rPr>
              <a:t>15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59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>
                <a:latin typeface="UTM Avo" panose="02040603050506020204" pitchFamily="18" charset="0"/>
              </a:rPr>
              <a:t>16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77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19D61-1CB1-4E9B-BDE0-F95E19DCF72D}" type="slidenum">
              <a:rPr lang="en-US" smtClean="0">
                <a:latin typeface="UTM Avo" panose="02040603050506020204" pitchFamily="18" charset="0"/>
              </a:rPr>
              <a:t>3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4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19D61-1CB1-4E9B-BDE0-F95E19DCF72D}" type="slidenum">
              <a:rPr lang="en-US" smtClean="0">
                <a:latin typeface="UTM Avo" panose="02040603050506020204" pitchFamily="18" charset="0"/>
              </a:rPr>
              <a:t>4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85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19D61-1CB1-4E9B-BDE0-F95E19DCF72D}" type="slidenum">
              <a:rPr lang="en-US" smtClean="0">
                <a:latin typeface="UTM Avo" panose="02040603050506020204" pitchFamily="18" charset="0"/>
              </a:rPr>
              <a:t>5</a:t>
            </a:fld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742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731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6305200" y="2129533"/>
            <a:ext cx="4589600" cy="21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UTM Avo" panose="02040603050506020204" pitchFamily="18" charset="0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6305200" y="604833"/>
            <a:ext cx="490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latin typeface="UTM Avo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/>
          <p:nvPr/>
        </p:nvSpPr>
        <p:spPr>
          <a:xfrm>
            <a:off x="6305200" y="4483867"/>
            <a:ext cx="41456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434343"/>
                </a:solidFill>
                <a:latin typeface="UTM Avo" panose="02040603050506020204" pitchFamily="18" charset="0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 b="1">
                <a:solidFill>
                  <a:srgbClr val="434343"/>
                </a:solidFill>
                <a:uFill>
                  <a:noFill/>
                </a:uFill>
                <a:latin typeface="UTM Avo" panose="02040603050506020204" pitchFamily="18" charset="0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rgbClr val="434343"/>
                </a:solidFill>
                <a:latin typeface="UTM Avo" panose="02040603050506020204" pitchFamily="18" charset="0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 b="1">
                <a:solidFill>
                  <a:srgbClr val="434343"/>
                </a:solidFill>
                <a:uFill>
                  <a:noFill/>
                </a:uFill>
                <a:latin typeface="UTM Avo" panose="02040603050506020204" pitchFamily="18" charset="0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rgbClr val="434343"/>
                </a:solidFill>
                <a:latin typeface="UTM Avo" panose="02040603050506020204" pitchFamily="18" charset="0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 b="1">
                <a:solidFill>
                  <a:srgbClr val="434343"/>
                </a:solidFill>
                <a:uFill>
                  <a:noFill/>
                </a:uFill>
                <a:latin typeface="UTM Avo" panose="02040603050506020204" pitchFamily="18" charset="0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r>
              <a:rPr lang="en" sz="1333">
                <a:solidFill>
                  <a:srgbClr val="434343"/>
                </a:solidFill>
                <a:latin typeface="UTM Avo" panose="02040603050506020204" pitchFamily="18" charset="0"/>
                <a:ea typeface="Didact Gothic"/>
                <a:cs typeface="Didact Gothic"/>
                <a:sym typeface="Didact Gothic"/>
              </a:rPr>
              <a:t>. </a:t>
            </a:r>
            <a:endParaRPr sz="1333">
              <a:solidFill>
                <a:srgbClr val="434343"/>
              </a:solidFill>
              <a:latin typeface="UTM Avo" panose="02040603050506020204" pitchFamily="18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333" b="1">
              <a:solidFill>
                <a:srgbClr val="434343"/>
              </a:solidFill>
              <a:latin typeface="UTM Avo" panose="02040603050506020204" pitchFamily="18" charset="0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9953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1123600" y="1815400"/>
            <a:ext cx="4589600" cy="42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UTM Avo" panose="02040603050506020204" pitchFamily="18" charset="0"/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11236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TM Avo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399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Title + Two Columns 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11236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TM Avo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 idx="2"/>
          </p:nvPr>
        </p:nvSpPr>
        <p:spPr>
          <a:xfrm>
            <a:off x="2398333" y="37846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1"/>
          </p:nvPr>
        </p:nvSpPr>
        <p:spPr>
          <a:xfrm>
            <a:off x="2398333" y="48342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 idx="3"/>
          </p:nvPr>
        </p:nvSpPr>
        <p:spPr>
          <a:xfrm>
            <a:off x="6848464" y="37846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UTM Avo" panose="0204060305050602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4"/>
          </p:nvPr>
        </p:nvSpPr>
        <p:spPr>
          <a:xfrm>
            <a:off x="6848464" y="48342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55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825745-A952-F6F8-246A-0459BB270B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jp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notesSlide" Target="../notesSlides/notesSlide12.xml"/><Relationship Id="rId7" Type="http://schemas.microsoft.com/office/2007/relationships/hdphoto" Target="../media/hdphoto6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4.jpeg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1.jpe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1.jpeg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31.jpe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jpe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54767" y="1066684"/>
            <a:ext cx="11797860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0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 đề 5: Con người và sức khỏe</a:t>
            </a:r>
            <a:endParaRPr sz="5000" b="1" i="0" u="none" strike="noStrike" cap="none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860329" y="3081092"/>
            <a:ext cx="9144000" cy="324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14</a:t>
            </a:r>
            <a:endParaRPr sz="110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Cơ quan vận động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(Tiết 3)</a:t>
            </a:r>
            <a:endParaRPr sz="4800" b="1" i="0" u="none" strike="noStrike" cap="none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TNXH 2</a:t>
            </a:r>
            <a:endParaRPr sz="3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F882F70-9662-90D7-BA26-D0B70D3E2D3B}"/>
              </a:ext>
            </a:extLst>
          </p:cNvPr>
          <p:cNvGrpSpPr/>
          <p:nvPr/>
        </p:nvGrpSpPr>
        <p:grpSpPr>
          <a:xfrm>
            <a:off x="964532" y="6076832"/>
            <a:ext cx="9760930" cy="721352"/>
            <a:chOff x="1096954" y="5970238"/>
            <a:chExt cx="9760930" cy="721352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CEAEC0-7071-F27A-87CE-7C69E4B57867}"/>
                </a:ext>
              </a:extLst>
            </p:cNvPr>
            <p:cNvSpPr/>
            <p:nvPr/>
          </p:nvSpPr>
          <p:spPr>
            <a:xfrm>
              <a:off x="1096954" y="5970238"/>
              <a:ext cx="9760930" cy="721352"/>
            </a:xfrm>
            <a:prstGeom prst="roundRect">
              <a:avLst/>
            </a:prstGeom>
            <a:grpFill/>
            <a:ln w="1270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150A07-6E0A-3066-7AB1-006FDDE5DD34}"/>
                </a:ext>
              </a:extLst>
            </p:cNvPr>
            <p:cNvSpPr txBox="1"/>
            <p:nvPr/>
          </p:nvSpPr>
          <p:spPr>
            <a:xfrm>
              <a:off x="1334116" y="6079531"/>
              <a:ext cx="9523768" cy="50276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nl-NL" sz="2667" i="1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Chúng ta có được </a:t>
              </a:r>
              <a:r>
                <a:rPr lang="nl-NL" sz="2667" i="1" u="sng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 xúc</a:t>
              </a:r>
              <a:r>
                <a:rPr lang="nl-NL" sz="2667" i="1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trên khuôn mặt nhờ </a:t>
              </a:r>
              <a:r>
                <a:rPr lang="nl-NL" sz="2667" i="1" u="sng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cơ mặt.</a:t>
              </a:r>
              <a:r>
                <a:rPr lang="nl-NL" sz="2667" i="1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2667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625F11-35FF-4E33-9E32-B02A34C1B37C}"/>
              </a:ext>
            </a:extLst>
          </p:cNvPr>
          <p:cNvSpPr txBox="1"/>
          <p:nvPr/>
        </p:nvSpPr>
        <p:spPr>
          <a:xfrm>
            <a:off x="5400897" y="1050707"/>
            <a:ext cx="4729488" cy="3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667" b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Chơi trò chơi “Đố bạn”</a:t>
            </a:r>
            <a:endParaRPr lang="en-US" sz="2667" b="1">
              <a:solidFill>
                <a:srgbClr val="C0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8C5BAD-1FD0-5A6E-378A-FE96F59E3DAE}"/>
              </a:ext>
            </a:extLst>
          </p:cNvPr>
          <p:cNvSpPr txBox="1"/>
          <p:nvPr/>
        </p:nvSpPr>
        <p:spPr>
          <a:xfrm>
            <a:off x="964532" y="1429410"/>
            <a:ext cx="10825316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buFont typeface="Wingdings" panose="05000000000000000000" pitchFamily="2" charset="2"/>
              <a:buChar char="v"/>
            </a:pPr>
            <a:r>
              <a:rPr lang="nl-NL" sz="2667" b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 ta có được cảm xúc trên khuôn mặt nhờ bộ phận nào?	</a:t>
            </a:r>
            <a:endParaRPr lang="en-US" sz="2667" b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65F7C-9F67-6D49-101D-BB47388A3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254" y="2067436"/>
            <a:ext cx="5390642" cy="366365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BB1BE4AE-EBF4-F27E-E302-D2AC431BFF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9166" y="2451902"/>
            <a:ext cx="2376968" cy="3430717"/>
          </a:xfrm>
          <a:prstGeom prst="rect">
            <a:avLst/>
          </a:prstGeom>
        </p:spPr>
      </p:pic>
      <p:pic>
        <p:nvPicPr>
          <p:cNvPr id="14" name="Picture 4" descr="100 Gấu pooh ý tưởng | gấu pooh, gấu, gấu nâu">
            <a:extLst>
              <a:ext uri="{FF2B5EF4-FFF2-40B4-BE49-F238E27FC236}">
                <a16:creationId xmlns:a16="http://schemas.microsoft.com/office/drawing/2014/main" id="{0F6F4C09-F390-6683-24C8-5B14AE862E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4151" y="3093182"/>
            <a:ext cx="3378959" cy="32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BCE143-E4FB-5D43-1F0E-8076655DCDC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84573" y="6233398"/>
            <a:ext cx="1536700" cy="4129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EE649A-05E0-F950-4D4B-CFF1B459278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4F0E9"/>
              </a:clrFrom>
              <a:clrTo>
                <a:srgbClr val="F4F0E9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6400" y="6260313"/>
            <a:ext cx="1359781" cy="44270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9412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23578-5D60-6D83-CCE3-D11B1B440C79}"/>
              </a:ext>
            </a:extLst>
          </p:cNvPr>
          <p:cNvSpPr txBox="1"/>
          <p:nvPr/>
        </p:nvSpPr>
        <p:spPr>
          <a:xfrm>
            <a:off x="3614678" y="1600200"/>
            <a:ext cx="4962644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 b="1">
                <a:solidFill>
                  <a:srgbClr val="00B050"/>
                </a:solidFill>
                <a:latin typeface="UTM Avo" panose="02040603050506020204" pitchFamily="18" charset="0"/>
              </a:rPr>
              <a:t>KIẾN THỨC CẦN NẮM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85E67C-7A1F-7507-38B5-2788070AC8E9}"/>
              </a:ext>
            </a:extLst>
          </p:cNvPr>
          <p:cNvSpPr/>
          <p:nvPr/>
        </p:nvSpPr>
        <p:spPr>
          <a:xfrm>
            <a:off x="2193172" y="2306830"/>
            <a:ext cx="7989547" cy="30161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latin typeface="UTM Avo" panose="02040603050506020204" pitchFamily="18" charset="0"/>
            </a:endParaRPr>
          </a:p>
        </p:txBody>
      </p:sp>
      <p:grpSp>
        <p:nvGrpSpPr>
          <p:cNvPr id="59" name="Google Shape;2094;p73">
            <a:extLst>
              <a:ext uri="{FF2B5EF4-FFF2-40B4-BE49-F238E27FC236}">
                <a16:creationId xmlns:a16="http://schemas.microsoft.com/office/drawing/2014/main" id="{42959C00-678D-4333-1D65-C3F4F7AF5255}"/>
              </a:ext>
            </a:extLst>
          </p:cNvPr>
          <p:cNvGrpSpPr/>
          <p:nvPr/>
        </p:nvGrpSpPr>
        <p:grpSpPr>
          <a:xfrm>
            <a:off x="9753601" y="685800"/>
            <a:ext cx="1600200" cy="2353820"/>
            <a:chOff x="7162025" y="2806025"/>
            <a:chExt cx="1261975" cy="1797475"/>
          </a:xfrm>
        </p:grpSpPr>
        <p:sp>
          <p:nvSpPr>
            <p:cNvPr id="60" name="Google Shape;2095;p73">
              <a:extLst>
                <a:ext uri="{FF2B5EF4-FFF2-40B4-BE49-F238E27FC236}">
                  <a16:creationId xmlns:a16="http://schemas.microsoft.com/office/drawing/2014/main" id="{071F0EF7-0294-A610-20DC-4B6E89279DC5}"/>
                </a:ext>
              </a:extLst>
            </p:cNvPr>
            <p:cNvSpPr/>
            <p:nvPr/>
          </p:nvSpPr>
          <p:spPr>
            <a:xfrm>
              <a:off x="7214800" y="3036100"/>
              <a:ext cx="803575" cy="657100"/>
            </a:xfrm>
            <a:custGeom>
              <a:avLst/>
              <a:gdLst/>
              <a:ahLst/>
              <a:cxnLst/>
              <a:rect l="l" t="t" r="r" b="b"/>
              <a:pathLst>
                <a:path w="32143" h="26284" extrusionOk="0">
                  <a:moveTo>
                    <a:pt x="2657" y="21160"/>
                  </a:moveTo>
                  <a:cubicBezTo>
                    <a:pt x="2752" y="21065"/>
                    <a:pt x="2823" y="20994"/>
                    <a:pt x="2895" y="20923"/>
                  </a:cubicBezTo>
                  <a:cubicBezTo>
                    <a:pt x="3132" y="20686"/>
                    <a:pt x="3013" y="20306"/>
                    <a:pt x="2705" y="20235"/>
                  </a:cubicBezTo>
                  <a:cubicBezTo>
                    <a:pt x="2491" y="20164"/>
                    <a:pt x="2254" y="20140"/>
                    <a:pt x="2017" y="20069"/>
                  </a:cubicBezTo>
                  <a:cubicBezTo>
                    <a:pt x="1803" y="19784"/>
                    <a:pt x="1614" y="19452"/>
                    <a:pt x="1495" y="19120"/>
                  </a:cubicBezTo>
                  <a:cubicBezTo>
                    <a:pt x="973" y="17649"/>
                    <a:pt x="546" y="16179"/>
                    <a:pt x="214" y="14660"/>
                  </a:cubicBezTo>
                  <a:cubicBezTo>
                    <a:pt x="96" y="14210"/>
                    <a:pt x="48" y="13735"/>
                    <a:pt x="48" y="13261"/>
                  </a:cubicBezTo>
                  <a:cubicBezTo>
                    <a:pt x="1" y="11956"/>
                    <a:pt x="143" y="10675"/>
                    <a:pt x="475" y="9442"/>
                  </a:cubicBezTo>
                  <a:cubicBezTo>
                    <a:pt x="665" y="8801"/>
                    <a:pt x="926" y="8185"/>
                    <a:pt x="1258" y="7615"/>
                  </a:cubicBezTo>
                  <a:cubicBezTo>
                    <a:pt x="1305" y="7520"/>
                    <a:pt x="1376" y="7426"/>
                    <a:pt x="1448" y="7354"/>
                  </a:cubicBezTo>
                  <a:cubicBezTo>
                    <a:pt x="1685" y="7378"/>
                    <a:pt x="1898" y="7402"/>
                    <a:pt x="2112" y="7449"/>
                  </a:cubicBezTo>
                  <a:cubicBezTo>
                    <a:pt x="2776" y="7592"/>
                    <a:pt x="3464" y="7592"/>
                    <a:pt x="4152" y="7449"/>
                  </a:cubicBezTo>
                  <a:cubicBezTo>
                    <a:pt x="5551" y="7236"/>
                    <a:pt x="6927" y="6833"/>
                    <a:pt x="8232" y="6240"/>
                  </a:cubicBezTo>
                  <a:cubicBezTo>
                    <a:pt x="9299" y="5741"/>
                    <a:pt x="10414" y="5243"/>
                    <a:pt x="11482" y="4745"/>
                  </a:cubicBezTo>
                  <a:cubicBezTo>
                    <a:pt x="11814" y="4579"/>
                    <a:pt x="12146" y="4389"/>
                    <a:pt x="12454" y="4200"/>
                  </a:cubicBezTo>
                  <a:lnTo>
                    <a:pt x="14186" y="3203"/>
                  </a:lnTo>
                  <a:cubicBezTo>
                    <a:pt x="14304" y="3227"/>
                    <a:pt x="14328" y="3322"/>
                    <a:pt x="14328" y="3440"/>
                  </a:cubicBezTo>
                  <a:cubicBezTo>
                    <a:pt x="14328" y="3630"/>
                    <a:pt x="14352" y="3844"/>
                    <a:pt x="14375" y="4057"/>
                  </a:cubicBezTo>
                  <a:cubicBezTo>
                    <a:pt x="14447" y="4508"/>
                    <a:pt x="14589" y="4935"/>
                    <a:pt x="14850" y="5314"/>
                  </a:cubicBezTo>
                  <a:cubicBezTo>
                    <a:pt x="14992" y="5599"/>
                    <a:pt x="15253" y="5813"/>
                    <a:pt x="15538" y="5931"/>
                  </a:cubicBezTo>
                  <a:cubicBezTo>
                    <a:pt x="16629" y="6453"/>
                    <a:pt x="17910" y="6429"/>
                    <a:pt x="18977" y="5836"/>
                  </a:cubicBezTo>
                  <a:cubicBezTo>
                    <a:pt x="20353" y="5125"/>
                    <a:pt x="21492" y="4057"/>
                    <a:pt x="22322" y="2776"/>
                  </a:cubicBezTo>
                  <a:cubicBezTo>
                    <a:pt x="22417" y="2563"/>
                    <a:pt x="22583" y="2373"/>
                    <a:pt x="22749" y="2231"/>
                  </a:cubicBezTo>
                  <a:cubicBezTo>
                    <a:pt x="22962" y="2492"/>
                    <a:pt x="23152" y="2705"/>
                    <a:pt x="23342" y="2942"/>
                  </a:cubicBezTo>
                  <a:cubicBezTo>
                    <a:pt x="23769" y="3440"/>
                    <a:pt x="24386" y="3678"/>
                    <a:pt x="25026" y="3559"/>
                  </a:cubicBezTo>
                  <a:cubicBezTo>
                    <a:pt x="25311" y="3535"/>
                    <a:pt x="25572" y="3393"/>
                    <a:pt x="25761" y="3156"/>
                  </a:cubicBezTo>
                  <a:cubicBezTo>
                    <a:pt x="26117" y="2681"/>
                    <a:pt x="26331" y="2136"/>
                    <a:pt x="26402" y="1567"/>
                  </a:cubicBezTo>
                  <a:cubicBezTo>
                    <a:pt x="26497" y="1068"/>
                    <a:pt x="26544" y="547"/>
                    <a:pt x="26615" y="1"/>
                  </a:cubicBezTo>
                  <a:cubicBezTo>
                    <a:pt x="26734" y="1"/>
                    <a:pt x="26829" y="48"/>
                    <a:pt x="26924" y="96"/>
                  </a:cubicBezTo>
                  <a:cubicBezTo>
                    <a:pt x="27161" y="262"/>
                    <a:pt x="27374" y="452"/>
                    <a:pt x="27588" y="641"/>
                  </a:cubicBezTo>
                  <a:cubicBezTo>
                    <a:pt x="28228" y="1306"/>
                    <a:pt x="28798" y="2017"/>
                    <a:pt x="29343" y="2753"/>
                  </a:cubicBezTo>
                  <a:cubicBezTo>
                    <a:pt x="30102" y="3701"/>
                    <a:pt x="30767" y="4721"/>
                    <a:pt x="31360" y="5789"/>
                  </a:cubicBezTo>
                  <a:cubicBezTo>
                    <a:pt x="31810" y="6643"/>
                    <a:pt x="32071" y="7592"/>
                    <a:pt x="32095" y="8564"/>
                  </a:cubicBezTo>
                  <a:cubicBezTo>
                    <a:pt x="32142" y="9466"/>
                    <a:pt x="32095" y="10343"/>
                    <a:pt x="32095" y="11245"/>
                  </a:cubicBezTo>
                  <a:cubicBezTo>
                    <a:pt x="32095" y="12099"/>
                    <a:pt x="31953" y="12929"/>
                    <a:pt x="31692" y="13735"/>
                  </a:cubicBezTo>
                  <a:cubicBezTo>
                    <a:pt x="31407" y="14589"/>
                    <a:pt x="31075" y="15420"/>
                    <a:pt x="30695" y="16202"/>
                  </a:cubicBezTo>
                  <a:cubicBezTo>
                    <a:pt x="30292" y="17009"/>
                    <a:pt x="29770" y="17720"/>
                    <a:pt x="29130" y="18361"/>
                  </a:cubicBezTo>
                  <a:cubicBezTo>
                    <a:pt x="28347" y="19191"/>
                    <a:pt x="27517" y="19998"/>
                    <a:pt x="26639" y="20780"/>
                  </a:cubicBezTo>
                  <a:cubicBezTo>
                    <a:pt x="26283" y="21089"/>
                    <a:pt x="25904" y="21373"/>
                    <a:pt x="25501" y="21634"/>
                  </a:cubicBezTo>
                  <a:cubicBezTo>
                    <a:pt x="24979" y="21990"/>
                    <a:pt x="24433" y="22322"/>
                    <a:pt x="23888" y="22654"/>
                  </a:cubicBezTo>
                  <a:cubicBezTo>
                    <a:pt x="23650" y="22844"/>
                    <a:pt x="23342" y="22963"/>
                    <a:pt x="23034" y="22986"/>
                  </a:cubicBezTo>
                  <a:cubicBezTo>
                    <a:pt x="22868" y="22986"/>
                    <a:pt x="22725" y="23105"/>
                    <a:pt x="22654" y="23271"/>
                  </a:cubicBezTo>
                  <a:cubicBezTo>
                    <a:pt x="22559" y="23461"/>
                    <a:pt x="22417" y="23603"/>
                    <a:pt x="22227" y="23698"/>
                  </a:cubicBezTo>
                  <a:cubicBezTo>
                    <a:pt x="21397" y="24220"/>
                    <a:pt x="20519" y="24647"/>
                    <a:pt x="19594" y="24955"/>
                  </a:cubicBezTo>
                  <a:cubicBezTo>
                    <a:pt x="18574" y="25287"/>
                    <a:pt x="17530" y="25619"/>
                    <a:pt x="16463" y="25904"/>
                  </a:cubicBezTo>
                  <a:cubicBezTo>
                    <a:pt x="15301" y="26189"/>
                    <a:pt x="14115" y="26284"/>
                    <a:pt x="12905" y="26213"/>
                  </a:cubicBezTo>
                  <a:cubicBezTo>
                    <a:pt x="11837" y="26165"/>
                    <a:pt x="10770" y="26023"/>
                    <a:pt x="9726" y="25786"/>
                  </a:cubicBezTo>
                  <a:cubicBezTo>
                    <a:pt x="8872" y="25596"/>
                    <a:pt x="8066" y="25287"/>
                    <a:pt x="7235" y="25026"/>
                  </a:cubicBezTo>
                  <a:cubicBezTo>
                    <a:pt x="6405" y="24766"/>
                    <a:pt x="5622" y="24362"/>
                    <a:pt x="4958" y="23817"/>
                  </a:cubicBezTo>
                  <a:cubicBezTo>
                    <a:pt x="4342" y="23366"/>
                    <a:pt x="3820" y="22844"/>
                    <a:pt x="3393" y="22227"/>
                  </a:cubicBezTo>
                  <a:cubicBezTo>
                    <a:pt x="3156" y="21872"/>
                    <a:pt x="2895" y="21539"/>
                    <a:pt x="2657" y="21160"/>
                  </a:cubicBezTo>
                  <a:close/>
                  <a:moveTo>
                    <a:pt x="16107" y="14732"/>
                  </a:moveTo>
                  <a:cubicBezTo>
                    <a:pt x="16392" y="14945"/>
                    <a:pt x="16605" y="15111"/>
                    <a:pt x="16819" y="15277"/>
                  </a:cubicBezTo>
                  <a:cubicBezTo>
                    <a:pt x="17198" y="15633"/>
                    <a:pt x="17673" y="15870"/>
                    <a:pt x="18171" y="15965"/>
                  </a:cubicBezTo>
                  <a:cubicBezTo>
                    <a:pt x="18408" y="15989"/>
                    <a:pt x="18621" y="16060"/>
                    <a:pt x="18811" y="16179"/>
                  </a:cubicBezTo>
                  <a:cubicBezTo>
                    <a:pt x="19238" y="16463"/>
                    <a:pt x="19736" y="16558"/>
                    <a:pt x="20235" y="16416"/>
                  </a:cubicBezTo>
                  <a:cubicBezTo>
                    <a:pt x="21800" y="16179"/>
                    <a:pt x="23318" y="15586"/>
                    <a:pt x="24623" y="14684"/>
                  </a:cubicBezTo>
                  <a:cubicBezTo>
                    <a:pt x="25240" y="14281"/>
                    <a:pt x="25761" y="13783"/>
                    <a:pt x="26212" y="13213"/>
                  </a:cubicBezTo>
                  <a:cubicBezTo>
                    <a:pt x="26829" y="12431"/>
                    <a:pt x="26995" y="11387"/>
                    <a:pt x="26639" y="10462"/>
                  </a:cubicBezTo>
                  <a:cubicBezTo>
                    <a:pt x="26544" y="10201"/>
                    <a:pt x="26497" y="9940"/>
                    <a:pt x="26402" y="9703"/>
                  </a:cubicBezTo>
                  <a:cubicBezTo>
                    <a:pt x="26307" y="9300"/>
                    <a:pt x="26117" y="8967"/>
                    <a:pt x="25833" y="8683"/>
                  </a:cubicBezTo>
                  <a:cubicBezTo>
                    <a:pt x="25524" y="8398"/>
                    <a:pt x="25168" y="8137"/>
                    <a:pt x="24836" y="7853"/>
                  </a:cubicBezTo>
                  <a:cubicBezTo>
                    <a:pt x="24552" y="7592"/>
                    <a:pt x="24148" y="7449"/>
                    <a:pt x="23769" y="7473"/>
                  </a:cubicBezTo>
                  <a:lnTo>
                    <a:pt x="22701" y="7473"/>
                  </a:lnTo>
                  <a:cubicBezTo>
                    <a:pt x="22180" y="7449"/>
                    <a:pt x="21681" y="7544"/>
                    <a:pt x="21183" y="7710"/>
                  </a:cubicBezTo>
                  <a:cubicBezTo>
                    <a:pt x="19950" y="8137"/>
                    <a:pt x="18764" y="8683"/>
                    <a:pt x="17649" y="9347"/>
                  </a:cubicBezTo>
                  <a:cubicBezTo>
                    <a:pt x="17530" y="9418"/>
                    <a:pt x="17412" y="9489"/>
                    <a:pt x="17293" y="9584"/>
                  </a:cubicBezTo>
                  <a:cubicBezTo>
                    <a:pt x="16914" y="9916"/>
                    <a:pt x="16581" y="10272"/>
                    <a:pt x="16297" y="10675"/>
                  </a:cubicBezTo>
                  <a:cubicBezTo>
                    <a:pt x="15822" y="11268"/>
                    <a:pt x="15562" y="12004"/>
                    <a:pt x="15609" y="12763"/>
                  </a:cubicBezTo>
                  <a:lnTo>
                    <a:pt x="15609" y="14091"/>
                  </a:lnTo>
                  <a:lnTo>
                    <a:pt x="13379" y="14755"/>
                  </a:lnTo>
                  <a:cubicBezTo>
                    <a:pt x="13047" y="14400"/>
                    <a:pt x="12715" y="14044"/>
                    <a:pt x="12359" y="13688"/>
                  </a:cubicBezTo>
                  <a:cubicBezTo>
                    <a:pt x="11505" y="12834"/>
                    <a:pt x="10343" y="12312"/>
                    <a:pt x="9133" y="12265"/>
                  </a:cubicBezTo>
                  <a:cubicBezTo>
                    <a:pt x="8493" y="12217"/>
                    <a:pt x="7852" y="12265"/>
                    <a:pt x="7235" y="12265"/>
                  </a:cubicBezTo>
                  <a:cubicBezTo>
                    <a:pt x="6595" y="12288"/>
                    <a:pt x="5955" y="12407"/>
                    <a:pt x="5338" y="12620"/>
                  </a:cubicBezTo>
                  <a:cubicBezTo>
                    <a:pt x="5101" y="12692"/>
                    <a:pt x="4887" y="12787"/>
                    <a:pt x="4674" y="12929"/>
                  </a:cubicBezTo>
                  <a:cubicBezTo>
                    <a:pt x="4508" y="13000"/>
                    <a:pt x="4365" y="13142"/>
                    <a:pt x="4270" y="13285"/>
                  </a:cubicBezTo>
                  <a:cubicBezTo>
                    <a:pt x="4176" y="13451"/>
                    <a:pt x="4128" y="13617"/>
                    <a:pt x="4104" y="13806"/>
                  </a:cubicBezTo>
                  <a:cubicBezTo>
                    <a:pt x="3606" y="14115"/>
                    <a:pt x="3345" y="14589"/>
                    <a:pt x="3061" y="15064"/>
                  </a:cubicBezTo>
                  <a:cubicBezTo>
                    <a:pt x="2800" y="15467"/>
                    <a:pt x="2657" y="15941"/>
                    <a:pt x="2634" y="16416"/>
                  </a:cubicBezTo>
                  <a:lnTo>
                    <a:pt x="2634" y="17649"/>
                  </a:lnTo>
                  <a:cubicBezTo>
                    <a:pt x="2657" y="18313"/>
                    <a:pt x="2918" y="18930"/>
                    <a:pt x="3393" y="19357"/>
                  </a:cubicBezTo>
                  <a:cubicBezTo>
                    <a:pt x="3725" y="19689"/>
                    <a:pt x="4081" y="19974"/>
                    <a:pt x="4484" y="20164"/>
                  </a:cubicBezTo>
                  <a:cubicBezTo>
                    <a:pt x="5196" y="20520"/>
                    <a:pt x="5955" y="20757"/>
                    <a:pt x="6737" y="20852"/>
                  </a:cubicBezTo>
                  <a:cubicBezTo>
                    <a:pt x="7995" y="21018"/>
                    <a:pt x="9252" y="20875"/>
                    <a:pt x="10462" y="20448"/>
                  </a:cubicBezTo>
                  <a:cubicBezTo>
                    <a:pt x="11173" y="20187"/>
                    <a:pt x="11837" y="19760"/>
                    <a:pt x="12335" y="19167"/>
                  </a:cubicBezTo>
                  <a:cubicBezTo>
                    <a:pt x="13142" y="18219"/>
                    <a:pt x="13735" y="17175"/>
                    <a:pt x="13640" y="15870"/>
                  </a:cubicBezTo>
                  <a:cubicBezTo>
                    <a:pt x="13640" y="15823"/>
                    <a:pt x="13664" y="15799"/>
                    <a:pt x="13688" y="15752"/>
                  </a:cubicBezTo>
                  <a:cubicBezTo>
                    <a:pt x="14162" y="15467"/>
                    <a:pt x="14684" y="15277"/>
                    <a:pt x="15229" y="15182"/>
                  </a:cubicBezTo>
                  <a:cubicBezTo>
                    <a:pt x="15562" y="15135"/>
                    <a:pt x="15870" y="14969"/>
                    <a:pt x="16107" y="14732"/>
                  </a:cubicBezTo>
                  <a:close/>
                  <a:moveTo>
                    <a:pt x="16961" y="23200"/>
                  </a:moveTo>
                  <a:cubicBezTo>
                    <a:pt x="17554" y="23176"/>
                    <a:pt x="18123" y="23129"/>
                    <a:pt x="18693" y="23058"/>
                  </a:cubicBezTo>
                  <a:cubicBezTo>
                    <a:pt x="19665" y="22844"/>
                    <a:pt x="20543" y="22441"/>
                    <a:pt x="21349" y="21872"/>
                  </a:cubicBezTo>
                  <a:cubicBezTo>
                    <a:pt x="21634" y="21634"/>
                    <a:pt x="21871" y="21350"/>
                    <a:pt x="22014" y="20994"/>
                  </a:cubicBezTo>
                  <a:cubicBezTo>
                    <a:pt x="22251" y="20448"/>
                    <a:pt x="22488" y="19903"/>
                    <a:pt x="22701" y="19333"/>
                  </a:cubicBezTo>
                  <a:cubicBezTo>
                    <a:pt x="22844" y="18978"/>
                    <a:pt x="22962" y="18598"/>
                    <a:pt x="23057" y="18219"/>
                  </a:cubicBezTo>
                  <a:cubicBezTo>
                    <a:pt x="23128" y="17934"/>
                    <a:pt x="22939" y="17626"/>
                    <a:pt x="22654" y="17554"/>
                  </a:cubicBezTo>
                  <a:cubicBezTo>
                    <a:pt x="22369" y="17483"/>
                    <a:pt x="22085" y="17649"/>
                    <a:pt x="22014" y="17934"/>
                  </a:cubicBezTo>
                  <a:cubicBezTo>
                    <a:pt x="21729" y="18622"/>
                    <a:pt x="21397" y="19333"/>
                    <a:pt x="21183" y="20045"/>
                  </a:cubicBezTo>
                  <a:cubicBezTo>
                    <a:pt x="21041" y="20638"/>
                    <a:pt x="20614" y="21113"/>
                    <a:pt x="20045" y="21350"/>
                  </a:cubicBezTo>
                  <a:cubicBezTo>
                    <a:pt x="19855" y="21421"/>
                    <a:pt x="19689" y="21539"/>
                    <a:pt x="19499" y="21634"/>
                  </a:cubicBezTo>
                  <a:cubicBezTo>
                    <a:pt x="19072" y="21872"/>
                    <a:pt x="18621" y="21990"/>
                    <a:pt x="18147" y="22014"/>
                  </a:cubicBezTo>
                  <a:cubicBezTo>
                    <a:pt x="17198" y="22061"/>
                    <a:pt x="16249" y="22085"/>
                    <a:pt x="15301" y="22085"/>
                  </a:cubicBezTo>
                  <a:cubicBezTo>
                    <a:pt x="14731" y="22061"/>
                    <a:pt x="14186" y="21872"/>
                    <a:pt x="13759" y="21516"/>
                  </a:cubicBezTo>
                  <a:cubicBezTo>
                    <a:pt x="13427" y="21302"/>
                    <a:pt x="13095" y="21089"/>
                    <a:pt x="12762" y="20899"/>
                  </a:cubicBezTo>
                  <a:cubicBezTo>
                    <a:pt x="12549" y="20780"/>
                    <a:pt x="12312" y="20709"/>
                    <a:pt x="12051" y="20662"/>
                  </a:cubicBezTo>
                  <a:cubicBezTo>
                    <a:pt x="11766" y="20614"/>
                    <a:pt x="11600" y="20804"/>
                    <a:pt x="11648" y="21113"/>
                  </a:cubicBezTo>
                  <a:cubicBezTo>
                    <a:pt x="11695" y="21302"/>
                    <a:pt x="11837" y="21492"/>
                    <a:pt x="12003" y="21587"/>
                  </a:cubicBezTo>
                  <a:cubicBezTo>
                    <a:pt x="12478" y="21919"/>
                    <a:pt x="12952" y="22251"/>
                    <a:pt x="13427" y="22583"/>
                  </a:cubicBezTo>
                  <a:cubicBezTo>
                    <a:pt x="13925" y="22892"/>
                    <a:pt x="14470" y="23081"/>
                    <a:pt x="15063" y="23105"/>
                  </a:cubicBezTo>
                  <a:cubicBezTo>
                    <a:pt x="15609" y="23105"/>
                    <a:pt x="16178" y="23153"/>
                    <a:pt x="16961" y="23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61" name="Google Shape;2096;p73">
              <a:extLst>
                <a:ext uri="{FF2B5EF4-FFF2-40B4-BE49-F238E27FC236}">
                  <a16:creationId xmlns:a16="http://schemas.microsoft.com/office/drawing/2014/main" id="{076041A0-8465-B393-82BB-CF8B56752BC2}"/>
                </a:ext>
              </a:extLst>
            </p:cNvPr>
            <p:cNvSpPr/>
            <p:nvPr/>
          </p:nvSpPr>
          <p:spPr>
            <a:xfrm>
              <a:off x="7258675" y="2832700"/>
              <a:ext cx="655925" cy="365325"/>
            </a:xfrm>
            <a:custGeom>
              <a:avLst/>
              <a:gdLst/>
              <a:ahLst/>
              <a:cxnLst/>
              <a:rect l="l" t="t" r="r" b="b"/>
              <a:pathLst>
                <a:path w="26237" h="14613" extrusionOk="0">
                  <a:moveTo>
                    <a:pt x="238" y="14423"/>
                  </a:moveTo>
                  <a:cubicBezTo>
                    <a:pt x="143" y="14257"/>
                    <a:pt x="72" y="14115"/>
                    <a:pt x="1" y="13972"/>
                  </a:cubicBezTo>
                  <a:cubicBezTo>
                    <a:pt x="72" y="13450"/>
                    <a:pt x="286" y="12976"/>
                    <a:pt x="618" y="12573"/>
                  </a:cubicBezTo>
                  <a:cubicBezTo>
                    <a:pt x="1804" y="11055"/>
                    <a:pt x="3108" y="9608"/>
                    <a:pt x="4484" y="8279"/>
                  </a:cubicBezTo>
                  <a:cubicBezTo>
                    <a:pt x="4674" y="8042"/>
                    <a:pt x="4911" y="7900"/>
                    <a:pt x="5196" y="7829"/>
                  </a:cubicBezTo>
                  <a:cubicBezTo>
                    <a:pt x="5552" y="7781"/>
                    <a:pt x="5623" y="7591"/>
                    <a:pt x="5504" y="7236"/>
                  </a:cubicBezTo>
                  <a:cubicBezTo>
                    <a:pt x="5480" y="7188"/>
                    <a:pt x="5433" y="7117"/>
                    <a:pt x="5409" y="7046"/>
                  </a:cubicBezTo>
                  <a:cubicBezTo>
                    <a:pt x="5670" y="6998"/>
                    <a:pt x="5931" y="6951"/>
                    <a:pt x="6192" y="6880"/>
                  </a:cubicBezTo>
                  <a:cubicBezTo>
                    <a:pt x="6311" y="6856"/>
                    <a:pt x="6429" y="6809"/>
                    <a:pt x="6524" y="6761"/>
                  </a:cubicBezTo>
                  <a:cubicBezTo>
                    <a:pt x="6643" y="6690"/>
                    <a:pt x="6690" y="6548"/>
                    <a:pt x="6667" y="6429"/>
                  </a:cubicBezTo>
                  <a:cubicBezTo>
                    <a:pt x="6643" y="6287"/>
                    <a:pt x="6548" y="6192"/>
                    <a:pt x="6429" y="6168"/>
                  </a:cubicBezTo>
                  <a:cubicBezTo>
                    <a:pt x="6334" y="6144"/>
                    <a:pt x="6240" y="6144"/>
                    <a:pt x="6145" y="6168"/>
                  </a:cubicBezTo>
                  <a:cubicBezTo>
                    <a:pt x="5433" y="6358"/>
                    <a:pt x="4745" y="6263"/>
                    <a:pt x="4034" y="6239"/>
                  </a:cubicBezTo>
                  <a:cubicBezTo>
                    <a:pt x="3322" y="6216"/>
                    <a:pt x="2681" y="6216"/>
                    <a:pt x="1994" y="6168"/>
                  </a:cubicBezTo>
                  <a:cubicBezTo>
                    <a:pt x="1590" y="6144"/>
                    <a:pt x="1187" y="6097"/>
                    <a:pt x="689" y="6026"/>
                  </a:cubicBezTo>
                  <a:cubicBezTo>
                    <a:pt x="784" y="5907"/>
                    <a:pt x="831" y="5812"/>
                    <a:pt x="902" y="5741"/>
                  </a:cubicBezTo>
                  <a:cubicBezTo>
                    <a:pt x="1092" y="5623"/>
                    <a:pt x="1306" y="5480"/>
                    <a:pt x="1519" y="5362"/>
                  </a:cubicBezTo>
                  <a:cubicBezTo>
                    <a:pt x="2634" y="4745"/>
                    <a:pt x="3820" y="4294"/>
                    <a:pt x="5054" y="4033"/>
                  </a:cubicBezTo>
                  <a:cubicBezTo>
                    <a:pt x="5907" y="3891"/>
                    <a:pt x="6738" y="3677"/>
                    <a:pt x="7568" y="3417"/>
                  </a:cubicBezTo>
                  <a:cubicBezTo>
                    <a:pt x="7710" y="3369"/>
                    <a:pt x="7853" y="3322"/>
                    <a:pt x="7995" y="3322"/>
                  </a:cubicBezTo>
                  <a:cubicBezTo>
                    <a:pt x="9062" y="3203"/>
                    <a:pt x="10130" y="3108"/>
                    <a:pt x="11197" y="3013"/>
                  </a:cubicBezTo>
                  <a:cubicBezTo>
                    <a:pt x="12027" y="2966"/>
                    <a:pt x="12858" y="2990"/>
                    <a:pt x="13664" y="3132"/>
                  </a:cubicBezTo>
                  <a:cubicBezTo>
                    <a:pt x="14020" y="3227"/>
                    <a:pt x="14400" y="3132"/>
                    <a:pt x="14660" y="2871"/>
                  </a:cubicBezTo>
                  <a:cubicBezTo>
                    <a:pt x="14779" y="2942"/>
                    <a:pt x="14898" y="3013"/>
                    <a:pt x="15016" y="3084"/>
                  </a:cubicBezTo>
                  <a:cubicBezTo>
                    <a:pt x="15135" y="3156"/>
                    <a:pt x="15301" y="3156"/>
                    <a:pt x="15420" y="3084"/>
                  </a:cubicBezTo>
                  <a:cubicBezTo>
                    <a:pt x="15680" y="3037"/>
                    <a:pt x="15799" y="2752"/>
                    <a:pt x="15657" y="2563"/>
                  </a:cubicBezTo>
                  <a:cubicBezTo>
                    <a:pt x="15633" y="2515"/>
                    <a:pt x="15609" y="2491"/>
                    <a:pt x="15562" y="2468"/>
                  </a:cubicBezTo>
                  <a:cubicBezTo>
                    <a:pt x="15064" y="1898"/>
                    <a:pt x="14874" y="1210"/>
                    <a:pt x="14637" y="523"/>
                  </a:cubicBezTo>
                  <a:cubicBezTo>
                    <a:pt x="14637" y="475"/>
                    <a:pt x="14613" y="404"/>
                    <a:pt x="14613" y="357"/>
                  </a:cubicBezTo>
                  <a:cubicBezTo>
                    <a:pt x="14613" y="190"/>
                    <a:pt x="14755" y="1"/>
                    <a:pt x="14898" y="24"/>
                  </a:cubicBezTo>
                  <a:cubicBezTo>
                    <a:pt x="15087" y="48"/>
                    <a:pt x="15277" y="96"/>
                    <a:pt x="15443" y="190"/>
                  </a:cubicBezTo>
                  <a:cubicBezTo>
                    <a:pt x="15728" y="333"/>
                    <a:pt x="16013" y="499"/>
                    <a:pt x="16273" y="689"/>
                  </a:cubicBezTo>
                  <a:cubicBezTo>
                    <a:pt x="16416" y="784"/>
                    <a:pt x="16534" y="902"/>
                    <a:pt x="16653" y="997"/>
                  </a:cubicBezTo>
                  <a:cubicBezTo>
                    <a:pt x="17104" y="1471"/>
                    <a:pt x="17507" y="1970"/>
                    <a:pt x="17839" y="2515"/>
                  </a:cubicBezTo>
                  <a:cubicBezTo>
                    <a:pt x="17910" y="2634"/>
                    <a:pt x="18005" y="2752"/>
                    <a:pt x="18100" y="2847"/>
                  </a:cubicBezTo>
                  <a:cubicBezTo>
                    <a:pt x="18337" y="3132"/>
                    <a:pt x="18764" y="3084"/>
                    <a:pt x="18954" y="2776"/>
                  </a:cubicBezTo>
                  <a:cubicBezTo>
                    <a:pt x="19049" y="2681"/>
                    <a:pt x="19144" y="2539"/>
                    <a:pt x="19191" y="2420"/>
                  </a:cubicBezTo>
                  <a:cubicBezTo>
                    <a:pt x="19523" y="1756"/>
                    <a:pt x="20069" y="1258"/>
                    <a:pt x="20496" y="689"/>
                  </a:cubicBezTo>
                  <a:cubicBezTo>
                    <a:pt x="20567" y="594"/>
                    <a:pt x="20662" y="499"/>
                    <a:pt x="20780" y="475"/>
                  </a:cubicBezTo>
                  <a:cubicBezTo>
                    <a:pt x="21421" y="285"/>
                    <a:pt x="22061" y="262"/>
                    <a:pt x="22702" y="357"/>
                  </a:cubicBezTo>
                  <a:cubicBezTo>
                    <a:pt x="22726" y="499"/>
                    <a:pt x="22702" y="665"/>
                    <a:pt x="22654" y="807"/>
                  </a:cubicBezTo>
                  <a:cubicBezTo>
                    <a:pt x="22512" y="1116"/>
                    <a:pt x="22322" y="1400"/>
                    <a:pt x="22156" y="1709"/>
                  </a:cubicBezTo>
                  <a:cubicBezTo>
                    <a:pt x="22061" y="1898"/>
                    <a:pt x="21966" y="2088"/>
                    <a:pt x="21872" y="2254"/>
                  </a:cubicBezTo>
                  <a:cubicBezTo>
                    <a:pt x="21706" y="2610"/>
                    <a:pt x="21943" y="3013"/>
                    <a:pt x="22322" y="3037"/>
                  </a:cubicBezTo>
                  <a:cubicBezTo>
                    <a:pt x="22559" y="3061"/>
                    <a:pt x="22820" y="3061"/>
                    <a:pt x="23058" y="3037"/>
                  </a:cubicBezTo>
                  <a:cubicBezTo>
                    <a:pt x="23295" y="3037"/>
                    <a:pt x="23508" y="3084"/>
                    <a:pt x="23722" y="3203"/>
                  </a:cubicBezTo>
                  <a:cubicBezTo>
                    <a:pt x="24054" y="3369"/>
                    <a:pt x="24433" y="3535"/>
                    <a:pt x="24789" y="3677"/>
                  </a:cubicBezTo>
                  <a:cubicBezTo>
                    <a:pt x="25311" y="3891"/>
                    <a:pt x="25738" y="4270"/>
                    <a:pt x="26046" y="4721"/>
                  </a:cubicBezTo>
                  <a:cubicBezTo>
                    <a:pt x="26141" y="4863"/>
                    <a:pt x="26212" y="5006"/>
                    <a:pt x="26212" y="5172"/>
                  </a:cubicBezTo>
                  <a:cubicBezTo>
                    <a:pt x="26236" y="5694"/>
                    <a:pt x="26236" y="6216"/>
                    <a:pt x="26212" y="6714"/>
                  </a:cubicBezTo>
                  <a:cubicBezTo>
                    <a:pt x="26165" y="7070"/>
                    <a:pt x="26070" y="7402"/>
                    <a:pt x="25975" y="7710"/>
                  </a:cubicBezTo>
                  <a:lnTo>
                    <a:pt x="24884" y="7259"/>
                  </a:lnTo>
                  <a:cubicBezTo>
                    <a:pt x="24766" y="7093"/>
                    <a:pt x="24860" y="6856"/>
                    <a:pt x="24837" y="6643"/>
                  </a:cubicBezTo>
                  <a:cubicBezTo>
                    <a:pt x="24813" y="6287"/>
                    <a:pt x="24789" y="5931"/>
                    <a:pt x="24766" y="5599"/>
                  </a:cubicBezTo>
                  <a:cubicBezTo>
                    <a:pt x="24718" y="5243"/>
                    <a:pt x="24457" y="5077"/>
                    <a:pt x="24149" y="4958"/>
                  </a:cubicBezTo>
                  <a:cubicBezTo>
                    <a:pt x="23959" y="4935"/>
                    <a:pt x="23769" y="5030"/>
                    <a:pt x="23698" y="5219"/>
                  </a:cubicBezTo>
                  <a:cubicBezTo>
                    <a:pt x="23698" y="5314"/>
                    <a:pt x="23674" y="5409"/>
                    <a:pt x="23674" y="5504"/>
                  </a:cubicBezTo>
                  <a:cubicBezTo>
                    <a:pt x="23674" y="6500"/>
                    <a:pt x="23698" y="7497"/>
                    <a:pt x="23674" y="8469"/>
                  </a:cubicBezTo>
                  <a:cubicBezTo>
                    <a:pt x="23674" y="9110"/>
                    <a:pt x="23532" y="9726"/>
                    <a:pt x="23295" y="10296"/>
                  </a:cubicBezTo>
                  <a:cubicBezTo>
                    <a:pt x="23176" y="10604"/>
                    <a:pt x="22986" y="10675"/>
                    <a:pt x="22654" y="10509"/>
                  </a:cubicBezTo>
                  <a:cubicBezTo>
                    <a:pt x="22583" y="10485"/>
                    <a:pt x="22512" y="10438"/>
                    <a:pt x="22465" y="10390"/>
                  </a:cubicBezTo>
                  <a:cubicBezTo>
                    <a:pt x="22109" y="9963"/>
                    <a:pt x="21753" y="9584"/>
                    <a:pt x="21634" y="9015"/>
                  </a:cubicBezTo>
                  <a:cubicBezTo>
                    <a:pt x="21634" y="8967"/>
                    <a:pt x="21611" y="8896"/>
                    <a:pt x="21587" y="8849"/>
                  </a:cubicBezTo>
                  <a:cubicBezTo>
                    <a:pt x="21492" y="8493"/>
                    <a:pt x="21326" y="8350"/>
                    <a:pt x="21041" y="8350"/>
                  </a:cubicBezTo>
                  <a:cubicBezTo>
                    <a:pt x="20757" y="8327"/>
                    <a:pt x="20472" y="8493"/>
                    <a:pt x="20353" y="8777"/>
                  </a:cubicBezTo>
                  <a:cubicBezTo>
                    <a:pt x="20282" y="8967"/>
                    <a:pt x="20259" y="9181"/>
                    <a:pt x="20164" y="9370"/>
                  </a:cubicBezTo>
                  <a:cubicBezTo>
                    <a:pt x="19808" y="10130"/>
                    <a:pt x="19310" y="10841"/>
                    <a:pt x="18740" y="11458"/>
                  </a:cubicBezTo>
                  <a:cubicBezTo>
                    <a:pt x="18100" y="12146"/>
                    <a:pt x="17341" y="12715"/>
                    <a:pt x="16487" y="13095"/>
                  </a:cubicBezTo>
                  <a:cubicBezTo>
                    <a:pt x="15799" y="13427"/>
                    <a:pt x="14969" y="13427"/>
                    <a:pt x="14281" y="13071"/>
                  </a:cubicBezTo>
                  <a:cubicBezTo>
                    <a:pt x="14020" y="12929"/>
                    <a:pt x="13830" y="12691"/>
                    <a:pt x="13807" y="12383"/>
                  </a:cubicBezTo>
                  <a:cubicBezTo>
                    <a:pt x="13664" y="11932"/>
                    <a:pt x="13640" y="11434"/>
                    <a:pt x="13688" y="10960"/>
                  </a:cubicBezTo>
                  <a:cubicBezTo>
                    <a:pt x="13712" y="10817"/>
                    <a:pt x="13759" y="10675"/>
                    <a:pt x="13759" y="10533"/>
                  </a:cubicBezTo>
                  <a:cubicBezTo>
                    <a:pt x="13783" y="10296"/>
                    <a:pt x="13878" y="10058"/>
                    <a:pt x="14044" y="9869"/>
                  </a:cubicBezTo>
                  <a:cubicBezTo>
                    <a:pt x="14328" y="9560"/>
                    <a:pt x="14566" y="9228"/>
                    <a:pt x="14732" y="8849"/>
                  </a:cubicBezTo>
                  <a:cubicBezTo>
                    <a:pt x="14803" y="8683"/>
                    <a:pt x="14850" y="8493"/>
                    <a:pt x="14850" y="8303"/>
                  </a:cubicBezTo>
                  <a:cubicBezTo>
                    <a:pt x="14898" y="7876"/>
                    <a:pt x="14400" y="7591"/>
                    <a:pt x="14044" y="7829"/>
                  </a:cubicBezTo>
                  <a:cubicBezTo>
                    <a:pt x="13949" y="7900"/>
                    <a:pt x="13878" y="7947"/>
                    <a:pt x="13807" y="8042"/>
                  </a:cubicBezTo>
                  <a:cubicBezTo>
                    <a:pt x="13617" y="8279"/>
                    <a:pt x="13451" y="8540"/>
                    <a:pt x="13308" y="8801"/>
                  </a:cubicBezTo>
                  <a:cubicBezTo>
                    <a:pt x="13047" y="9347"/>
                    <a:pt x="12668" y="9797"/>
                    <a:pt x="12217" y="10130"/>
                  </a:cubicBezTo>
                  <a:cubicBezTo>
                    <a:pt x="11838" y="10390"/>
                    <a:pt x="11458" y="10628"/>
                    <a:pt x="11055" y="10865"/>
                  </a:cubicBezTo>
                  <a:cubicBezTo>
                    <a:pt x="10770" y="11031"/>
                    <a:pt x="10462" y="11173"/>
                    <a:pt x="10201" y="11363"/>
                  </a:cubicBezTo>
                  <a:cubicBezTo>
                    <a:pt x="9252" y="11909"/>
                    <a:pt x="8280" y="12407"/>
                    <a:pt x="7283" y="12834"/>
                  </a:cubicBezTo>
                  <a:cubicBezTo>
                    <a:pt x="6667" y="13142"/>
                    <a:pt x="6026" y="13403"/>
                    <a:pt x="5409" y="13664"/>
                  </a:cubicBezTo>
                  <a:cubicBezTo>
                    <a:pt x="4579" y="13972"/>
                    <a:pt x="3749" y="14210"/>
                    <a:pt x="2895" y="14376"/>
                  </a:cubicBezTo>
                  <a:cubicBezTo>
                    <a:pt x="2373" y="14518"/>
                    <a:pt x="1851" y="14589"/>
                    <a:pt x="1306" y="14589"/>
                  </a:cubicBezTo>
                  <a:cubicBezTo>
                    <a:pt x="950" y="14613"/>
                    <a:pt x="570" y="14542"/>
                    <a:pt x="238" y="14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62" name="Google Shape;2097;p73">
              <a:extLst>
                <a:ext uri="{FF2B5EF4-FFF2-40B4-BE49-F238E27FC236}">
                  <a16:creationId xmlns:a16="http://schemas.microsoft.com/office/drawing/2014/main" id="{FBE60DCC-F15E-4D4F-F5C8-A91B6FEBFE7E}"/>
                </a:ext>
              </a:extLst>
            </p:cNvPr>
            <p:cNvSpPr/>
            <p:nvPr/>
          </p:nvSpPr>
          <p:spPr>
            <a:xfrm>
              <a:off x="7642975" y="3584650"/>
              <a:ext cx="277550" cy="462575"/>
            </a:xfrm>
            <a:custGeom>
              <a:avLst/>
              <a:gdLst/>
              <a:ahLst/>
              <a:cxnLst/>
              <a:rect l="l" t="t" r="r" b="b"/>
              <a:pathLst>
                <a:path w="11102" h="18503" extrusionOk="0">
                  <a:moveTo>
                    <a:pt x="9892" y="13759"/>
                  </a:moveTo>
                  <a:cubicBezTo>
                    <a:pt x="9227" y="13783"/>
                    <a:pt x="8587" y="13925"/>
                    <a:pt x="7994" y="14138"/>
                  </a:cubicBezTo>
                  <a:cubicBezTo>
                    <a:pt x="7686" y="14257"/>
                    <a:pt x="7354" y="14328"/>
                    <a:pt x="7045" y="14423"/>
                  </a:cubicBezTo>
                  <a:cubicBezTo>
                    <a:pt x="6808" y="14518"/>
                    <a:pt x="6571" y="14613"/>
                    <a:pt x="6357" y="14731"/>
                  </a:cubicBezTo>
                  <a:cubicBezTo>
                    <a:pt x="6191" y="14803"/>
                    <a:pt x="6096" y="14969"/>
                    <a:pt x="6144" y="15135"/>
                  </a:cubicBezTo>
                  <a:cubicBezTo>
                    <a:pt x="6167" y="15301"/>
                    <a:pt x="6286" y="15443"/>
                    <a:pt x="6476" y="15467"/>
                  </a:cubicBezTo>
                  <a:cubicBezTo>
                    <a:pt x="6927" y="15538"/>
                    <a:pt x="7377" y="15514"/>
                    <a:pt x="7804" y="15348"/>
                  </a:cubicBezTo>
                  <a:cubicBezTo>
                    <a:pt x="7994" y="15324"/>
                    <a:pt x="8160" y="15253"/>
                    <a:pt x="8326" y="15206"/>
                  </a:cubicBezTo>
                  <a:cubicBezTo>
                    <a:pt x="8421" y="15419"/>
                    <a:pt x="8279" y="15514"/>
                    <a:pt x="8231" y="15633"/>
                  </a:cubicBezTo>
                  <a:cubicBezTo>
                    <a:pt x="8136" y="15846"/>
                    <a:pt x="8207" y="16107"/>
                    <a:pt x="8421" y="16226"/>
                  </a:cubicBezTo>
                  <a:cubicBezTo>
                    <a:pt x="8611" y="16344"/>
                    <a:pt x="8895" y="16297"/>
                    <a:pt x="9038" y="16107"/>
                  </a:cubicBezTo>
                  <a:cubicBezTo>
                    <a:pt x="9156" y="15965"/>
                    <a:pt x="9251" y="15823"/>
                    <a:pt x="9346" y="15657"/>
                  </a:cubicBezTo>
                  <a:lnTo>
                    <a:pt x="9512" y="15419"/>
                  </a:lnTo>
                  <a:cubicBezTo>
                    <a:pt x="9749" y="15775"/>
                    <a:pt x="9607" y="16131"/>
                    <a:pt x="9631" y="16487"/>
                  </a:cubicBezTo>
                  <a:cubicBezTo>
                    <a:pt x="6666" y="17910"/>
                    <a:pt x="3392" y="18503"/>
                    <a:pt x="142" y="18171"/>
                  </a:cubicBezTo>
                  <a:cubicBezTo>
                    <a:pt x="95" y="18029"/>
                    <a:pt x="48" y="17886"/>
                    <a:pt x="48" y="17720"/>
                  </a:cubicBezTo>
                  <a:cubicBezTo>
                    <a:pt x="0" y="16771"/>
                    <a:pt x="24" y="15823"/>
                    <a:pt x="119" y="14874"/>
                  </a:cubicBezTo>
                  <a:cubicBezTo>
                    <a:pt x="308" y="13403"/>
                    <a:pt x="451" y="11885"/>
                    <a:pt x="498" y="10367"/>
                  </a:cubicBezTo>
                  <a:cubicBezTo>
                    <a:pt x="546" y="9370"/>
                    <a:pt x="498" y="8350"/>
                    <a:pt x="498" y="7330"/>
                  </a:cubicBezTo>
                  <a:lnTo>
                    <a:pt x="498" y="5219"/>
                  </a:lnTo>
                  <a:cubicBezTo>
                    <a:pt x="498" y="5148"/>
                    <a:pt x="522" y="5053"/>
                    <a:pt x="522" y="4958"/>
                  </a:cubicBezTo>
                  <a:lnTo>
                    <a:pt x="3131" y="4104"/>
                  </a:lnTo>
                  <a:cubicBezTo>
                    <a:pt x="3297" y="4318"/>
                    <a:pt x="3416" y="4555"/>
                    <a:pt x="3487" y="4816"/>
                  </a:cubicBezTo>
                  <a:cubicBezTo>
                    <a:pt x="3677" y="5243"/>
                    <a:pt x="3938" y="5646"/>
                    <a:pt x="4270" y="6002"/>
                  </a:cubicBezTo>
                  <a:cubicBezTo>
                    <a:pt x="4602" y="6334"/>
                    <a:pt x="5053" y="6477"/>
                    <a:pt x="5503" y="6429"/>
                  </a:cubicBezTo>
                  <a:cubicBezTo>
                    <a:pt x="6144" y="6382"/>
                    <a:pt x="6713" y="6050"/>
                    <a:pt x="7045" y="5504"/>
                  </a:cubicBezTo>
                  <a:cubicBezTo>
                    <a:pt x="7306" y="5196"/>
                    <a:pt x="7448" y="4816"/>
                    <a:pt x="7448" y="4413"/>
                  </a:cubicBezTo>
                  <a:lnTo>
                    <a:pt x="7448" y="3179"/>
                  </a:lnTo>
                  <a:cubicBezTo>
                    <a:pt x="7425" y="2776"/>
                    <a:pt x="7282" y="2397"/>
                    <a:pt x="7045" y="2064"/>
                  </a:cubicBezTo>
                  <a:cubicBezTo>
                    <a:pt x="7140" y="1970"/>
                    <a:pt x="7211" y="1898"/>
                    <a:pt x="7306" y="1827"/>
                  </a:cubicBezTo>
                  <a:cubicBezTo>
                    <a:pt x="7804" y="1495"/>
                    <a:pt x="8326" y="1187"/>
                    <a:pt x="8824" y="878"/>
                  </a:cubicBezTo>
                  <a:cubicBezTo>
                    <a:pt x="9156" y="665"/>
                    <a:pt x="9488" y="428"/>
                    <a:pt x="9797" y="191"/>
                  </a:cubicBezTo>
                  <a:cubicBezTo>
                    <a:pt x="9844" y="167"/>
                    <a:pt x="9868" y="143"/>
                    <a:pt x="9892" y="119"/>
                  </a:cubicBezTo>
                  <a:cubicBezTo>
                    <a:pt x="9987" y="24"/>
                    <a:pt x="10129" y="1"/>
                    <a:pt x="10247" y="48"/>
                  </a:cubicBezTo>
                  <a:cubicBezTo>
                    <a:pt x="10390" y="119"/>
                    <a:pt x="10390" y="238"/>
                    <a:pt x="10414" y="357"/>
                  </a:cubicBezTo>
                  <a:cubicBezTo>
                    <a:pt x="10437" y="594"/>
                    <a:pt x="10437" y="855"/>
                    <a:pt x="10485" y="1092"/>
                  </a:cubicBezTo>
                  <a:cubicBezTo>
                    <a:pt x="10580" y="1780"/>
                    <a:pt x="10746" y="2468"/>
                    <a:pt x="10817" y="3156"/>
                  </a:cubicBezTo>
                  <a:cubicBezTo>
                    <a:pt x="10959" y="4081"/>
                    <a:pt x="11030" y="5006"/>
                    <a:pt x="11054" y="5931"/>
                  </a:cubicBezTo>
                  <a:cubicBezTo>
                    <a:pt x="11030" y="6571"/>
                    <a:pt x="11101" y="7212"/>
                    <a:pt x="11078" y="7852"/>
                  </a:cubicBezTo>
                  <a:cubicBezTo>
                    <a:pt x="11030" y="8896"/>
                    <a:pt x="11078" y="9964"/>
                    <a:pt x="10888" y="11007"/>
                  </a:cubicBezTo>
                  <a:cubicBezTo>
                    <a:pt x="10793" y="11648"/>
                    <a:pt x="10580" y="12288"/>
                    <a:pt x="10295" y="12881"/>
                  </a:cubicBezTo>
                  <a:cubicBezTo>
                    <a:pt x="10153" y="13142"/>
                    <a:pt x="10034" y="13450"/>
                    <a:pt x="9892" y="137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63" name="Google Shape;2098;p73">
              <a:extLst>
                <a:ext uri="{FF2B5EF4-FFF2-40B4-BE49-F238E27FC236}">
                  <a16:creationId xmlns:a16="http://schemas.microsoft.com/office/drawing/2014/main" id="{C3914740-B1FF-973E-8CDD-73D175B7B6D7}"/>
                </a:ext>
              </a:extLst>
            </p:cNvPr>
            <p:cNvSpPr/>
            <p:nvPr/>
          </p:nvSpPr>
          <p:spPr>
            <a:xfrm>
              <a:off x="7908625" y="3617275"/>
              <a:ext cx="212350" cy="368300"/>
            </a:xfrm>
            <a:custGeom>
              <a:avLst/>
              <a:gdLst/>
              <a:ahLst/>
              <a:cxnLst/>
              <a:rect l="l" t="t" r="r" b="b"/>
              <a:pathLst>
                <a:path w="8494" h="14732" extrusionOk="0">
                  <a:moveTo>
                    <a:pt x="72" y="14731"/>
                  </a:moveTo>
                  <a:cubicBezTo>
                    <a:pt x="48" y="14446"/>
                    <a:pt x="25" y="14209"/>
                    <a:pt x="1" y="13972"/>
                  </a:cubicBezTo>
                  <a:cubicBezTo>
                    <a:pt x="1" y="13877"/>
                    <a:pt x="25" y="13782"/>
                    <a:pt x="48" y="13687"/>
                  </a:cubicBezTo>
                  <a:cubicBezTo>
                    <a:pt x="262" y="13023"/>
                    <a:pt x="523" y="12359"/>
                    <a:pt x="831" y="11742"/>
                  </a:cubicBezTo>
                  <a:cubicBezTo>
                    <a:pt x="1140" y="11031"/>
                    <a:pt x="1353" y="10295"/>
                    <a:pt x="1424" y="9512"/>
                  </a:cubicBezTo>
                  <a:cubicBezTo>
                    <a:pt x="1519" y="8611"/>
                    <a:pt x="1590" y="7710"/>
                    <a:pt x="1567" y="6808"/>
                  </a:cubicBezTo>
                  <a:cubicBezTo>
                    <a:pt x="1590" y="5859"/>
                    <a:pt x="1567" y="4911"/>
                    <a:pt x="1543" y="3938"/>
                  </a:cubicBezTo>
                  <a:cubicBezTo>
                    <a:pt x="1543" y="3867"/>
                    <a:pt x="1543" y="3772"/>
                    <a:pt x="1543" y="3701"/>
                  </a:cubicBezTo>
                  <a:cubicBezTo>
                    <a:pt x="1329" y="2515"/>
                    <a:pt x="1306" y="1329"/>
                    <a:pt x="950" y="166"/>
                  </a:cubicBezTo>
                  <a:cubicBezTo>
                    <a:pt x="950" y="119"/>
                    <a:pt x="950" y="72"/>
                    <a:pt x="950" y="24"/>
                  </a:cubicBezTo>
                  <a:cubicBezTo>
                    <a:pt x="997" y="24"/>
                    <a:pt x="1045" y="0"/>
                    <a:pt x="1068" y="24"/>
                  </a:cubicBezTo>
                  <a:cubicBezTo>
                    <a:pt x="1163" y="95"/>
                    <a:pt x="1258" y="166"/>
                    <a:pt x="1353" y="261"/>
                  </a:cubicBezTo>
                  <a:cubicBezTo>
                    <a:pt x="1946" y="926"/>
                    <a:pt x="2563" y="1566"/>
                    <a:pt x="3132" y="2254"/>
                  </a:cubicBezTo>
                  <a:cubicBezTo>
                    <a:pt x="3535" y="2752"/>
                    <a:pt x="3867" y="3298"/>
                    <a:pt x="4247" y="3819"/>
                  </a:cubicBezTo>
                  <a:cubicBezTo>
                    <a:pt x="4674" y="4436"/>
                    <a:pt x="5148" y="5053"/>
                    <a:pt x="5623" y="5646"/>
                  </a:cubicBezTo>
                  <a:cubicBezTo>
                    <a:pt x="6168" y="6334"/>
                    <a:pt x="6690" y="7069"/>
                    <a:pt x="7141" y="7828"/>
                  </a:cubicBezTo>
                  <a:cubicBezTo>
                    <a:pt x="7378" y="8279"/>
                    <a:pt x="7592" y="8730"/>
                    <a:pt x="7781" y="9180"/>
                  </a:cubicBezTo>
                  <a:cubicBezTo>
                    <a:pt x="7971" y="9655"/>
                    <a:pt x="8137" y="10153"/>
                    <a:pt x="8280" y="10627"/>
                  </a:cubicBezTo>
                  <a:cubicBezTo>
                    <a:pt x="8493" y="11410"/>
                    <a:pt x="8327" y="11813"/>
                    <a:pt x="7592" y="12145"/>
                  </a:cubicBezTo>
                  <a:cubicBezTo>
                    <a:pt x="6927" y="12430"/>
                    <a:pt x="6216" y="12667"/>
                    <a:pt x="5528" y="12928"/>
                  </a:cubicBezTo>
                  <a:cubicBezTo>
                    <a:pt x="5409" y="12976"/>
                    <a:pt x="5267" y="12999"/>
                    <a:pt x="5172" y="13047"/>
                  </a:cubicBezTo>
                  <a:cubicBezTo>
                    <a:pt x="3986" y="13545"/>
                    <a:pt x="2753" y="13877"/>
                    <a:pt x="1543" y="14328"/>
                  </a:cubicBezTo>
                  <a:cubicBezTo>
                    <a:pt x="1068" y="14470"/>
                    <a:pt x="594" y="14589"/>
                    <a:pt x="72" y="14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64" name="Google Shape;2099;p73">
              <a:extLst>
                <a:ext uri="{FF2B5EF4-FFF2-40B4-BE49-F238E27FC236}">
                  <a16:creationId xmlns:a16="http://schemas.microsoft.com/office/drawing/2014/main" id="{28556425-DEBB-71D5-5B8F-F77179C7CDA4}"/>
                </a:ext>
              </a:extLst>
            </p:cNvPr>
            <p:cNvSpPr/>
            <p:nvPr/>
          </p:nvSpPr>
          <p:spPr>
            <a:xfrm>
              <a:off x="7650075" y="3948175"/>
              <a:ext cx="462000" cy="198700"/>
            </a:xfrm>
            <a:custGeom>
              <a:avLst/>
              <a:gdLst/>
              <a:ahLst/>
              <a:cxnLst/>
              <a:rect l="l" t="t" r="r" b="b"/>
              <a:pathLst>
                <a:path w="18480" h="7948" extrusionOk="0">
                  <a:moveTo>
                    <a:pt x="973" y="4840"/>
                  </a:moveTo>
                  <a:lnTo>
                    <a:pt x="2254" y="4840"/>
                  </a:lnTo>
                  <a:cubicBezTo>
                    <a:pt x="3488" y="4840"/>
                    <a:pt x="4721" y="4674"/>
                    <a:pt x="5931" y="4342"/>
                  </a:cubicBezTo>
                  <a:cubicBezTo>
                    <a:pt x="6690" y="4104"/>
                    <a:pt x="7473" y="3891"/>
                    <a:pt x="8232" y="3630"/>
                  </a:cubicBezTo>
                  <a:cubicBezTo>
                    <a:pt x="9038" y="3345"/>
                    <a:pt x="9845" y="2989"/>
                    <a:pt x="10651" y="2681"/>
                  </a:cubicBezTo>
                  <a:cubicBezTo>
                    <a:pt x="10865" y="2610"/>
                    <a:pt x="11078" y="2539"/>
                    <a:pt x="11292" y="2468"/>
                  </a:cubicBezTo>
                  <a:lnTo>
                    <a:pt x="12691" y="1993"/>
                  </a:lnTo>
                  <a:cubicBezTo>
                    <a:pt x="13877" y="1566"/>
                    <a:pt x="15063" y="1163"/>
                    <a:pt x="16249" y="760"/>
                  </a:cubicBezTo>
                  <a:cubicBezTo>
                    <a:pt x="16843" y="546"/>
                    <a:pt x="17436" y="309"/>
                    <a:pt x="18052" y="96"/>
                  </a:cubicBezTo>
                  <a:cubicBezTo>
                    <a:pt x="18147" y="48"/>
                    <a:pt x="18242" y="24"/>
                    <a:pt x="18313" y="1"/>
                  </a:cubicBezTo>
                  <a:cubicBezTo>
                    <a:pt x="18479" y="96"/>
                    <a:pt x="18456" y="190"/>
                    <a:pt x="18456" y="285"/>
                  </a:cubicBezTo>
                  <a:lnTo>
                    <a:pt x="18456" y="3013"/>
                  </a:lnTo>
                  <a:cubicBezTo>
                    <a:pt x="18456" y="3274"/>
                    <a:pt x="18408" y="3511"/>
                    <a:pt x="18313" y="3749"/>
                  </a:cubicBezTo>
                  <a:cubicBezTo>
                    <a:pt x="18218" y="3962"/>
                    <a:pt x="18123" y="4199"/>
                    <a:pt x="18029" y="4413"/>
                  </a:cubicBezTo>
                  <a:cubicBezTo>
                    <a:pt x="17862" y="4745"/>
                    <a:pt x="17625" y="5053"/>
                    <a:pt x="17317" y="5267"/>
                  </a:cubicBezTo>
                  <a:cubicBezTo>
                    <a:pt x="16700" y="5812"/>
                    <a:pt x="15917" y="6026"/>
                    <a:pt x="15206" y="6382"/>
                  </a:cubicBezTo>
                  <a:cubicBezTo>
                    <a:pt x="15111" y="6429"/>
                    <a:pt x="15016" y="6453"/>
                    <a:pt x="14897" y="6429"/>
                  </a:cubicBezTo>
                  <a:lnTo>
                    <a:pt x="13095" y="6429"/>
                  </a:lnTo>
                  <a:cubicBezTo>
                    <a:pt x="12857" y="6453"/>
                    <a:pt x="12620" y="6382"/>
                    <a:pt x="12383" y="6287"/>
                  </a:cubicBezTo>
                  <a:lnTo>
                    <a:pt x="12383" y="5528"/>
                  </a:lnTo>
                  <a:lnTo>
                    <a:pt x="12383" y="4840"/>
                  </a:lnTo>
                  <a:cubicBezTo>
                    <a:pt x="12383" y="4674"/>
                    <a:pt x="12359" y="4531"/>
                    <a:pt x="12288" y="4365"/>
                  </a:cubicBezTo>
                  <a:cubicBezTo>
                    <a:pt x="12122" y="3986"/>
                    <a:pt x="11671" y="3820"/>
                    <a:pt x="11292" y="4033"/>
                  </a:cubicBezTo>
                  <a:cubicBezTo>
                    <a:pt x="11007" y="4152"/>
                    <a:pt x="10699" y="4223"/>
                    <a:pt x="10414" y="4247"/>
                  </a:cubicBezTo>
                  <a:cubicBezTo>
                    <a:pt x="9987" y="4318"/>
                    <a:pt x="9560" y="4436"/>
                    <a:pt x="9157" y="4555"/>
                  </a:cubicBezTo>
                  <a:cubicBezTo>
                    <a:pt x="8872" y="4650"/>
                    <a:pt x="8588" y="4721"/>
                    <a:pt x="8303" y="4721"/>
                  </a:cubicBezTo>
                  <a:cubicBezTo>
                    <a:pt x="8232" y="4697"/>
                    <a:pt x="8184" y="4721"/>
                    <a:pt x="8113" y="4745"/>
                  </a:cubicBezTo>
                  <a:lnTo>
                    <a:pt x="6714" y="5124"/>
                  </a:lnTo>
                  <a:cubicBezTo>
                    <a:pt x="6643" y="5124"/>
                    <a:pt x="6595" y="5195"/>
                    <a:pt x="6524" y="5172"/>
                  </a:cubicBezTo>
                  <a:cubicBezTo>
                    <a:pt x="6216" y="5172"/>
                    <a:pt x="5931" y="5362"/>
                    <a:pt x="5812" y="5670"/>
                  </a:cubicBezTo>
                  <a:cubicBezTo>
                    <a:pt x="5551" y="6049"/>
                    <a:pt x="5314" y="6453"/>
                    <a:pt x="5101" y="6880"/>
                  </a:cubicBezTo>
                  <a:cubicBezTo>
                    <a:pt x="5006" y="7164"/>
                    <a:pt x="4792" y="7378"/>
                    <a:pt x="4508" y="7449"/>
                  </a:cubicBezTo>
                  <a:cubicBezTo>
                    <a:pt x="4223" y="7544"/>
                    <a:pt x="3915" y="7639"/>
                    <a:pt x="3654" y="7781"/>
                  </a:cubicBezTo>
                  <a:cubicBezTo>
                    <a:pt x="3417" y="7900"/>
                    <a:pt x="3179" y="7947"/>
                    <a:pt x="2942" y="7923"/>
                  </a:cubicBezTo>
                  <a:cubicBezTo>
                    <a:pt x="2444" y="7923"/>
                    <a:pt x="1946" y="7923"/>
                    <a:pt x="1448" y="7923"/>
                  </a:cubicBezTo>
                  <a:cubicBezTo>
                    <a:pt x="902" y="7923"/>
                    <a:pt x="380" y="7710"/>
                    <a:pt x="1" y="7330"/>
                  </a:cubicBezTo>
                  <a:cubicBezTo>
                    <a:pt x="24" y="6998"/>
                    <a:pt x="119" y="6666"/>
                    <a:pt x="285" y="6382"/>
                  </a:cubicBezTo>
                  <a:cubicBezTo>
                    <a:pt x="570" y="5907"/>
                    <a:pt x="807" y="5362"/>
                    <a:pt x="973" y="48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65" name="Google Shape;2100;p73">
              <a:extLst>
                <a:ext uri="{FF2B5EF4-FFF2-40B4-BE49-F238E27FC236}">
                  <a16:creationId xmlns:a16="http://schemas.microsoft.com/office/drawing/2014/main" id="{0E38C5EC-858C-6316-D1B8-122889887CD2}"/>
                </a:ext>
              </a:extLst>
            </p:cNvPr>
            <p:cNvSpPr/>
            <p:nvPr/>
          </p:nvSpPr>
          <p:spPr>
            <a:xfrm>
              <a:off x="7284175" y="3975450"/>
              <a:ext cx="97300" cy="152450"/>
            </a:xfrm>
            <a:custGeom>
              <a:avLst/>
              <a:gdLst/>
              <a:ahLst/>
              <a:cxnLst/>
              <a:rect l="l" t="t" r="r" b="b"/>
              <a:pathLst>
                <a:path w="3892" h="6098" extrusionOk="0">
                  <a:moveTo>
                    <a:pt x="72" y="25"/>
                  </a:moveTo>
                  <a:cubicBezTo>
                    <a:pt x="167" y="25"/>
                    <a:pt x="262" y="1"/>
                    <a:pt x="357" y="1"/>
                  </a:cubicBezTo>
                  <a:cubicBezTo>
                    <a:pt x="713" y="1"/>
                    <a:pt x="1092" y="1"/>
                    <a:pt x="1495" y="25"/>
                  </a:cubicBezTo>
                  <a:cubicBezTo>
                    <a:pt x="1424" y="214"/>
                    <a:pt x="1282" y="357"/>
                    <a:pt x="1092" y="451"/>
                  </a:cubicBezTo>
                  <a:cubicBezTo>
                    <a:pt x="926" y="546"/>
                    <a:pt x="784" y="665"/>
                    <a:pt x="641" y="784"/>
                  </a:cubicBezTo>
                  <a:cubicBezTo>
                    <a:pt x="428" y="926"/>
                    <a:pt x="381" y="1234"/>
                    <a:pt x="523" y="1448"/>
                  </a:cubicBezTo>
                  <a:cubicBezTo>
                    <a:pt x="689" y="1685"/>
                    <a:pt x="997" y="1732"/>
                    <a:pt x="1234" y="1566"/>
                  </a:cubicBezTo>
                  <a:cubicBezTo>
                    <a:pt x="1495" y="1400"/>
                    <a:pt x="1756" y="1234"/>
                    <a:pt x="1994" y="1021"/>
                  </a:cubicBezTo>
                  <a:cubicBezTo>
                    <a:pt x="2302" y="784"/>
                    <a:pt x="2563" y="475"/>
                    <a:pt x="2847" y="214"/>
                  </a:cubicBezTo>
                  <a:cubicBezTo>
                    <a:pt x="2919" y="143"/>
                    <a:pt x="2990" y="72"/>
                    <a:pt x="3061" y="25"/>
                  </a:cubicBezTo>
                  <a:cubicBezTo>
                    <a:pt x="3227" y="25"/>
                    <a:pt x="3203" y="167"/>
                    <a:pt x="3227" y="238"/>
                  </a:cubicBezTo>
                  <a:cubicBezTo>
                    <a:pt x="3298" y="523"/>
                    <a:pt x="3346" y="807"/>
                    <a:pt x="3393" y="1092"/>
                  </a:cubicBezTo>
                  <a:cubicBezTo>
                    <a:pt x="3393" y="1258"/>
                    <a:pt x="3346" y="1424"/>
                    <a:pt x="3251" y="1566"/>
                  </a:cubicBezTo>
                  <a:cubicBezTo>
                    <a:pt x="2966" y="1970"/>
                    <a:pt x="2966" y="2017"/>
                    <a:pt x="3393" y="2325"/>
                  </a:cubicBezTo>
                  <a:cubicBezTo>
                    <a:pt x="3417" y="2373"/>
                    <a:pt x="3441" y="2397"/>
                    <a:pt x="3464" y="2420"/>
                  </a:cubicBezTo>
                  <a:cubicBezTo>
                    <a:pt x="3796" y="4152"/>
                    <a:pt x="3891" y="5124"/>
                    <a:pt x="3796" y="5528"/>
                  </a:cubicBezTo>
                  <a:lnTo>
                    <a:pt x="902" y="6097"/>
                  </a:lnTo>
                  <a:cubicBezTo>
                    <a:pt x="855" y="6097"/>
                    <a:pt x="807" y="6073"/>
                    <a:pt x="760" y="6050"/>
                  </a:cubicBezTo>
                  <a:cubicBezTo>
                    <a:pt x="594" y="5575"/>
                    <a:pt x="499" y="5053"/>
                    <a:pt x="499" y="4555"/>
                  </a:cubicBezTo>
                  <a:cubicBezTo>
                    <a:pt x="475" y="3464"/>
                    <a:pt x="357" y="2373"/>
                    <a:pt x="143" y="1305"/>
                  </a:cubicBezTo>
                  <a:cubicBezTo>
                    <a:pt x="96" y="926"/>
                    <a:pt x="72" y="570"/>
                    <a:pt x="25" y="191"/>
                  </a:cubicBezTo>
                  <a:cubicBezTo>
                    <a:pt x="1" y="143"/>
                    <a:pt x="25" y="96"/>
                    <a:pt x="72" y="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66" name="Google Shape;2101;p73">
              <a:extLst>
                <a:ext uri="{FF2B5EF4-FFF2-40B4-BE49-F238E27FC236}">
                  <a16:creationId xmlns:a16="http://schemas.microsoft.com/office/drawing/2014/main" id="{92D7FA5F-C59A-DB25-790A-F3046DEC46EA}"/>
                </a:ext>
              </a:extLst>
            </p:cNvPr>
            <p:cNvSpPr/>
            <p:nvPr/>
          </p:nvSpPr>
          <p:spPr>
            <a:xfrm>
              <a:off x="7274700" y="3861000"/>
              <a:ext cx="80075" cy="87200"/>
            </a:xfrm>
            <a:custGeom>
              <a:avLst/>
              <a:gdLst/>
              <a:ahLst/>
              <a:cxnLst/>
              <a:rect l="l" t="t" r="r" b="b"/>
              <a:pathLst>
                <a:path w="3203" h="3488" extrusionOk="0">
                  <a:moveTo>
                    <a:pt x="0" y="499"/>
                  </a:moveTo>
                  <a:cubicBezTo>
                    <a:pt x="238" y="333"/>
                    <a:pt x="522" y="262"/>
                    <a:pt x="807" y="262"/>
                  </a:cubicBezTo>
                  <a:cubicBezTo>
                    <a:pt x="1163" y="262"/>
                    <a:pt x="1519" y="214"/>
                    <a:pt x="1851" y="96"/>
                  </a:cubicBezTo>
                  <a:cubicBezTo>
                    <a:pt x="2040" y="1"/>
                    <a:pt x="2278" y="1"/>
                    <a:pt x="2491" y="72"/>
                  </a:cubicBezTo>
                  <a:cubicBezTo>
                    <a:pt x="2705" y="1092"/>
                    <a:pt x="2942" y="2136"/>
                    <a:pt x="3203" y="3203"/>
                  </a:cubicBezTo>
                  <a:cubicBezTo>
                    <a:pt x="3060" y="3250"/>
                    <a:pt x="2942" y="3322"/>
                    <a:pt x="2800" y="3345"/>
                  </a:cubicBezTo>
                  <a:cubicBezTo>
                    <a:pt x="1993" y="3440"/>
                    <a:pt x="1186" y="3488"/>
                    <a:pt x="380" y="3440"/>
                  </a:cubicBezTo>
                  <a:cubicBezTo>
                    <a:pt x="166" y="2966"/>
                    <a:pt x="190" y="2468"/>
                    <a:pt x="119" y="1993"/>
                  </a:cubicBezTo>
                  <a:cubicBezTo>
                    <a:pt x="48" y="1495"/>
                    <a:pt x="48" y="997"/>
                    <a:pt x="0" y="4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67" name="Google Shape;2102;p73">
              <a:extLst>
                <a:ext uri="{FF2B5EF4-FFF2-40B4-BE49-F238E27FC236}">
                  <a16:creationId xmlns:a16="http://schemas.microsoft.com/office/drawing/2014/main" id="{9998EFA9-6D64-E64F-C12E-521E42332A59}"/>
                </a:ext>
              </a:extLst>
            </p:cNvPr>
            <p:cNvSpPr/>
            <p:nvPr/>
          </p:nvSpPr>
          <p:spPr>
            <a:xfrm>
              <a:off x="8015375" y="3114975"/>
              <a:ext cx="61700" cy="95500"/>
            </a:xfrm>
            <a:custGeom>
              <a:avLst/>
              <a:gdLst/>
              <a:ahLst/>
              <a:cxnLst/>
              <a:rect l="l" t="t" r="r" b="b"/>
              <a:pathLst>
                <a:path w="2468" h="3820" extrusionOk="0">
                  <a:moveTo>
                    <a:pt x="1116" y="3820"/>
                  </a:moveTo>
                  <a:cubicBezTo>
                    <a:pt x="997" y="3512"/>
                    <a:pt x="926" y="3251"/>
                    <a:pt x="807" y="2990"/>
                  </a:cubicBezTo>
                  <a:cubicBezTo>
                    <a:pt x="665" y="2586"/>
                    <a:pt x="499" y="2183"/>
                    <a:pt x="309" y="1804"/>
                  </a:cubicBezTo>
                  <a:cubicBezTo>
                    <a:pt x="214" y="1638"/>
                    <a:pt x="119" y="1472"/>
                    <a:pt x="1" y="1329"/>
                  </a:cubicBezTo>
                  <a:cubicBezTo>
                    <a:pt x="238" y="926"/>
                    <a:pt x="451" y="523"/>
                    <a:pt x="926" y="309"/>
                  </a:cubicBezTo>
                  <a:cubicBezTo>
                    <a:pt x="1353" y="1"/>
                    <a:pt x="1970" y="214"/>
                    <a:pt x="2159" y="712"/>
                  </a:cubicBezTo>
                  <a:cubicBezTo>
                    <a:pt x="2444" y="1282"/>
                    <a:pt x="2468" y="1970"/>
                    <a:pt x="2207" y="2563"/>
                  </a:cubicBezTo>
                  <a:cubicBezTo>
                    <a:pt x="1970" y="3085"/>
                    <a:pt x="1590" y="3512"/>
                    <a:pt x="1116" y="3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68" name="Google Shape;2103;p73">
              <a:extLst>
                <a:ext uri="{FF2B5EF4-FFF2-40B4-BE49-F238E27FC236}">
                  <a16:creationId xmlns:a16="http://schemas.microsoft.com/office/drawing/2014/main" id="{2DF20B12-1795-BEC4-A45C-17AAF3952AE4}"/>
                </a:ext>
              </a:extLst>
            </p:cNvPr>
            <p:cNvSpPr/>
            <p:nvPr/>
          </p:nvSpPr>
          <p:spPr>
            <a:xfrm>
              <a:off x="7745550" y="3650475"/>
              <a:ext cx="56950" cy="69425"/>
            </a:xfrm>
            <a:custGeom>
              <a:avLst/>
              <a:gdLst/>
              <a:ahLst/>
              <a:cxnLst/>
              <a:rect l="l" t="t" r="r" b="b"/>
              <a:pathLst>
                <a:path w="2278" h="2777" extrusionOk="0">
                  <a:moveTo>
                    <a:pt x="1" y="1068"/>
                  </a:moveTo>
                  <a:lnTo>
                    <a:pt x="1898" y="1"/>
                  </a:lnTo>
                  <a:cubicBezTo>
                    <a:pt x="2136" y="96"/>
                    <a:pt x="2278" y="333"/>
                    <a:pt x="2254" y="594"/>
                  </a:cubicBezTo>
                  <a:cubicBezTo>
                    <a:pt x="2278" y="950"/>
                    <a:pt x="2254" y="1329"/>
                    <a:pt x="2254" y="1685"/>
                  </a:cubicBezTo>
                  <a:cubicBezTo>
                    <a:pt x="2231" y="2017"/>
                    <a:pt x="2064" y="2302"/>
                    <a:pt x="1804" y="2491"/>
                  </a:cubicBezTo>
                  <a:cubicBezTo>
                    <a:pt x="1519" y="2776"/>
                    <a:pt x="1021" y="2752"/>
                    <a:pt x="784" y="2420"/>
                  </a:cubicBezTo>
                  <a:cubicBezTo>
                    <a:pt x="665" y="2302"/>
                    <a:pt x="570" y="2183"/>
                    <a:pt x="475" y="2017"/>
                  </a:cubicBezTo>
                  <a:cubicBezTo>
                    <a:pt x="333" y="1732"/>
                    <a:pt x="167" y="1400"/>
                    <a:pt x="1" y="10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69" name="Google Shape;2104;p73">
              <a:extLst>
                <a:ext uri="{FF2B5EF4-FFF2-40B4-BE49-F238E27FC236}">
                  <a16:creationId xmlns:a16="http://schemas.microsoft.com/office/drawing/2014/main" id="{9FAC97D1-E8C1-B012-EAF5-0785410E5565}"/>
                </a:ext>
              </a:extLst>
            </p:cNvPr>
            <p:cNvSpPr/>
            <p:nvPr/>
          </p:nvSpPr>
          <p:spPr>
            <a:xfrm>
              <a:off x="7320950" y="4141500"/>
              <a:ext cx="55175" cy="64675"/>
            </a:xfrm>
            <a:custGeom>
              <a:avLst/>
              <a:gdLst/>
              <a:ahLst/>
              <a:cxnLst/>
              <a:rect l="l" t="t" r="r" b="b"/>
              <a:pathLst>
                <a:path w="2207" h="2587" extrusionOk="0">
                  <a:moveTo>
                    <a:pt x="1" y="522"/>
                  </a:moveTo>
                  <a:cubicBezTo>
                    <a:pt x="143" y="380"/>
                    <a:pt x="333" y="309"/>
                    <a:pt x="546" y="309"/>
                  </a:cubicBezTo>
                  <a:cubicBezTo>
                    <a:pt x="1092" y="238"/>
                    <a:pt x="1614" y="1"/>
                    <a:pt x="2207" y="96"/>
                  </a:cubicBezTo>
                  <a:cubicBezTo>
                    <a:pt x="2183" y="190"/>
                    <a:pt x="2183" y="309"/>
                    <a:pt x="2159" y="428"/>
                  </a:cubicBezTo>
                  <a:cubicBezTo>
                    <a:pt x="1946" y="1116"/>
                    <a:pt x="1709" y="1827"/>
                    <a:pt x="1495" y="2515"/>
                  </a:cubicBezTo>
                  <a:cubicBezTo>
                    <a:pt x="1495" y="2562"/>
                    <a:pt x="1424" y="2562"/>
                    <a:pt x="1400" y="2586"/>
                  </a:cubicBezTo>
                  <a:cubicBezTo>
                    <a:pt x="1187" y="2539"/>
                    <a:pt x="1092" y="2373"/>
                    <a:pt x="973" y="2230"/>
                  </a:cubicBezTo>
                  <a:cubicBezTo>
                    <a:pt x="617" y="1685"/>
                    <a:pt x="285" y="1116"/>
                    <a:pt x="1" y="5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70" name="Google Shape;2105;p73">
              <a:extLst>
                <a:ext uri="{FF2B5EF4-FFF2-40B4-BE49-F238E27FC236}">
                  <a16:creationId xmlns:a16="http://schemas.microsoft.com/office/drawing/2014/main" id="{41315C1D-0C14-73D5-9366-93BAB04FD0BD}"/>
                </a:ext>
              </a:extLst>
            </p:cNvPr>
            <p:cNvSpPr/>
            <p:nvPr/>
          </p:nvSpPr>
          <p:spPr>
            <a:xfrm>
              <a:off x="8305950" y="4072725"/>
              <a:ext cx="86025" cy="23725"/>
            </a:xfrm>
            <a:custGeom>
              <a:avLst/>
              <a:gdLst/>
              <a:ahLst/>
              <a:cxnLst/>
              <a:rect l="l" t="t" r="r" b="b"/>
              <a:pathLst>
                <a:path w="3441" h="949" extrusionOk="0">
                  <a:moveTo>
                    <a:pt x="3440" y="949"/>
                  </a:moveTo>
                  <a:lnTo>
                    <a:pt x="1543" y="949"/>
                  </a:lnTo>
                  <a:cubicBezTo>
                    <a:pt x="973" y="901"/>
                    <a:pt x="428" y="664"/>
                    <a:pt x="1" y="285"/>
                  </a:cubicBezTo>
                  <a:cubicBezTo>
                    <a:pt x="380" y="142"/>
                    <a:pt x="784" y="47"/>
                    <a:pt x="1187" y="24"/>
                  </a:cubicBezTo>
                  <a:lnTo>
                    <a:pt x="2112" y="24"/>
                  </a:lnTo>
                  <a:cubicBezTo>
                    <a:pt x="2420" y="0"/>
                    <a:pt x="2729" y="119"/>
                    <a:pt x="2942" y="356"/>
                  </a:cubicBezTo>
                  <a:cubicBezTo>
                    <a:pt x="3037" y="451"/>
                    <a:pt x="3180" y="522"/>
                    <a:pt x="3298" y="617"/>
                  </a:cubicBezTo>
                  <a:cubicBezTo>
                    <a:pt x="3393" y="712"/>
                    <a:pt x="3369" y="783"/>
                    <a:pt x="3440" y="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71" name="Google Shape;2106;p73">
              <a:extLst>
                <a:ext uri="{FF2B5EF4-FFF2-40B4-BE49-F238E27FC236}">
                  <a16:creationId xmlns:a16="http://schemas.microsoft.com/office/drawing/2014/main" id="{0E311091-15D3-779B-247C-1D8CC2561FC5}"/>
                </a:ext>
              </a:extLst>
            </p:cNvPr>
            <p:cNvSpPr/>
            <p:nvPr/>
          </p:nvSpPr>
          <p:spPr>
            <a:xfrm>
              <a:off x="7188700" y="3478500"/>
              <a:ext cx="40350" cy="59925"/>
            </a:xfrm>
            <a:custGeom>
              <a:avLst/>
              <a:gdLst/>
              <a:ahLst/>
              <a:cxnLst/>
              <a:rect l="l" t="t" r="r" b="b"/>
              <a:pathLst>
                <a:path w="1614" h="2397" extrusionOk="0">
                  <a:moveTo>
                    <a:pt x="333" y="1"/>
                  </a:moveTo>
                  <a:cubicBezTo>
                    <a:pt x="499" y="72"/>
                    <a:pt x="641" y="143"/>
                    <a:pt x="784" y="214"/>
                  </a:cubicBezTo>
                  <a:cubicBezTo>
                    <a:pt x="879" y="285"/>
                    <a:pt x="950" y="380"/>
                    <a:pt x="997" y="499"/>
                  </a:cubicBezTo>
                  <a:cubicBezTo>
                    <a:pt x="1211" y="1092"/>
                    <a:pt x="1400" y="1685"/>
                    <a:pt x="1614" y="2325"/>
                  </a:cubicBezTo>
                  <a:cubicBezTo>
                    <a:pt x="1211" y="2397"/>
                    <a:pt x="784" y="2278"/>
                    <a:pt x="452" y="2041"/>
                  </a:cubicBezTo>
                  <a:cubicBezTo>
                    <a:pt x="167" y="1804"/>
                    <a:pt x="1" y="1424"/>
                    <a:pt x="48" y="1044"/>
                  </a:cubicBezTo>
                  <a:cubicBezTo>
                    <a:pt x="72" y="712"/>
                    <a:pt x="48" y="309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72" name="Google Shape;2107;p73">
              <a:extLst>
                <a:ext uri="{FF2B5EF4-FFF2-40B4-BE49-F238E27FC236}">
                  <a16:creationId xmlns:a16="http://schemas.microsoft.com/office/drawing/2014/main" id="{F75E7F3A-A7B0-7DFD-DD1D-F90EDE702A23}"/>
                </a:ext>
              </a:extLst>
            </p:cNvPr>
            <p:cNvSpPr/>
            <p:nvPr/>
          </p:nvSpPr>
          <p:spPr>
            <a:xfrm>
              <a:off x="8084175" y="4161075"/>
              <a:ext cx="52200" cy="35000"/>
            </a:xfrm>
            <a:custGeom>
              <a:avLst/>
              <a:gdLst/>
              <a:ahLst/>
              <a:cxnLst/>
              <a:rect l="l" t="t" r="r" b="b"/>
              <a:pathLst>
                <a:path w="2088" h="1400" extrusionOk="0">
                  <a:moveTo>
                    <a:pt x="2040" y="1305"/>
                  </a:moveTo>
                  <a:cubicBezTo>
                    <a:pt x="2017" y="1329"/>
                    <a:pt x="1969" y="1329"/>
                    <a:pt x="1945" y="1329"/>
                  </a:cubicBezTo>
                  <a:cubicBezTo>
                    <a:pt x="854" y="1400"/>
                    <a:pt x="854" y="1400"/>
                    <a:pt x="0" y="451"/>
                  </a:cubicBezTo>
                  <a:cubicBezTo>
                    <a:pt x="238" y="261"/>
                    <a:pt x="498" y="119"/>
                    <a:pt x="783" y="48"/>
                  </a:cubicBezTo>
                  <a:cubicBezTo>
                    <a:pt x="902" y="0"/>
                    <a:pt x="997" y="24"/>
                    <a:pt x="1092" y="72"/>
                  </a:cubicBezTo>
                  <a:cubicBezTo>
                    <a:pt x="1518" y="261"/>
                    <a:pt x="1874" y="617"/>
                    <a:pt x="2064" y="1044"/>
                  </a:cubicBezTo>
                  <a:cubicBezTo>
                    <a:pt x="2088" y="1068"/>
                    <a:pt x="2088" y="1115"/>
                    <a:pt x="2088" y="1163"/>
                  </a:cubicBezTo>
                  <a:cubicBezTo>
                    <a:pt x="2064" y="1210"/>
                    <a:pt x="2064" y="1258"/>
                    <a:pt x="2040" y="1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73" name="Google Shape;2108;p73">
              <a:extLst>
                <a:ext uri="{FF2B5EF4-FFF2-40B4-BE49-F238E27FC236}">
                  <a16:creationId xmlns:a16="http://schemas.microsoft.com/office/drawing/2014/main" id="{F7FF4701-FF18-49D6-E261-AC44ADC7FB4D}"/>
                </a:ext>
              </a:extLst>
            </p:cNvPr>
            <p:cNvSpPr/>
            <p:nvPr/>
          </p:nvSpPr>
          <p:spPr>
            <a:xfrm>
              <a:off x="7307325" y="3364050"/>
              <a:ext cx="221800" cy="169625"/>
            </a:xfrm>
            <a:custGeom>
              <a:avLst/>
              <a:gdLst/>
              <a:ahLst/>
              <a:cxnLst/>
              <a:rect l="l" t="t" r="r" b="b"/>
              <a:pathLst>
                <a:path w="8872" h="6785" extrusionOk="0">
                  <a:moveTo>
                    <a:pt x="2870" y="190"/>
                  </a:moveTo>
                  <a:cubicBezTo>
                    <a:pt x="3606" y="1"/>
                    <a:pt x="4317" y="72"/>
                    <a:pt x="5005" y="95"/>
                  </a:cubicBezTo>
                  <a:cubicBezTo>
                    <a:pt x="6428" y="119"/>
                    <a:pt x="7520" y="760"/>
                    <a:pt x="8421" y="1827"/>
                  </a:cubicBezTo>
                  <a:cubicBezTo>
                    <a:pt x="8540" y="1969"/>
                    <a:pt x="8634" y="2135"/>
                    <a:pt x="8682" y="2302"/>
                  </a:cubicBezTo>
                  <a:cubicBezTo>
                    <a:pt x="8729" y="2491"/>
                    <a:pt x="8777" y="2705"/>
                    <a:pt x="8824" y="2895"/>
                  </a:cubicBezTo>
                  <a:cubicBezTo>
                    <a:pt x="8872" y="3203"/>
                    <a:pt x="8824" y="3511"/>
                    <a:pt x="8706" y="3796"/>
                  </a:cubicBezTo>
                  <a:cubicBezTo>
                    <a:pt x="8468" y="4436"/>
                    <a:pt x="8113" y="5029"/>
                    <a:pt x="7638" y="5528"/>
                  </a:cubicBezTo>
                  <a:cubicBezTo>
                    <a:pt x="7140" y="5978"/>
                    <a:pt x="6523" y="6287"/>
                    <a:pt x="5859" y="6453"/>
                  </a:cubicBezTo>
                  <a:cubicBezTo>
                    <a:pt x="4958" y="6714"/>
                    <a:pt x="4033" y="6785"/>
                    <a:pt x="3108" y="6619"/>
                  </a:cubicBezTo>
                  <a:cubicBezTo>
                    <a:pt x="2206" y="6524"/>
                    <a:pt x="1328" y="6168"/>
                    <a:pt x="617" y="5599"/>
                  </a:cubicBezTo>
                  <a:cubicBezTo>
                    <a:pt x="261" y="5314"/>
                    <a:pt x="48" y="4863"/>
                    <a:pt x="71" y="4413"/>
                  </a:cubicBezTo>
                  <a:lnTo>
                    <a:pt x="71" y="3654"/>
                  </a:lnTo>
                  <a:cubicBezTo>
                    <a:pt x="0" y="2918"/>
                    <a:pt x="403" y="2373"/>
                    <a:pt x="807" y="1827"/>
                  </a:cubicBezTo>
                  <a:cubicBezTo>
                    <a:pt x="901" y="1708"/>
                    <a:pt x="1020" y="1637"/>
                    <a:pt x="1162" y="1590"/>
                  </a:cubicBezTo>
                  <a:cubicBezTo>
                    <a:pt x="1518" y="1400"/>
                    <a:pt x="1827" y="1163"/>
                    <a:pt x="2088" y="855"/>
                  </a:cubicBezTo>
                  <a:cubicBezTo>
                    <a:pt x="2135" y="783"/>
                    <a:pt x="2230" y="688"/>
                    <a:pt x="2325" y="688"/>
                  </a:cubicBezTo>
                  <a:cubicBezTo>
                    <a:pt x="2609" y="688"/>
                    <a:pt x="2847" y="475"/>
                    <a:pt x="2870" y="190"/>
                  </a:cubicBezTo>
                  <a:close/>
                  <a:moveTo>
                    <a:pt x="5385" y="4484"/>
                  </a:moveTo>
                  <a:cubicBezTo>
                    <a:pt x="5574" y="4508"/>
                    <a:pt x="5764" y="4413"/>
                    <a:pt x="5883" y="4247"/>
                  </a:cubicBezTo>
                  <a:cubicBezTo>
                    <a:pt x="5930" y="4152"/>
                    <a:pt x="5978" y="4033"/>
                    <a:pt x="6049" y="3938"/>
                  </a:cubicBezTo>
                  <a:cubicBezTo>
                    <a:pt x="6262" y="3701"/>
                    <a:pt x="6262" y="3322"/>
                    <a:pt x="6049" y="3084"/>
                  </a:cubicBezTo>
                  <a:cubicBezTo>
                    <a:pt x="5907" y="2847"/>
                    <a:pt x="5693" y="2681"/>
                    <a:pt x="5432" y="2610"/>
                  </a:cubicBezTo>
                  <a:cubicBezTo>
                    <a:pt x="5076" y="2491"/>
                    <a:pt x="4697" y="2657"/>
                    <a:pt x="4578" y="3013"/>
                  </a:cubicBezTo>
                  <a:cubicBezTo>
                    <a:pt x="4365" y="3440"/>
                    <a:pt x="4554" y="3796"/>
                    <a:pt x="4768" y="4152"/>
                  </a:cubicBezTo>
                  <a:cubicBezTo>
                    <a:pt x="4910" y="4365"/>
                    <a:pt x="5124" y="4484"/>
                    <a:pt x="5385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74" name="Google Shape;2109;p73">
              <a:extLst>
                <a:ext uri="{FF2B5EF4-FFF2-40B4-BE49-F238E27FC236}">
                  <a16:creationId xmlns:a16="http://schemas.microsoft.com/office/drawing/2014/main" id="{616AECA0-0EED-727C-B6CD-61A2013FDA02}"/>
                </a:ext>
              </a:extLst>
            </p:cNvPr>
            <p:cNvSpPr/>
            <p:nvPr/>
          </p:nvSpPr>
          <p:spPr>
            <a:xfrm>
              <a:off x="7628725" y="3248425"/>
              <a:ext cx="231900" cy="172000"/>
            </a:xfrm>
            <a:custGeom>
              <a:avLst/>
              <a:gdLst/>
              <a:ahLst/>
              <a:cxnLst/>
              <a:rect l="l" t="t" r="r" b="b"/>
              <a:pathLst>
                <a:path w="9276" h="6880" extrusionOk="0">
                  <a:moveTo>
                    <a:pt x="6477" y="24"/>
                  </a:moveTo>
                  <a:lnTo>
                    <a:pt x="6548" y="24"/>
                  </a:lnTo>
                  <a:lnTo>
                    <a:pt x="7520" y="71"/>
                  </a:lnTo>
                  <a:cubicBezTo>
                    <a:pt x="7876" y="380"/>
                    <a:pt x="8256" y="664"/>
                    <a:pt x="8588" y="1020"/>
                  </a:cubicBezTo>
                  <a:cubicBezTo>
                    <a:pt x="8706" y="1162"/>
                    <a:pt x="8801" y="1328"/>
                    <a:pt x="8825" y="1494"/>
                  </a:cubicBezTo>
                  <a:cubicBezTo>
                    <a:pt x="8920" y="1779"/>
                    <a:pt x="8991" y="2064"/>
                    <a:pt x="9062" y="2325"/>
                  </a:cubicBezTo>
                  <a:cubicBezTo>
                    <a:pt x="9276" y="2965"/>
                    <a:pt x="9133" y="3653"/>
                    <a:pt x="8706" y="4127"/>
                  </a:cubicBezTo>
                  <a:cubicBezTo>
                    <a:pt x="8090" y="4863"/>
                    <a:pt x="7331" y="5456"/>
                    <a:pt x="6453" y="5859"/>
                  </a:cubicBezTo>
                  <a:cubicBezTo>
                    <a:pt x="5528" y="6310"/>
                    <a:pt x="4555" y="6642"/>
                    <a:pt x="3535" y="6832"/>
                  </a:cubicBezTo>
                  <a:cubicBezTo>
                    <a:pt x="3298" y="6879"/>
                    <a:pt x="3084" y="6855"/>
                    <a:pt x="2871" y="6760"/>
                  </a:cubicBezTo>
                  <a:cubicBezTo>
                    <a:pt x="2705" y="6713"/>
                    <a:pt x="2515" y="6642"/>
                    <a:pt x="2325" y="6618"/>
                  </a:cubicBezTo>
                  <a:cubicBezTo>
                    <a:pt x="1851" y="6571"/>
                    <a:pt x="1424" y="6381"/>
                    <a:pt x="1044" y="6073"/>
                  </a:cubicBezTo>
                  <a:cubicBezTo>
                    <a:pt x="997" y="6025"/>
                    <a:pt x="950" y="6001"/>
                    <a:pt x="902" y="5954"/>
                  </a:cubicBezTo>
                  <a:cubicBezTo>
                    <a:pt x="570" y="5669"/>
                    <a:pt x="119" y="5456"/>
                    <a:pt x="72" y="4934"/>
                  </a:cubicBezTo>
                  <a:cubicBezTo>
                    <a:pt x="48" y="4222"/>
                    <a:pt x="1" y="3487"/>
                    <a:pt x="523" y="2847"/>
                  </a:cubicBezTo>
                  <a:cubicBezTo>
                    <a:pt x="784" y="2562"/>
                    <a:pt x="1021" y="2254"/>
                    <a:pt x="1305" y="1969"/>
                  </a:cubicBezTo>
                  <a:cubicBezTo>
                    <a:pt x="1471" y="1827"/>
                    <a:pt x="1661" y="1684"/>
                    <a:pt x="1851" y="1589"/>
                  </a:cubicBezTo>
                  <a:cubicBezTo>
                    <a:pt x="2041" y="1471"/>
                    <a:pt x="2231" y="1400"/>
                    <a:pt x="2397" y="1281"/>
                  </a:cubicBezTo>
                  <a:cubicBezTo>
                    <a:pt x="3274" y="807"/>
                    <a:pt x="4176" y="427"/>
                    <a:pt x="5124" y="119"/>
                  </a:cubicBezTo>
                  <a:cubicBezTo>
                    <a:pt x="5575" y="24"/>
                    <a:pt x="6026" y="0"/>
                    <a:pt x="6477" y="24"/>
                  </a:cubicBezTo>
                  <a:close/>
                  <a:moveTo>
                    <a:pt x="4176" y="4460"/>
                  </a:moveTo>
                  <a:cubicBezTo>
                    <a:pt x="4437" y="4460"/>
                    <a:pt x="4674" y="4365"/>
                    <a:pt x="4864" y="4175"/>
                  </a:cubicBezTo>
                  <a:cubicBezTo>
                    <a:pt x="4935" y="4080"/>
                    <a:pt x="5006" y="3985"/>
                    <a:pt x="5006" y="3843"/>
                  </a:cubicBezTo>
                  <a:cubicBezTo>
                    <a:pt x="5006" y="3558"/>
                    <a:pt x="4864" y="3274"/>
                    <a:pt x="4603" y="3131"/>
                  </a:cubicBezTo>
                  <a:cubicBezTo>
                    <a:pt x="4437" y="2989"/>
                    <a:pt x="4176" y="2989"/>
                    <a:pt x="3986" y="3131"/>
                  </a:cubicBezTo>
                  <a:cubicBezTo>
                    <a:pt x="3867" y="3202"/>
                    <a:pt x="3701" y="3226"/>
                    <a:pt x="3583" y="3297"/>
                  </a:cubicBezTo>
                  <a:cubicBezTo>
                    <a:pt x="3345" y="3392"/>
                    <a:pt x="3227" y="3677"/>
                    <a:pt x="3345" y="3914"/>
                  </a:cubicBezTo>
                  <a:cubicBezTo>
                    <a:pt x="3488" y="4294"/>
                    <a:pt x="3701" y="4460"/>
                    <a:pt x="4176" y="44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75" name="Google Shape;2110;p73">
              <a:extLst>
                <a:ext uri="{FF2B5EF4-FFF2-40B4-BE49-F238E27FC236}">
                  <a16:creationId xmlns:a16="http://schemas.microsoft.com/office/drawing/2014/main" id="{5C38CB5A-93F5-B0BD-45BA-7141D7BDDC59}"/>
                </a:ext>
              </a:extLst>
            </p:cNvPr>
            <p:cNvSpPr/>
            <p:nvPr/>
          </p:nvSpPr>
          <p:spPr>
            <a:xfrm>
              <a:off x="7825625" y="3256725"/>
              <a:ext cx="174950" cy="181475"/>
            </a:xfrm>
            <a:custGeom>
              <a:avLst/>
              <a:gdLst/>
              <a:ahLst/>
              <a:cxnLst/>
              <a:rect l="l" t="t" r="r" b="b"/>
              <a:pathLst>
                <a:path w="6998" h="7259" extrusionOk="0">
                  <a:moveTo>
                    <a:pt x="6381" y="1684"/>
                  </a:moveTo>
                  <a:cubicBezTo>
                    <a:pt x="5622" y="24"/>
                    <a:pt x="3558" y="0"/>
                    <a:pt x="2159" y="688"/>
                  </a:cubicBezTo>
                  <a:cubicBezTo>
                    <a:pt x="712" y="1423"/>
                    <a:pt x="0" y="3131"/>
                    <a:pt x="261" y="4673"/>
                  </a:cubicBezTo>
                  <a:cubicBezTo>
                    <a:pt x="403" y="5385"/>
                    <a:pt x="735" y="6025"/>
                    <a:pt x="1234" y="6547"/>
                  </a:cubicBezTo>
                  <a:cubicBezTo>
                    <a:pt x="1874" y="7259"/>
                    <a:pt x="2823" y="7259"/>
                    <a:pt x="3701" y="7140"/>
                  </a:cubicBezTo>
                  <a:cubicBezTo>
                    <a:pt x="4531" y="7021"/>
                    <a:pt x="5242" y="6523"/>
                    <a:pt x="5646" y="5788"/>
                  </a:cubicBezTo>
                  <a:cubicBezTo>
                    <a:pt x="5741" y="5693"/>
                    <a:pt x="5812" y="5622"/>
                    <a:pt x="5883" y="5527"/>
                  </a:cubicBezTo>
                  <a:cubicBezTo>
                    <a:pt x="6784" y="4341"/>
                    <a:pt x="6998" y="3036"/>
                    <a:pt x="6381" y="1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76" name="Google Shape;2111;p73">
              <a:extLst>
                <a:ext uri="{FF2B5EF4-FFF2-40B4-BE49-F238E27FC236}">
                  <a16:creationId xmlns:a16="http://schemas.microsoft.com/office/drawing/2014/main" id="{AE53313D-9896-A347-CF89-63D6FF2035E9}"/>
                </a:ext>
              </a:extLst>
            </p:cNvPr>
            <p:cNvSpPr/>
            <p:nvPr/>
          </p:nvSpPr>
          <p:spPr>
            <a:xfrm>
              <a:off x="7308500" y="3508150"/>
              <a:ext cx="173175" cy="180900"/>
            </a:xfrm>
            <a:custGeom>
              <a:avLst/>
              <a:gdLst/>
              <a:ahLst/>
              <a:cxnLst/>
              <a:rect l="l" t="t" r="r" b="b"/>
              <a:pathLst>
                <a:path w="6927" h="7236" extrusionOk="0">
                  <a:moveTo>
                    <a:pt x="6666" y="2444"/>
                  </a:moveTo>
                  <a:cubicBezTo>
                    <a:pt x="6168" y="926"/>
                    <a:pt x="4579" y="1"/>
                    <a:pt x="3061" y="96"/>
                  </a:cubicBezTo>
                  <a:cubicBezTo>
                    <a:pt x="1305" y="214"/>
                    <a:pt x="1" y="1400"/>
                    <a:pt x="261" y="3203"/>
                  </a:cubicBezTo>
                  <a:cubicBezTo>
                    <a:pt x="499" y="4531"/>
                    <a:pt x="1305" y="5670"/>
                    <a:pt x="2468" y="6358"/>
                  </a:cubicBezTo>
                  <a:cubicBezTo>
                    <a:pt x="3938" y="7236"/>
                    <a:pt x="6002" y="6548"/>
                    <a:pt x="6310" y="4816"/>
                  </a:cubicBezTo>
                  <a:cubicBezTo>
                    <a:pt x="6808" y="4128"/>
                    <a:pt x="6927" y="3227"/>
                    <a:pt x="6666" y="2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77" name="Google Shape;2112;p73">
              <a:extLst>
                <a:ext uri="{FF2B5EF4-FFF2-40B4-BE49-F238E27FC236}">
                  <a16:creationId xmlns:a16="http://schemas.microsoft.com/office/drawing/2014/main" id="{E56ABF61-5056-6D7B-8750-CA5AEB8CB0F3}"/>
                </a:ext>
              </a:extLst>
            </p:cNvPr>
            <p:cNvSpPr/>
            <p:nvPr/>
          </p:nvSpPr>
          <p:spPr>
            <a:xfrm>
              <a:off x="7162025" y="2806025"/>
              <a:ext cx="1261975" cy="1431575"/>
            </a:xfrm>
            <a:custGeom>
              <a:avLst/>
              <a:gdLst/>
              <a:ahLst/>
              <a:cxnLst/>
              <a:rect l="l" t="t" r="r" b="b"/>
              <a:pathLst>
                <a:path w="50479" h="57263" extrusionOk="0">
                  <a:moveTo>
                    <a:pt x="21183" y="54772"/>
                  </a:moveTo>
                  <a:cubicBezTo>
                    <a:pt x="21159" y="54748"/>
                    <a:pt x="21136" y="54748"/>
                    <a:pt x="21112" y="54748"/>
                  </a:cubicBezTo>
                  <a:cubicBezTo>
                    <a:pt x="20400" y="54724"/>
                    <a:pt x="19712" y="54535"/>
                    <a:pt x="19119" y="54155"/>
                  </a:cubicBezTo>
                  <a:cubicBezTo>
                    <a:pt x="18669" y="53918"/>
                    <a:pt x="18384" y="53443"/>
                    <a:pt x="18432" y="52945"/>
                  </a:cubicBezTo>
                  <a:cubicBezTo>
                    <a:pt x="18503" y="52400"/>
                    <a:pt x="18669" y="51854"/>
                    <a:pt x="18977" y="51380"/>
                  </a:cubicBezTo>
                  <a:cubicBezTo>
                    <a:pt x="19096" y="51190"/>
                    <a:pt x="19214" y="51000"/>
                    <a:pt x="19333" y="50787"/>
                  </a:cubicBezTo>
                  <a:cubicBezTo>
                    <a:pt x="19357" y="50715"/>
                    <a:pt x="19380" y="50621"/>
                    <a:pt x="19404" y="50526"/>
                  </a:cubicBezTo>
                  <a:cubicBezTo>
                    <a:pt x="19238" y="50526"/>
                    <a:pt x="19096" y="50502"/>
                    <a:pt x="18953" y="50502"/>
                  </a:cubicBezTo>
                  <a:cubicBezTo>
                    <a:pt x="18716" y="50478"/>
                    <a:pt x="18503" y="50312"/>
                    <a:pt x="18432" y="50099"/>
                  </a:cubicBezTo>
                  <a:cubicBezTo>
                    <a:pt x="18242" y="49672"/>
                    <a:pt x="18147" y="49197"/>
                    <a:pt x="18147" y="48723"/>
                  </a:cubicBezTo>
                  <a:cubicBezTo>
                    <a:pt x="18171" y="48177"/>
                    <a:pt x="18147" y="47655"/>
                    <a:pt x="18147" y="47110"/>
                  </a:cubicBezTo>
                  <a:cubicBezTo>
                    <a:pt x="18147" y="46564"/>
                    <a:pt x="18242" y="46042"/>
                    <a:pt x="18289" y="45497"/>
                  </a:cubicBezTo>
                  <a:cubicBezTo>
                    <a:pt x="18337" y="45070"/>
                    <a:pt x="18384" y="44643"/>
                    <a:pt x="18408" y="44216"/>
                  </a:cubicBezTo>
                  <a:cubicBezTo>
                    <a:pt x="18479" y="43362"/>
                    <a:pt x="18574" y="42532"/>
                    <a:pt x="18598" y="41678"/>
                  </a:cubicBezTo>
                  <a:cubicBezTo>
                    <a:pt x="18645" y="40658"/>
                    <a:pt x="18645" y="39614"/>
                    <a:pt x="18669" y="38594"/>
                  </a:cubicBezTo>
                  <a:lnTo>
                    <a:pt x="18669" y="37882"/>
                  </a:lnTo>
                  <a:cubicBezTo>
                    <a:pt x="18526" y="37811"/>
                    <a:pt x="18479" y="37882"/>
                    <a:pt x="18432" y="37930"/>
                  </a:cubicBezTo>
                  <a:lnTo>
                    <a:pt x="18218" y="38238"/>
                  </a:lnTo>
                  <a:cubicBezTo>
                    <a:pt x="17269" y="39614"/>
                    <a:pt x="16226" y="40919"/>
                    <a:pt x="15063" y="42129"/>
                  </a:cubicBezTo>
                  <a:cubicBezTo>
                    <a:pt x="14446" y="42840"/>
                    <a:pt x="13759" y="43504"/>
                    <a:pt x="13000" y="44097"/>
                  </a:cubicBezTo>
                  <a:cubicBezTo>
                    <a:pt x="12478" y="44548"/>
                    <a:pt x="11980" y="45070"/>
                    <a:pt x="11481" y="45544"/>
                  </a:cubicBezTo>
                  <a:cubicBezTo>
                    <a:pt x="11173" y="45924"/>
                    <a:pt x="10770" y="46208"/>
                    <a:pt x="10319" y="46398"/>
                  </a:cubicBezTo>
                  <a:cubicBezTo>
                    <a:pt x="10153" y="46968"/>
                    <a:pt x="9892" y="47513"/>
                    <a:pt x="9560" y="48011"/>
                  </a:cubicBezTo>
                  <a:cubicBezTo>
                    <a:pt x="9418" y="48248"/>
                    <a:pt x="9346" y="48509"/>
                    <a:pt x="9394" y="48770"/>
                  </a:cubicBezTo>
                  <a:cubicBezTo>
                    <a:pt x="9489" y="49506"/>
                    <a:pt x="9560" y="50217"/>
                    <a:pt x="9679" y="50929"/>
                  </a:cubicBezTo>
                  <a:cubicBezTo>
                    <a:pt x="9797" y="51735"/>
                    <a:pt x="9821" y="52566"/>
                    <a:pt x="9773" y="53396"/>
                  </a:cubicBezTo>
                  <a:cubicBezTo>
                    <a:pt x="9773" y="53467"/>
                    <a:pt x="9750" y="53562"/>
                    <a:pt x="9726" y="53633"/>
                  </a:cubicBezTo>
                  <a:cubicBezTo>
                    <a:pt x="9370" y="54321"/>
                    <a:pt x="9228" y="55080"/>
                    <a:pt x="8991" y="55792"/>
                  </a:cubicBezTo>
                  <a:cubicBezTo>
                    <a:pt x="8896" y="56100"/>
                    <a:pt x="8777" y="56385"/>
                    <a:pt x="8635" y="56646"/>
                  </a:cubicBezTo>
                  <a:cubicBezTo>
                    <a:pt x="8327" y="57120"/>
                    <a:pt x="7710" y="57262"/>
                    <a:pt x="7235" y="56954"/>
                  </a:cubicBezTo>
                  <a:cubicBezTo>
                    <a:pt x="6880" y="56717"/>
                    <a:pt x="6571" y="56385"/>
                    <a:pt x="6334" y="56029"/>
                  </a:cubicBezTo>
                  <a:cubicBezTo>
                    <a:pt x="5954" y="55388"/>
                    <a:pt x="5599" y="54724"/>
                    <a:pt x="5219" y="54060"/>
                  </a:cubicBezTo>
                  <a:cubicBezTo>
                    <a:pt x="5077" y="54036"/>
                    <a:pt x="4863" y="54060"/>
                    <a:pt x="4721" y="53894"/>
                  </a:cubicBezTo>
                  <a:cubicBezTo>
                    <a:pt x="4602" y="53752"/>
                    <a:pt x="4531" y="53562"/>
                    <a:pt x="4531" y="53372"/>
                  </a:cubicBezTo>
                  <a:cubicBezTo>
                    <a:pt x="4507" y="53016"/>
                    <a:pt x="4436" y="52637"/>
                    <a:pt x="4389" y="52281"/>
                  </a:cubicBezTo>
                  <a:cubicBezTo>
                    <a:pt x="4365" y="52044"/>
                    <a:pt x="4318" y="51830"/>
                    <a:pt x="4318" y="51593"/>
                  </a:cubicBezTo>
                  <a:cubicBezTo>
                    <a:pt x="4294" y="50739"/>
                    <a:pt x="4223" y="49862"/>
                    <a:pt x="4080" y="49008"/>
                  </a:cubicBezTo>
                  <a:cubicBezTo>
                    <a:pt x="3914" y="47964"/>
                    <a:pt x="3820" y="46896"/>
                    <a:pt x="3772" y="45829"/>
                  </a:cubicBezTo>
                  <a:cubicBezTo>
                    <a:pt x="3725" y="45117"/>
                    <a:pt x="3559" y="44406"/>
                    <a:pt x="3582" y="43670"/>
                  </a:cubicBezTo>
                  <a:cubicBezTo>
                    <a:pt x="3582" y="43386"/>
                    <a:pt x="3606" y="43077"/>
                    <a:pt x="3677" y="42816"/>
                  </a:cubicBezTo>
                  <a:cubicBezTo>
                    <a:pt x="3701" y="42627"/>
                    <a:pt x="3725" y="42437"/>
                    <a:pt x="3725" y="42247"/>
                  </a:cubicBezTo>
                  <a:cubicBezTo>
                    <a:pt x="3748" y="42034"/>
                    <a:pt x="3891" y="41868"/>
                    <a:pt x="4104" y="41820"/>
                  </a:cubicBezTo>
                  <a:cubicBezTo>
                    <a:pt x="4318" y="41725"/>
                    <a:pt x="4555" y="41654"/>
                    <a:pt x="4816" y="41607"/>
                  </a:cubicBezTo>
                  <a:cubicBezTo>
                    <a:pt x="5480" y="41559"/>
                    <a:pt x="6144" y="41369"/>
                    <a:pt x="6808" y="41275"/>
                  </a:cubicBezTo>
                  <a:cubicBezTo>
                    <a:pt x="7496" y="41203"/>
                    <a:pt x="7852" y="41441"/>
                    <a:pt x="8042" y="42223"/>
                  </a:cubicBezTo>
                  <a:cubicBezTo>
                    <a:pt x="8232" y="43006"/>
                    <a:pt x="8374" y="43694"/>
                    <a:pt x="8564" y="44453"/>
                  </a:cubicBezTo>
                  <a:cubicBezTo>
                    <a:pt x="8635" y="44738"/>
                    <a:pt x="8753" y="45046"/>
                    <a:pt x="8825" y="45331"/>
                  </a:cubicBezTo>
                  <a:cubicBezTo>
                    <a:pt x="9157" y="45402"/>
                    <a:pt x="9465" y="45426"/>
                    <a:pt x="9797" y="45378"/>
                  </a:cubicBezTo>
                  <a:cubicBezTo>
                    <a:pt x="10034" y="45331"/>
                    <a:pt x="10248" y="45188"/>
                    <a:pt x="10414" y="45022"/>
                  </a:cubicBezTo>
                  <a:cubicBezTo>
                    <a:pt x="10675" y="44762"/>
                    <a:pt x="10912" y="44501"/>
                    <a:pt x="11173" y="44263"/>
                  </a:cubicBezTo>
                  <a:cubicBezTo>
                    <a:pt x="11671" y="43836"/>
                    <a:pt x="12169" y="43409"/>
                    <a:pt x="12667" y="42959"/>
                  </a:cubicBezTo>
                  <a:cubicBezTo>
                    <a:pt x="13332" y="42295"/>
                    <a:pt x="14019" y="41630"/>
                    <a:pt x="14660" y="40942"/>
                  </a:cubicBezTo>
                  <a:cubicBezTo>
                    <a:pt x="15751" y="39756"/>
                    <a:pt x="16724" y="38523"/>
                    <a:pt x="17625" y="37195"/>
                  </a:cubicBezTo>
                  <a:cubicBezTo>
                    <a:pt x="17791" y="36981"/>
                    <a:pt x="17957" y="36791"/>
                    <a:pt x="18123" y="36578"/>
                  </a:cubicBezTo>
                  <a:cubicBezTo>
                    <a:pt x="18052" y="36436"/>
                    <a:pt x="17933" y="36507"/>
                    <a:pt x="17862" y="36507"/>
                  </a:cubicBezTo>
                  <a:cubicBezTo>
                    <a:pt x="16676" y="36649"/>
                    <a:pt x="15466" y="36673"/>
                    <a:pt x="14257" y="36554"/>
                  </a:cubicBezTo>
                  <a:cubicBezTo>
                    <a:pt x="13426" y="36507"/>
                    <a:pt x="12596" y="36364"/>
                    <a:pt x="11790" y="36198"/>
                  </a:cubicBezTo>
                  <a:cubicBezTo>
                    <a:pt x="10936" y="36009"/>
                    <a:pt x="10106" y="35724"/>
                    <a:pt x="9275" y="35463"/>
                  </a:cubicBezTo>
                  <a:cubicBezTo>
                    <a:pt x="8564" y="35249"/>
                    <a:pt x="7876" y="34965"/>
                    <a:pt x="7259" y="34585"/>
                  </a:cubicBezTo>
                  <a:cubicBezTo>
                    <a:pt x="6120" y="33897"/>
                    <a:pt x="5172" y="32996"/>
                    <a:pt x="4436" y="31905"/>
                  </a:cubicBezTo>
                  <a:cubicBezTo>
                    <a:pt x="4175" y="31525"/>
                    <a:pt x="3914" y="31169"/>
                    <a:pt x="3677" y="30766"/>
                  </a:cubicBezTo>
                  <a:cubicBezTo>
                    <a:pt x="3559" y="30482"/>
                    <a:pt x="3274" y="30292"/>
                    <a:pt x="2942" y="30316"/>
                  </a:cubicBezTo>
                  <a:cubicBezTo>
                    <a:pt x="2539" y="30339"/>
                    <a:pt x="2112" y="30292"/>
                    <a:pt x="1732" y="30173"/>
                  </a:cubicBezTo>
                  <a:cubicBezTo>
                    <a:pt x="973" y="30031"/>
                    <a:pt x="380" y="29462"/>
                    <a:pt x="214" y="28703"/>
                  </a:cubicBezTo>
                  <a:cubicBezTo>
                    <a:pt x="0" y="28015"/>
                    <a:pt x="48" y="27279"/>
                    <a:pt x="333" y="26615"/>
                  </a:cubicBezTo>
                  <a:cubicBezTo>
                    <a:pt x="499" y="26164"/>
                    <a:pt x="926" y="25832"/>
                    <a:pt x="1400" y="25809"/>
                  </a:cubicBezTo>
                  <a:cubicBezTo>
                    <a:pt x="1471" y="25809"/>
                    <a:pt x="1542" y="25785"/>
                    <a:pt x="1590" y="25761"/>
                  </a:cubicBezTo>
                  <a:cubicBezTo>
                    <a:pt x="1590" y="25500"/>
                    <a:pt x="1519" y="25263"/>
                    <a:pt x="1447" y="25026"/>
                  </a:cubicBezTo>
                  <a:cubicBezTo>
                    <a:pt x="1115" y="23863"/>
                    <a:pt x="997" y="22630"/>
                    <a:pt x="1068" y="21420"/>
                  </a:cubicBezTo>
                  <a:cubicBezTo>
                    <a:pt x="1115" y="20661"/>
                    <a:pt x="1210" y="19926"/>
                    <a:pt x="1353" y="19214"/>
                  </a:cubicBezTo>
                  <a:cubicBezTo>
                    <a:pt x="1566" y="18170"/>
                    <a:pt x="1969" y="17174"/>
                    <a:pt x="2539" y="16296"/>
                  </a:cubicBezTo>
                  <a:cubicBezTo>
                    <a:pt x="2752" y="15988"/>
                    <a:pt x="2847" y="15632"/>
                    <a:pt x="2847" y="15253"/>
                  </a:cubicBezTo>
                  <a:cubicBezTo>
                    <a:pt x="2800" y="14541"/>
                    <a:pt x="3037" y="13806"/>
                    <a:pt x="3487" y="13237"/>
                  </a:cubicBezTo>
                  <a:cubicBezTo>
                    <a:pt x="4507" y="11956"/>
                    <a:pt x="5622" y="10722"/>
                    <a:pt x="6808" y="9607"/>
                  </a:cubicBezTo>
                  <a:cubicBezTo>
                    <a:pt x="7259" y="9157"/>
                    <a:pt x="7757" y="8730"/>
                    <a:pt x="8232" y="8303"/>
                  </a:cubicBezTo>
                  <a:cubicBezTo>
                    <a:pt x="8160" y="8137"/>
                    <a:pt x="8018" y="8208"/>
                    <a:pt x="7923" y="8208"/>
                  </a:cubicBezTo>
                  <a:cubicBezTo>
                    <a:pt x="7330" y="8208"/>
                    <a:pt x="6737" y="8279"/>
                    <a:pt x="6120" y="8279"/>
                  </a:cubicBezTo>
                  <a:cubicBezTo>
                    <a:pt x="5480" y="8303"/>
                    <a:pt x="4840" y="8208"/>
                    <a:pt x="4223" y="8065"/>
                  </a:cubicBezTo>
                  <a:cubicBezTo>
                    <a:pt x="4057" y="8018"/>
                    <a:pt x="3891" y="7970"/>
                    <a:pt x="3748" y="7899"/>
                  </a:cubicBezTo>
                  <a:cubicBezTo>
                    <a:pt x="3440" y="7804"/>
                    <a:pt x="3250" y="7472"/>
                    <a:pt x="3321" y="7164"/>
                  </a:cubicBezTo>
                  <a:cubicBezTo>
                    <a:pt x="3345" y="6808"/>
                    <a:pt x="3487" y="6476"/>
                    <a:pt x="3748" y="6239"/>
                  </a:cubicBezTo>
                  <a:cubicBezTo>
                    <a:pt x="4057" y="5978"/>
                    <a:pt x="4365" y="5764"/>
                    <a:pt x="4721" y="5551"/>
                  </a:cubicBezTo>
                  <a:cubicBezTo>
                    <a:pt x="5551" y="5077"/>
                    <a:pt x="6405" y="4697"/>
                    <a:pt x="7307" y="4389"/>
                  </a:cubicBezTo>
                  <a:cubicBezTo>
                    <a:pt x="7710" y="4270"/>
                    <a:pt x="8113" y="4175"/>
                    <a:pt x="8516" y="4104"/>
                  </a:cubicBezTo>
                  <a:cubicBezTo>
                    <a:pt x="9418" y="3890"/>
                    <a:pt x="10295" y="3724"/>
                    <a:pt x="11149" y="3440"/>
                  </a:cubicBezTo>
                  <a:cubicBezTo>
                    <a:pt x="11292" y="3392"/>
                    <a:pt x="11434" y="3369"/>
                    <a:pt x="11576" y="3345"/>
                  </a:cubicBezTo>
                  <a:cubicBezTo>
                    <a:pt x="12596" y="3226"/>
                    <a:pt x="13593" y="3108"/>
                    <a:pt x="14613" y="3037"/>
                  </a:cubicBezTo>
                  <a:cubicBezTo>
                    <a:pt x="15087" y="2989"/>
                    <a:pt x="15561" y="3037"/>
                    <a:pt x="16036" y="3037"/>
                  </a:cubicBezTo>
                  <a:cubicBezTo>
                    <a:pt x="16724" y="3060"/>
                    <a:pt x="17412" y="3155"/>
                    <a:pt x="18076" y="3345"/>
                  </a:cubicBezTo>
                  <a:cubicBezTo>
                    <a:pt x="17910" y="2847"/>
                    <a:pt x="17744" y="2396"/>
                    <a:pt x="17625" y="1969"/>
                  </a:cubicBezTo>
                  <a:cubicBezTo>
                    <a:pt x="17554" y="1756"/>
                    <a:pt x="17530" y="1518"/>
                    <a:pt x="17483" y="1305"/>
                  </a:cubicBezTo>
                  <a:cubicBezTo>
                    <a:pt x="17435" y="1115"/>
                    <a:pt x="17483" y="925"/>
                    <a:pt x="17601" y="783"/>
                  </a:cubicBezTo>
                  <a:cubicBezTo>
                    <a:pt x="17910" y="332"/>
                    <a:pt x="18266" y="0"/>
                    <a:pt x="18859" y="71"/>
                  </a:cubicBezTo>
                  <a:cubicBezTo>
                    <a:pt x="19309" y="95"/>
                    <a:pt x="19736" y="143"/>
                    <a:pt x="20045" y="475"/>
                  </a:cubicBezTo>
                  <a:cubicBezTo>
                    <a:pt x="20092" y="522"/>
                    <a:pt x="20139" y="546"/>
                    <a:pt x="20211" y="593"/>
                  </a:cubicBezTo>
                  <a:cubicBezTo>
                    <a:pt x="20851" y="831"/>
                    <a:pt x="21302" y="1305"/>
                    <a:pt x="21729" y="1827"/>
                  </a:cubicBezTo>
                  <a:cubicBezTo>
                    <a:pt x="21919" y="2040"/>
                    <a:pt x="22108" y="2254"/>
                    <a:pt x="22322" y="2491"/>
                  </a:cubicBezTo>
                  <a:cubicBezTo>
                    <a:pt x="22701" y="2017"/>
                    <a:pt x="23105" y="1590"/>
                    <a:pt x="23460" y="1091"/>
                  </a:cubicBezTo>
                  <a:cubicBezTo>
                    <a:pt x="23721" y="712"/>
                    <a:pt x="24125" y="475"/>
                    <a:pt x="24575" y="404"/>
                  </a:cubicBezTo>
                  <a:cubicBezTo>
                    <a:pt x="25073" y="285"/>
                    <a:pt x="25595" y="237"/>
                    <a:pt x="26117" y="261"/>
                  </a:cubicBezTo>
                  <a:lnTo>
                    <a:pt x="26805" y="261"/>
                  </a:lnTo>
                  <a:cubicBezTo>
                    <a:pt x="27398" y="261"/>
                    <a:pt x="27659" y="546"/>
                    <a:pt x="27683" y="1115"/>
                  </a:cubicBezTo>
                  <a:cubicBezTo>
                    <a:pt x="27754" y="1637"/>
                    <a:pt x="27635" y="2159"/>
                    <a:pt x="27351" y="2586"/>
                  </a:cubicBezTo>
                  <a:cubicBezTo>
                    <a:pt x="27303" y="2681"/>
                    <a:pt x="27279" y="2799"/>
                    <a:pt x="27256" y="2894"/>
                  </a:cubicBezTo>
                  <a:cubicBezTo>
                    <a:pt x="27801" y="3131"/>
                    <a:pt x="28323" y="3369"/>
                    <a:pt x="28869" y="3582"/>
                  </a:cubicBezTo>
                  <a:cubicBezTo>
                    <a:pt x="29628" y="3890"/>
                    <a:pt x="30292" y="4412"/>
                    <a:pt x="30814" y="5053"/>
                  </a:cubicBezTo>
                  <a:cubicBezTo>
                    <a:pt x="31027" y="5337"/>
                    <a:pt x="31170" y="5670"/>
                    <a:pt x="31170" y="6025"/>
                  </a:cubicBezTo>
                  <a:lnTo>
                    <a:pt x="31170" y="7828"/>
                  </a:lnTo>
                  <a:cubicBezTo>
                    <a:pt x="31146" y="8137"/>
                    <a:pt x="31075" y="8445"/>
                    <a:pt x="30932" y="8730"/>
                  </a:cubicBezTo>
                  <a:cubicBezTo>
                    <a:pt x="30814" y="8896"/>
                    <a:pt x="30766" y="9109"/>
                    <a:pt x="30766" y="9323"/>
                  </a:cubicBezTo>
                  <a:cubicBezTo>
                    <a:pt x="31739" y="10343"/>
                    <a:pt x="32617" y="11434"/>
                    <a:pt x="33447" y="12572"/>
                  </a:cubicBezTo>
                  <a:cubicBezTo>
                    <a:pt x="33613" y="12596"/>
                    <a:pt x="33637" y="12477"/>
                    <a:pt x="33708" y="12383"/>
                  </a:cubicBezTo>
                  <a:cubicBezTo>
                    <a:pt x="34040" y="11956"/>
                    <a:pt x="34514" y="11623"/>
                    <a:pt x="35060" y="11481"/>
                  </a:cubicBezTo>
                  <a:cubicBezTo>
                    <a:pt x="35653" y="11291"/>
                    <a:pt x="36293" y="11434"/>
                    <a:pt x="36720" y="11884"/>
                  </a:cubicBezTo>
                  <a:cubicBezTo>
                    <a:pt x="37456" y="12596"/>
                    <a:pt x="37764" y="13616"/>
                    <a:pt x="37527" y="14612"/>
                  </a:cubicBezTo>
                  <a:cubicBezTo>
                    <a:pt x="37384" y="15324"/>
                    <a:pt x="37029" y="15988"/>
                    <a:pt x="36507" y="16486"/>
                  </a:cubicBezTo>
                  <a:cubicBezTo>
                    <a:pt x="36222" y="16818"/>
                    <a:pt x="35866" y="17079"/>
                    <a:pt x="35439" y="17222"/>
                  </a:cubicBezTo>
                  <a:lnTo>
                    <a:pt x="35439" y="18526"/>
                  </a:lnTo>
                  <a:cubicBezTo>
                    <a:pt x="35487" y="19546"/>
                    <a:pt x="35463" y="20566"/>
                    <a:pt x="35368" y="21563"/>
                  </a:cubicBezTo>
                  <a:cubicBezTo>
                    <a:pt x="35250" y="22393"/>
                    <a:pt x="35036" y="23176"/>
                    <a:pt x="34728" y="23958"/>
                  </a:cubicBezTo>
                  <a:cubicBezTo>
                    <a:pt x="34325" y="25168"/>
                    <a:pt x="33731" y="26330"/>
                    <a:pt x="32972" y="27350"/>
                  </a:cubicBezTo>
                  <a:cubicBezTo>
                    <a:pt x="32854" y="27540"/>
                    <a:pt x="32688" y="27706"/>
                    <a:pt x="32545" y="27872"/>
                  </a:cubicBezTo>
                  <a:cubicBezTo>
                    <a:pt x="31810" y="28655"/>
                    <a:pt x="31075" y="29390"/>
                    <a:pt x="30316" y="30173"/>
                  </a:cubicBezTo>
                  <a:cubicBezTo>
                    <a:pt x="30458" y="30434"/>
                    <a:pt x="30648" y="30648"/>
                    <a:pt x="30885" y="30790"/>
                  </a:cubicBezTo>
                  <a:cubicBezTo>
                    <a:pt x="31383" y="31193"/>
                    <a:pt x="31834" y="31644"/>
                    <a:pt x="32237" y="32142"/>
                  </a:cubicBezTo>
                  <a:cubicBezTo>
                    <a:pt x="32664" y="32569"/>
                    <a:pt x="33067" y="33043"/>
                    <a:pt x="33494" y="33494"/>
                  </a:cubicBezTo>
                  <a:cubicBezTo>
                    <a:pt x="34087" y="34135"/>
                    <a:pt x="34514" y="34894"/>
                    <a:pt x="35012" y="35605"/>
                  </a:cubicBezTo>
                  <a:cubicBezTo>
                    <a:pt x="35321" y="36009"/>
                    <a:pt x="35605" y="36412"/>
                    <a:pt x="35914" y="36791"/>
                  </a:cubicBezTo>
                  <a:cubicBezTo>
                    <a:pt x="36388" y="37408"/>
                    <a:pt x="36886" y="38025"/>
                    <a:pt x="37337" y="38665"/>
                  </a:cubicBezTo>
                  <a:cubicBezTo>
                    <a:pt x="37954" y="39495"/>
                    <a:pt x="38452" y="40421"/>
                    <a:pt x="38808" y="41393"/>
                  </a:cubicBezTo>
                  <a:cubicBezTo>
                    <a:pt x="38974" y="41844"/>
                    <a:pt x="39116" y="42318"/>
                    <a:pt x="39258" y="42793"/>
                  </a:cubicBezTo>
                  <a:cubicBezTo>
                    <a:pt x="39472" y="43338"/>
                    <a:pt x="39424" y="43955"/>
                    <a:pt x="39140" y="44477"/>
                  </a:cubicBezTo>
                  <a:cubicBezTo>
                    <a:pt x="39092" y="44572"/>
                    <a:pt x="39092" y="44714"/>
                    <a:pt x="39092" y="44833"/>
                  </a:cubicBezTo>
                  <a:cubicBezTo>
                    <a:pt x="39092" y="46066"/>
                    <a:pt x="39092" y="47300"/>
                    <a:pt x="39116" y="48557"/>
                  </a:cubicBezTo>
                  <a:cubicBezTo>
                    <a:pt x="39116" y="49079"/>
                    <a:pt x="38998" y="49624"/>
                    <a:pt x="38784" y="50099"/>
                  </a:cubicBezTo>
                  <a:cubicBezTo>
                    <a:pt x="38689" y="50288"/>
                    <a:pt x="38594" y="50478"/>
                    <a:pt x="38523" y="50668"/>
                  </a:cubicBezTo>
                  <a:cubicBezTo>
                    <a:pt x="38310" y="51119"/>
                    <a:pt x="37978" y="51498"/>
                    <a:pt x="37574" y="51783"/>
                  </a:cubicBezTo>
                  <a:cubicBezTo>
                    <a:pt x="37052" y="52186"/>
                    <a:pt x="36483" y="52518"/>
                    <a:pt x="35866" y="52755"/>
                  </a:cubicBezTo>
                  <a:cubicBezTo>
                    <a:pt x="35463" y="52921"/>
                    <a:pt x="35060" y="53111"/>
                    <a:pt x="34680" y="53277"/>
                  </a:cubicBezTo>
                  <a:cubicBezTo>
                    <a:pt x="34657" y="53372"/>
                    <a:pt x="34680" y="53443"/>
                    <a:pt x="34799" y="53420"/>
                  </a:cubicBezTo>
                  <a:cubicBezTo>
                    <a:pt x="35084" y="53372"/>
                    <a:pt x="35368" y="53301"/>
                    <a:pt x="35629" y="53230"/>
                  </a:cubicBezTo>
                  <a:cubicBezTo>
                    <a:pt x="36009" y="53088"/>
                    <a:pt x="36412" y="53040"/>
                    <a:pt x="36791" y="53088"/>
                  </a:cubicBezTo>
                  <a:cubicBezTo>
                    <a:pt x="37503" y="53182"/>
                    <a:pt x="38096" y="52921"/>
                    <a:pt x="38713" y="52708"/>
                  </a:cubicBezTo>
                  <a:cubicBezTo>
                    <a:pt x="38998" y="52566"/>
                    <a:pt x="39282" y="52447"/>
                    <a:pt x="39543" y="52281"/>
                  </a:cubicBezTo>
                  <a:lnTo>
                    <a:pt x="40444" y="51830"/>
                  </a:lnTo>
                  <a:cubicBezTo>
                    <a:pt x="40919" y="51569"/>
                    <a:pt x="41417" y="51308"/>
                    <a:pt x="41915" y="51071"/>
                  </a:cubicBezTo>
                  <a:cubicBezTo>
                    <a:pt x="42295" y="50858"/>
                    <a:pt x="42698" y="50692"/>
                    <a:pt x="43125" y="50621"/>
                  </a:cubicBezTo>
                  <a:cubicBezTo>
                    <a:pt x="43457" y="50549"/>
                    <a:pt x="43765" y="50455"/>
                    <a:pt x="44074" y="50312"/>
                  </a:cubicBezTo>
                  <a:cubicBezTo>
                    <a:pt x="44524" y="50051"/>
                    <a:pt x="45023" y="49909"/>
                    <a:pt x="45544" y="49862"/>
                  </a:cubicBezTo>
                  <a:cubicBezTo>
                    <a:pt x="45639" y="49862"/>
                    <a:pt x="45758" y="49838"/>
                    <a:pt x="45853" y="49814"/>
                  </a:cubicBezTo>
                  <a:cubicBezTo>
                    <a:pt x="46612" y="49553"/>
                    <a:pt x="47395" y="49648"/>
                    <a:pt x="48177" y="49648"/>
                  </a:cubicBezTo>
                  <a:cubicBezTo>
                    <a:pt x="48581" y="49648"/>
                    <a:pt x="48960" y="49790"/>
                    <a:pt x="49269" y="50051"/>
                  </a:cubicBezTo>
                  <a:cubicBezTo>
                    <a:pt x="49435" y="50217"/>
                    <a:pt x="49601" y="50336"/>
                    <a:pt x="49790" y="50455"/>
                  </a:cubicBezTo>
                  <a:cubicBezTo>
                    <a:pt x="50289" y="50763"/>
                    <a:pt x="50478" y="51712"/>
                    <a:pt x="50051" y="52305"/>
                  </a:cubicBezTo>
                  <a:cubicBezTo>
                    <a:pt x="49933" y="52423"/>
                    <a:pt x="49814" y="52542"/>
                    <a:pt x="49672" y="52589"/>
                  </a:cubicBezTo>
                  <a:cubicBezTo>
                    <a:pt x="49553" y="52661"/>
                    <a:pt x="49435" y="52684"/>
                    <a:pt x="49292" y="52684"/>
                  </a:cubicBezTo>
                  <a:cubicBezTo>
                    <a:pt x="48486" y="52755"/>
                    <a:pt x="47679" y="52732"/>
                    <a:pt x="46897" y="52661"/>
                  </a:cubicBezTo>
                  <a:cubicBezTo>
                    <a:pt x="46351" y="52542"/>
                    <a:pt x="45853" y="52352"/>
                    <a:pt x="45402" y="52068"/>
                  </a:cubicBezTo>
                  <a:cubicBezTo>
                    <a:pt x="45117" y="51854"/>
                    <a:pt x="44785" y="51735"/>
                    <a:pt x="44430" y="51712"/>
                  </a:cubicBezTo>
                  <a:cubicBezTo>
                    <a:pt x="44382" y="51712"/>
                    <a:pt x="44335" y="51712"/>
                    <a:pt x="44311" y="51712"/>
                  </a:cubicBezTo>
                  <a:cubicBezTo>
                    <a:pt x="44121" y="51664"/>
                    <a:pt x="43931" y="51522"/>
                    <a:pt x="43789" y="51569"/>
                  </a:cubicBezTo>
                  <a:cubicBezTo>
                    <a:pt x="43315" y="51617"/>
                    <a:pt x="42864" y="51759"/>
                    <a:pt x="42437" y="51973"/>
                  </a:cubicBezTo>
                  <a:cubicBezTo>
                    <a:pt x="41915" y="52257"/>
                    <a:pt x="41370" y="52518"/>
                    <a:pt x="40824" y="52779"/>
                  </a:cubicBezTo>
                  <a:cubicBezTo>
                    <a:pt x="40302" y="53064"/>
                    <a:pt x="39757" y="53372"/>
                    <a:pt x="39187" y="53657"/>
                  </a:cubicBezTo>
                  <a:cubicBezTo>
                    <a:pt x="39448" y="53989"/>
                    <a:pt x="39709" y="54297"/>
                    <a:pt x="39946" y="54606"/>
                  </a:cubicBezTo>
                  <a:cubicBezTo>
                    <a:pt x="40065" y="54748"/>
                    <a:pt x="40136" y="54938"/>
                    <a:pt x="40112" y="55128"/>
                  </a:cubicBezTo>
                  <a:lnTo>
                    <a:pt x="40112" y="55602"/>
                  </a:lnTo>
                  <a:cubicBezTo>
                    <a:pt x="40160" y="56171"/>
                    <a:pt x="39685" y="56646"/>
                    <a:pt x="39116" y="56622"/>
                  </a:cubicBezTo>
                  <a:cubicBezTo>
                    <a:pt x="38713" y="56646"/>
                    <a:pt x="38286" y="56622"/>
                    <a:pt x="37883" y="56622"/>
                  </a:cubicBezTo>
                  <a:cubicBezTo>
                    <a:pt x="37574" y="56622"/>
                    <a:pt x="37266" y="56503"/>
                    <a:pt x="37029" y="56290"/>
                  </a:cubicBezTo>
                  <a:cubicBezTo>
                    <a:pt x="36886" y="56148"/>
                    <a:pt x="36744" y="56005"/>
                    <a:pt x="36578" y="55863"/>
                  </a:cubicBezTo>
                  <a:cubicBezTo>
                    <a:pt x="36246" y="55555"/>
                    <a:pt x="35890" y="55270"/>
                    <a:pt x="35511" y="55056"/>
                  </a:cubicBezTo>
                  <a:cubicBezTo>
                    <a:pt x="35439" y="55009"/>
                    <a:pt x="35368" y="54961"/>
                    <a:pt x="35273" y="54961"/>
                  </a:cubicBezTo>
                  <a:cubicBezTo>
                    <a:pt x="34846" y="54890"/>
                    <a:pt x="34419" y="54867"/>
                    <a:pt x="33992" y="54843"/>
                  </a:cubicBezTo>
                  <a:cubicBezTo>
                    <a:pt x="33305" y="54867"/>
                    <a:pt x="32617" y="54985"/>
                    <a:pt x="31976" y="55222"/>
                  </a:cubicBezTo>
                  <a:cubicBezTo>
                    <a:pt x="30956" y="55626"/>
                    <a:pt x="29912" y="55958"/>
                    <a:pt x="28869" y="56242"/>
                  </a:cubicBezTo>
                  <a:cubicBezTo>
                    <a:pt x="27920" y="56480"/>
                    <a:pt x="26995" y="56741"/>
                    <a:pt x="26046" y="56978"/>
                  </a:cubicBezTo>
                  <a:cubicBezTo>
                    <a:pt x="25595" y="57049"/>
                    <a:pt x="25145" y="57120"/>
                    <a:pt x="24694" y="57120"/>
                  </a:cubicBezTo>
                  <a:cubicBezTo>
                    <a:pt x="24053" y="57168"/>
                    <a:pt x="23413" y="57168"/>
                    <a:pt x="22772" y="57168"/>
                  </a:cubicBezTo>
                  <a:cubicBezTo>
                    <a:pt x="22227" y="57191"/>
                    <a:pt x="21705" y="57001"/>
                    <a:pt x="21302" y="56646"/>
                  </a:cubicBezTo>
                  <a:cubicBezTo>
                    <a:pt x="21041" y="56432"/>
                    <a:pt x="20922" y="56124"/>
                    <a:pt x="20946" y="55815"/>
                  </a:cubicBezTo>
                  <a:cubicBezTo>
                    <a:pt x="20970" y="55578"/>
                    <a:pt x="21041" y="55341"/>
                    <a:pt x="21112" y="55104"/>
                  </a:cubicBezTo>
                  <a:cubicBezTo>
                    <a:pt x="21136" y="54985"/>
                    <a:pt x="21159" y="54890"/>
                    <a:pt x="21183" y="54772"/>
                  </a:cubicBezTo>
                  <a:close/>
                  <a:moveTo>
                    <a:pt x="4768" y="30363"/>
                  </a:moveTo>
                  <a:cubicBezTo>
                    <a:pt x="5006" y="30742"/>
                    <a:pt x="5267" y="31075"/>
                    <a:pt x="5504" y="31430"/>
                  </a:cubicBezTo>
                  <a:cubicBezTo>
                    <a:pt x="5931" y="32047"/>
                    <a:pt x="6453" y="32593"/>
                    <a:pt x="7069" y="33020"/>
                  </a:cubicBezTo>
                  <a:cubicBezTo>
                    <a:pt x="7733" y="33565"/>
                    <a:pt x="8516" y="33969"/>
                    <a:pt x="9346" y="34253"/>
                  </a:cubicBezTo>
                  <a:cubicBezTo>
                    <a:pt x="10177" y="34514"/>
                    <a:pt x="10983" y="34799"/>
                    <a:pt x="11837" y="34989"/>
                  </a:cubicBezTo>
                  <a:cubicBezTo>
                    <a:pt x="12881" y="35249"/>
                    <a:pt x="13948" y="35368"/>
                    <a:pt x="15016" y="35416"/>
                  </a:cubicBezTo>
                  <a:cubicBezTo>
                    <a:pt x="16202" y="35487"/>
                    <a:pt x="17412" y="35392"/>
                    <a:pt x="18574" y="35131"/>
                  </a:cubicBezTo>
                  <a:cubicBezTo>
                    <a:pt x="19641" y="34822"/>
                    <a:pt x="20685" y="34490"/>
                    <a:pt x="21705" y="34158"/>
                  </a:cubicBezTo>
                  <a:cubicBezTo>
                    <a:pt x="22630" y="33850"/>
                    <a:pt x="23508" y="33423"/>
                    <a:pt x="24338" y="32901"/>
                  </a:cubicBezTo>
                  <a:cubicBezTo>
                    <a:pt x="24528" y="32806"/>
                    <a:pt x="24670" y="32664"/>
                    <a:pt x="24765" y="32474"/>
                  </a:cubicBezTo>
                  <a:cubicBezTo>
                    <a:pt x="24812" y="32308"/>
                    <a:pt x="24979" y="32213"/>
                    <a:pt x="25145" y="32213"/>
                  </a:cubicBezTo>
                  <a:cubicBezTo>
                    <a:pt x="25453" y="32189"/>
                    <a:pt x="25761" y="32071"/>
                    <a:pt x="25999" y="31857"/>
                  </a:cubicBezTo>
                  <a:cubicBezTo>
                    <a:pt x="26544" y="31525"/>
                    <a:pt x="27090" y="31193"/>
                    <a:pt x="27612" y="30837"/>
                  </a:cubicBezTo>
                  <a:cubicBezTo>
                    <a:pt x="28015" y="30576"/>
                    <a:pt x="28394" y="30292"/>
                    <a:pt x="28750" y="29983"/>
                  </a:cubicBezTo>
                  <a:cubicBezTo>
                    <a:pt x="29628" y="29224"/>
                    <a:pt x="30458" y="28418"/>
                    <a:pt x="31241" y="27564"/>
                  </a:cubicBezTo>
                  <a:cubicBezTo>
                    <a:pt x="31881" y="26923"/>
                    <a:pt x="32403" y="26212"/>
                    <a:pt x="32806" y="25405"/>
                  </a:cubicBezTo>
                  <a:cubicBezTo>
                    <a:pt x="33186" y="24623"/>
                    <a:pt x="33518" y="23792"/>
                    <a:pt x="33803" y="22938"/>
                  </a:cubicBezTo>
                  <a:cubicBezTo>
                    <a:pt x="34064" y="22132"/>
                    <a:pt x="34206" y="21302"/>
                    <a:pt x="34206" y="20448"/>
                  </a:cubicBezTo>
                  <a:cubicBezTo>
                    <a:pt x="34206" y="19570"/>
                    <a:pt x="34230" y="18669"/>
                    <a:pt x="34206" y="17791"/>
                  </a:cubicBezTo>
                  <a:cubicBezTo>
                    <a:pt x="34182" y="16818"/>
                    <a:pt x="33921" y="15846"/>
                    <a:pt x="33471" y="14992"/>
                  </a:cubicBezTo>
                  <a:cubicBezTo>
                    <a:pt x="32878" y="13924"/>
                    <a:pt x="32190" y="12928"/>
                    <a:pt x="31454" y="11979"/>
                  </a:cubicBezTo>
                  <a:cubicBezTo>
                    <a:pt x="30909" y="11220"/>
                    <a:pt x="30339" y="10532"/>
                    <a:pt x="29699" y="9868"/>
                  </a:cubicBezTo>
                  <a:cubicBezTo>
                    <a:pt x="29485" y="9678"/>
                    <a:pt x="29272" y="9489"/>
                    <a:pt x="29035" y="9323"/>
                  </a:cubicBezTo>
                  <a:cubicBezTo>
                    <a:pt x="28940" y="9275"/>
                    <a:pt x="28845" y="9228"/>
                    <a:pt x="28726" y="9228"/>
                  </a:cubicBezTo>
                  <a:cubicBezTo>
                    <a:pt x="28655" y="9773"/>
                    <a:pt x="28632" y="10295"/>
                    <a:pt x="28513" y="10793"/>
                  </a:cubicBezTo>
                  <a:cubicBezTo>
                    <a:pt x="28442" y="11363"/>
                    <a:pt x="28228" y="11908"/>
                    <a:pt x="27872" y="12383"/>
                  </a:cubicBezTo>
                  <a:cubicBezTo>
                    <a:pt x="27683" y="12596"/>
                    <a:pt x="27422" y="12762"/>
                    <a:pt x="27137" y="12786"/>
                  </a:cubicBezTo>
                  <a:cubicBezTo>
                    <a:pt x="26497" y="12904"/>
                    <a:pt x="25880" y="12667"/>
                    <a:pt x="25453" y="12169"/>
                  </a:cubicBezTo>
                  <a:cubicBezTo>
                    <a:pt x="25263" y="11932"/>
                    <a:pt x="25073" y="11718"/>
                    <a:pt x="24860" y="11457"/>
                  </a:cubicBezTo>
                  <a:cubicBezTo>
                    <a:pt x="24694" y="11600"/>
                    <a:pt x="24528" y="11790"/>
                    <a:pt x="24433" y="12003"/>
                  </a:cubicBezTo>
                  <a:cubicBezTo>
                    <a:pt x="23603" y="13284"/>
                    <a:pt x="22464" y="14351"/>
                    <a:pt x="21088" y="15063"/>
                  </a:cubicBezTo>
                  <a:cubicBezTo>
                    <a:pt x="20021" y="15632"/>
                    <a:pt x="18740" y="15680"/>
                    <a:pt x="17649" y="15158"/>
                  </a:cubicBezTo>
                  <a:cubicBezTo>
                    <a:pt x="17364" y="15016"/>
                    <a:pt x="17103" y="14802"/>
                    <a:pt x="16961" y="14541"/>
                  </a:cubicBezTo>
                  <a:cubicBezTo>
                    <a:pt x="16700" y="14162"/>
                    <a:pt x="16558" y="13735"/>
                    <a:pt x="16486" y="13284"/>
                  </a:cubicBezTo>
                  <a:cubicBezTo>
                    <a:pt x="16486" y="13070"/>
                    <a:pt x="16463" y="12857"/>
                    <a:pt x="16439" y="12667"/>
                  </a:cubicBezTo>
                  <a:cubicBezTo>
                    <a:pt x="16439" y="12549"/>
                    <a:pt x="16415" y="12454"/>
                    <a:pt x="16297" y="12430"/>
                  </a:cubicBezTo>
                  <a:lnTo>
                    <a:pt x="14565" y="13426"/>
                  </a:lnTo>
                  <a:cubicBezTo>
                    <a:pt x="14257" y="13592"/>
                    <a:pt x="13925" y="13806"/>
                    <a:pt x="13593" y="13972"/>
                  </a:cubicBezTo>
                  <a:cubicBezTo>
                    <a:pt x="12525" y="14470"/>
                    <a:pt x="11410" y="14968"/>
                    <a:pt x="10343" y="15466"/>
                  </a:cubicBezTo>
                  <a:cubicBezTo>
                    <a:pt x="9038" y="16059"/>
                    <a:pt x="7662" y="16463"/>
                    <a:pt x="6263" y="16676"/>
                  </a:cubicBezTo>
                  <a:cubicBezTo>
                    <a:pt x="5575" y="16818"/>
                    <a:pt x="4887" y="16818"/>
                    <a:pt x="4223" y="16676"/>
                  </a:cubicBezTo>
                  <a:cubicBezTo>
                    <a:pt x="4009" y="16629"/>
                    <a:pt x="3796" y="16605"/>
                    <a:pt x="3559" y="16581"/>
                  </a:cubicBezTo>
                  <a:cubicBezTo>
                    <a:pt x="3487" y="16652"/>
                    <a:pt x="3416" y="16747"/>
                    <a:pt x="3369" y="16842"/>
                  </a:cubicBezTo>
                  <a:cubicBezTo>
                    <a:pt x="3037" y="17411"/>
                    <a:pt x="2776" y="18028"/>
                    <a:pt x="2586" y="18645"/>
                  </a:cubicBezTo>
                  <a:cubicBezTo>
                    <a:pt x="2254" y="19902"/>
                    <a:pt x="2112" y="21183"/>
                    <a:pt x="2159" y="22464"/>
                  </a:cubicBezTo>
                  <a:cubicBezTo>
                    <a:pt x="2159" y="22938"/>
                    <a:pt x="2230" y="23413"/>
                    <a:pt x="2325" y="23863"/>
                  </a:cubicBezTo>
                  <a:cubicBezTo>
                    <a:pt x="2657" y="25382"/>
                    <a:pt x="3084" y="26852"/>
                    <a:pt x="3606" y="28323"/>
                  </a:cubicBezTo>
                  <a:cubicBezTo>
                    <a:pt x="3725" y="28655"/>
                    <a:pt x="3914" y="28987"/>
                    <a:pt x="4128" y="29272"/>
                  </a:cubicBezTo>
                  <a:cubicBezTo>
                    <a:pt x="4389" y="29319"/>
                    <a:pt x="4602" y="29367"/>
                    <a:pt x="4816" y="29438"/>
                  </a:cubicBezTo>
                  <a:cubicBezTo>
                    <a:pt x="5124" y="29509"/>
                    <a:pt x="5243" y="29889"/>
                    <a:pt x="5029" y="30126"/>
                  </a:cubicBezTo>
                  <a:cubicBezTo>
                    <a:pt x="4934" y="30197"/>
                    <a:pt x="4863" y="30268"/>
                    <a:pt x="4768" y="30363"/>
                  </a:cubicBezTo>
                  <a:close/>
                  <a:moveTo>
                    <a:pt x="4104" y="15490"/>
                  </a:moveTo>
                  <a:cubicBezTo>
                    <a:pt x="4436" y="15632"/>
                    <a:pt x="4792" y="15680"/>
                    <a:pt x="5172" y="15656"/>
                  </a:cubicBezTo>
                  <a:cubicBezTo>
                    <a:pt x="5693" y="15656"/>
                    <a:pt x="6239" y="15585"/>
                    <a:pt x="6761" y="15466"/>
                  </a:cubicBezTo>
                  <a:cubicBezTo>
                    <a:pt x="7615" y="15300"/>
                    <a:pt x="8445" y="15063"/>
                    <a:pt x="9252" y="14731"/>
                  </a:cubicBezTo>
                  <a:cubicBezTo>
                    <a:pt x="9892" y="14470"/>
                    <a:pt x="10509" y="14209"/>
                    <a:pt x="11126" y="13924"/>
                  </a:cubicBezTo>
                  <a:cubicBezTo>
                    <a:pt x="12122" y="13474"/>
                    <a:pt x="13094" y="12976"/>
                    <a:pt x="14043" y="12430"/>
                  </a:cubicBezTo>
                  <a:cubicBezTo>
                    <a:pt x="14328" y="12264"/>
                    <a:pt x="14636" y="12098"/>
                    <a:pt x="14897" y="11932"/>
                  </a:cubicBezTo>
                  <a:cubicBezTo>
                    <a:pt x="15300" y="11695"/>
                    <a:pt x="15680" y="11481"/>
                    <a:pt x="16059" y="11197"/>
                  </a:cubicBezTo>
                  <a:cubicBezTo>
                    <a:pt x="16534" y="10864"/>
                    <a:pt x="16913" y="10414"/>
                    <a:pt x="17151" y="9892"/>
                  </a:cubicBezTo>
                  <a:cubicBezTo>
                    <a:pt x="17293" y="9607"/>
                    <a:pt x="17459" y="9346"/>
                    <a:pt x="17673" y="9109"/>
                  </a:cubicBezTo>
                  <a:cubicBezTo>
                    <a:pt x="17720" y="9038"/>
                    <a:pt x="17791" y="8967"/>
                    <a:pt x="17886" y="8919"/>
                  </a:cubicBezTo>
                  <a:cubicBezTo>
                    <a:pt x="18242" y="8658"/>
                    <a:pt x="18740" y="8943"/>
                    <a:pt x="18716" y="9394"/>
                  </a:cubicBezTo>
                  <a:cubicBezTo>
                    <a:pt x="18692" y="9560"/>
                    <a:pt x="18645" y="9750"/>
                    <a:pt x="18574" y="9916"/>
                  </a:cubicBezTo>
                  <a:cubicBezTo>
                    <a:pt x="18408" y="10295"/>
                    <a:pt x="18194" y="10651"/>
                    <a:pt x="17910" y="10959"/>
                  </a:cubicBezTo>
                  <a:cubicBezTo>
                    <a:pt x="17720" y="11125"/>
                    <a:pt x="17625" y="11363"/>
                    <a:pt x="17601" y="11623"/>
                  </a:cubicBezTo>
                  <a:cubicBezTo>
                    <a:pt x="17601" y="11766"/>
                    <a:pt x="17554" y="11908"/>
                    <a:pt x="17530" y="12050"/>
                  </a:cubicBezTo>
                  <a:cubicBezTo>
                    <a:pt x="17483" y="12525"/>
                    <a:pt x="17530" y="12999"/>
                    <a:pt x="17649" y="13450"/>
                  </a:cubicBezTo>
                  <a:cubicBezTo>
                    <a:pt x="17696" y="13758"/>
                    <a:pt x="17862" y="14019"/>
                    <a:pt x="18123" y="14162"/>
                  </a:cubicBezTo>
                  <a:cubicBezTo>
                    <a:pt x="18835" y="14494"/>
                    <a:pt x="19641" y="14494"/>
                    <a:pt x="20353" y="14185"/>
                  </a:cubicBezTo>
                  <a:cubicBezTo>
                    <a:pt x="21183" y="13782"/>
                    <a:pt x="21942" y="13213"/>
                    <a:pt x="22583" y="12525"/>
                  </a:cubicBezTo>
                  <a:cubicBezTo>
                    <a:pt x="23152" y="11908"/>
                    <a:pt x="23650" y="11220"/>
                    <a:pt x="24006" y="10461"/>
                  </a:cubicBezTo>
                  <a:cubicBezTo>
                    <a:pt x="24101" y="10271"/>
                    <a:pt x="24148" y="10058"/>
                    <a:pt x="24219" y="9868"/>
                  </a:cubicBezTo>
                  <a:cubicBezTo>
                    <a:pt x="24314" y="9583"/>
                    <a:pt x="24599" y="9394"/>
                    <a:pt x="24907" y="9417"/>
                  </a:cubicBezTo>
                  <a:cubicBezTo>
                    <a:pt x="25192" y="9417"/>
                    <a:pt x="25334" y="9560"/>
                    <a:pt x="25453" y="9916"/>
                  </a:cubicBezTo>
                  <a:cubicBezTo>
                    <a:pt x="25453" y="9987"/>
                    <a:pt x="25477" y="10034"/>
                    <a:pt x="25500" y="10105"/>
                  </a:cubicBezTo>
                  <a:cubicBezTo>
                    <a:pt x="25595" y="10651"/>
                    <a:pt x="25951" y="11054"/>
                    <a:pt x="26307" y="11457"/>
                  </a:cubicBezTo>
                  <a:cubicBezTo>
                    <a:pt x="26378" y="11505"/>
                    <a:pt x="26449" y="11552"/>
                    <a:pt x="26520" y="11600"/>
                  </a:cubicBezTo>
                  <a:cubicBezTo>
                    <a:pt x="26829" y="11766"/>
                    <a:pt x="27019" y="11695"/>
                    <a:pt x="27161" y="11363"/>
                  </a:cubicBezTo>
                  <a:cubicBezTo>
                    <a:pt x="27398" y="10793"/>
                    <a:pt x="27517" y="10177"/>
                    <a:pt x="27540" y="9560"/>
                  </a:cubicBezTo>
                  <a:cubicBezTo>
                    <a:pt x="27564" y="8564"/>
                    <a:pt x="27540" y="7567"/>
                    <a:pt x="27540" y="6595"/>
                  </a:cubicBezTo>
                  <a:cubicBezTo>
                    <a:pt x="27540" y="6500"/>
                    <a:pt x="27540" y="6405"/>
                    <a:pt x="27564" y="6286"/>
                  </a:cubicBezTo>
                  <a:cubicBezTo>
                    <a:pt x="27612" y="6120"/>
                    <a:pt x="27801" y="6002"/>
                    <a:pt x="27991" y="6049"/>
                  </a:cubicBezTo>
                  <a:cubicBezTo>
                    <a:pt x="28299" y="6144"/>
                    <a:pt x="28560" y="6310"/>
                    <a:pt x="28608" y="6666"/>
                  </a:cubicBezTo>
                  <a:cubicBezTo>
                    <a:pt x="28655" y="7022"/>
                    <a:pt x="28655" y="7377"/>
                    <a:pt x="28679" y="7710"/>
                  </a:cubicBezTo>
                  <a:cubicBezTo>
                    <a:pt x="28703" y="7947"/>
                    <a:pt x="28632" y="8184"/>
                    <a:pt x="28726" y="8350"/>
                  </a:cubicBezTo>
                  <a:lnTo>
                    <a:pt x="29818" y="8801"/>
                  </a:lnTo>
                  <a:cubicBezTo>
                    <a:pt x="29936" y="8469"/>
                    <a:pt x="30007" y="8137"/>
                    <a:pt x="30055" y="7804"/>
                  </a:cubicBezTo>
                  <a:cubicBezTo>
                    <a:pt x="30078" y="7283"/>
                    <a:pt x="30078" y="6761"/>
                    <a:pt x="30055" y="6263"/>
                  </a:cubicBezTo>
                  <a:cubicBezTo>
                    <a:pt x="30055" y="6097"/>
                    <a:pt x="30007" y="5930"/>
                    <a:pt x="29912" y="5812"/>
                  </a:cubicBezTo>
                  <a:cubicBezTo>
                    <a:pt x="29580" y="5337"/>
                    <a:pt x="29153" y="4982"/>
                    <a:pt x="28632" y="4744"/>
                  </a:cubicBezTo>
                  <a:cubicBezTo>
                    <a:pt x="28276" y="4602"/>
                    <a:pt x="27920" y="4460"/>
                    <a:pt x="27564" y="4270"/>
                  </a:cubicBezTo>
                  <a:cubicBezTo>
                    <a:pt x="27374" y="4175"/>
                    <a:pt x="27137" y="4104"/>
                    <a:pt x="26924" y="4128"/>
                  </a:cubicBezTo>
                  <a:cubicBezTo>
                    <a:pt x="26663" y="4151"/>
                    <a:pt x="26425" y="4151"/>
                    <a:pt x="26165" y="4128"/>
                  </a:cubicBezTo>
                  <a:cubicBezTo>
                    <a:pt x="25785" y="4080"/>
                    <a:pt x="25572" y="3677"/>
                    <a:pt x="25714" y="3345"/>
                  </a:cubicBezTo>
                  <a:cubicBezTo>
                    <a:pt x="25809" y="3155"/>
                    <a:pt x="25904" y="2965"/>
                    <a:pt x="26022" y="2799"/>
                  </a:cubicBezTo>
                  <a:cubicBezTo>
                    <a:pt x="26188" y="2491"/>
                    <a:pt x="26378" y="2206"/>
                    <a:pt x="26520" y="1874"/>
                  </a:cubicBezTo>
                  <a:cubicBezTo>
                    <a:pt x="26544" y="1732"/>
                    <a:pt x="26568" y="1590"/>
                    <a:pt x="26568" y="1424"/>
                  </a:cubicBezTo>
                  <a:cubicBezTo>
                    <a:pt x="25927" y="1329"/>
                    <a:pt x="25263" y="1376"/>
                    <a:pt x="24646" y="1542"/>
                  </a:cubicBezTo>
                  <a:cubicBezTo>
                    <a:pt x="24528" y="1590"/>
                    <a:pt x="24409" y="1661"/>
                    <a:pt x="24338" y="1756"/>
                  </a:cubicBezTo>
                  <a:cubicBezTo>
                    <a:pt x="23911" y="2349"/>
                    <a:pt x="23365" y="2847"/>
                    <a:pt x="23057" y="3487"/>
                  </a:cubicBezTo>
                  <a:cubicBezTo>
                    <a:pt x="22986" y="3630"/>
                    <a:pt x="22915" y="3748"/>
                    <a:pt x="22820" y="3867"/>
                  </a:cubicBezTo>
                  <a:cubicBezTo>
                    <a:pt x="22630" y="4151"/>
                    <a:pt x="22203" y="4199"/>
                    <a:pt x="21942" y="3938"/>
                  </a:cubicBezTo>
                  <a:cubicBezTo>
                    <a:pt x="21847" y="3843"/>
                    <a:pt x="21752" y="3724"/>
                    <a:pt x="21681" y="3606"/>
                  </a:cubicBezTo>
                  <a:cubicBezTo>
                    <a:pt x="21349" y="3060"/>
                    <a:pt x="20970" y="2538"/>
                    <a:pt x="20519" y="2088"/>
                  </a:cubicBezTo>
                  <a:cubicBezTo>
                    <a:pt x="20400" y="1969"/>
                    <a:pt x="20258" y="1874"/>
                    <a:pt x="20139" y="1779"/>
                  </a:cubicBezTo>
                  <a:cubicBezTo>
                    <a:pt x="19855" y="1590"/>
                    <a:pt x="19570" y="1424"/>
                    <a:pt x="19286" y="1257"/>
                  </a:cubicBezTo>
                  <a:cubicBezTo>
                    <a:pt x="19119" y="1186"/>
                    <a:pt x="18953" y="1139"/>
                    <a:pt x="18764" y="1115"/>
                  </a:cubicBezTo>
                  <a:cubicBezTo>
                    <a:pt x="18598" y="1091"/>
                    <a:pt x="18455" y="1257"/>
                    <a:pt x="18455" y="1424"/>
                  </a:cubicBezTo>
                  <a:cubicBezTo>
                    <a:pt x="18455" y="1495"/>
                    <a:pt x="18479" y="1542"/>
                    <a:pt x="18503" y="1613"/>
                  </a:cubicBezTo>
                  <a:cubicBezTo>
                    <a:pt x="18716" y="2301"/>
                    <a:pt x="18930" y="2989"/>
                    <a:pt x="19428" y="3535"/>
                  </a:cubicBezTo>
                  <a:cubicBezTo>
                    <a:pt x="19452" y="3558"/>
                    <a:pt x="19475" y="3606"/>
                    <a:pt x="19499" y="3630"/>
                  </a:cubicBezTo>
                  <a:cubicBezTo>
                    <a:pt x="19641" y="3843"/>
                    <a:pt x="19523" y="4128"/>
                    <a:pt x="19286" y="4175"/>
                  </a:cubicBezTo>
                  <a:cubicBezTo>
                    <a:pt x="19143" y="4223"/>
                    <a:pt x="19001" y="4223"/>
                    <a:pt x="18859" y="4151"/>
                  </a:cubicBezTo>
                  <a:cubicBezTo>
                    <a:pt x="18740" y="4080"/>
                    <a:pt x="18621" y="4009"/>
                    <a:pt x="18503" y="3938"/>
                  </a:cubicBezTo>
                  <a:cubicBezTo>
                    <a:pt x="18242" y="4199"/>
                    <a:pt x="17886" y="4294"/>
                    <a:pt x="17530" y="4199"/>
                  </a:cubicBezTo>
                  <a:cubicBezTo>
                    <a:pt x="16700" y="4080"/>
                    <a:pt x="15870" y="4033"/>
                    <a:pt x="15039" y="4104"/>
                  </a:cubicBezTo>
                  <a:cubicBezTo>
                    <a:pt x="13972" y="4199"/>
                    <a:pt x="12905" y="4294"/>
                    <a:pt x="11837" y="4389"/>
                  </a:cubicBezTo>
                  <a:cubicBezTo>
                    <a:pt x="11695" y="4412"/>
                    <a:pt x="11553" y="4436"/>
                    <a:pt x="11410" y="4484"/>
                  </a:cubicBezTo>
                  <a:cubicBezTo>
                    <a:pt x="10604" y="4744"/>
                    <a:pt x="9750" y="4958"/>
                    <a:pt x="8896" y="5124"/>
                  </a:cubicBezTo>
                  <a:cubicBezTo>
                    <a:pt x="7662" y="5385"/>
                    <a:pt x="6476" y="5812"/>
                    <a:pt x="5385" y="6429"/>
                  </a:cubicBezTo>
                  <a:cubicBezTo>
                    <a:pt x="5172" y="6547"/>
                    <a:pt x="4958" y="6690"/>
                    <a:pt x="4745" y="6832"/>
                  </a:cubicBezTo>
                  <a:cubicBezTo>
                    <a:pt x="4673" y="6879"/>
                    <a:pt x="4650" y="6974"/>
                    <a:pt x="4555" y="7117"/>
                  </a:cubicBezTo>
                  <a:cubicBezTo>
                    <a:pt x="5029" y="7164"/>
                    <a:pt x="5433" y="7211"/>
                    <a:pt x="5836" y="7235"/>
                  </a:cubicBezTo>
                  <a:cubicBezTo>
                    <a:pt x="6524" y="7283"/>
                    <a:pt x="7212" y="7306"/>
                    <a:pt x="7876" y="7330"/>
                  </a:cubicBezTo>
                  <a:cubicBezTo>
                    <a:pt x="8564" y="7354"/>
                    <a:pt x="9299" y="7425"/>
                    <a:pt x="9987" y="7235"/>
                  </a:cubicBezTo>
                  <a:cubicBezTo>
                    <a:pt x="10082" y="7211"/>
                    <a:pt x="10177" y="7211"/>
                    <a:pt x="10272" y="7235"/>
                  </a:cubicBezTo>
                  <a:cubicBezTo>
                    <a:pt x="10414" y="7259"/>
                    <a:pt x="10509" y="7377"/>
                    <a:pt x="10509" y="7496"/>
                  </a:cubicBezTo>
                  <a:cubicBezTo>
                    <a:pt x="10533" y="7615"/>
                    <a:pt x="10485" y="7757"/>
                    <a:pt x="10390" y="7828"/>
                  </a:cubicBezTo>
                  <a:cubicBezTo>
                    <a:pt x="10272" y="7876"/>
                    <a:pt x="10153" y="7923"/>
                    <a:pt x="10034" y="7947"/>
                  </a:cubicBezTo>
                  <a:cubicBezTo>
                    <a:pt x="9773" y="8018"/>
                    <a:pt x="9513" y="8065"/>
                    <a:pt x="9252" y="8113"/>
                  </a:cubicBezTo>
                  <a:cubicBezTo>
                    <a:pt x="9299" y="8184"/>
                    <a:pt x="9323" y="8231"/>
                    <a:pt x="9346" y="8303"/>
                  </a:cubicBezTo>
                  <a:cubicBezTo>
                    <a:pt x="9465" y="8658"/>
                    <a:pt x="9394" y="8848"/>
                    <a:pt x="9062" y="8896"/>
                  </a:cubicBezTo>
                  <a:cubicBezTo>
                    <a:pt x="8777" y="8967"/>
                    <a:pt x="8516" y="9109"/>
                    <a:pt x="8327" y="9346"/>
                  </a:cubicBezTo>
                  <a:cubicBezTo>
                    <a:pt x="6951" y="10675"/>
                    <a:pt x="5670" y="12122"/>
                    <a:pt x="4484" y="13616"/>
                  </a:cubicBezTo>
                  <a:cubicBezTo>
                    <a:pt x="4128" y="14019"/>
                    <a:pt x="3914" y="14517"/>
                    <a:pt x="3843" y="15039"/>
                  </a:cubicBezTo>
                  <a:cubicBezTo>
                    <a:pt x="3938" y="15182"/>
                    <a:pt x="4009" y="15324"/>
                    <a:pt x="4104" y="15490"/>
                  </a:cubicBezTo>
                  <a:close/>
                  <a:moveTo>
                    <a:pt x="29130" y="44928"/>
                  </a:moveTo>
                  <a:cubicBezTo>
                    <a:pt x="29272" y="44595"/>
                    <a:pt x="29391" y="44287"/>
                    <a:pt x="29533" y="44026"/>
                  </a:cubicBezTo>
                  <a:cubicBezTo>
                    <a:pt x="29841" y="43433"/>
                    <a:pt x="30031" y="42793"/>
                    <a:pt x="30126" y="42152"/>
                  </a:cubicBezTo>
                  <a:cubicBezTo>
                    <a:pt x="30316" y="41109"/>
                    <a:pt x="30268" y="40041"/>
                    <a:pt x="30316" y="38997"/>
                  </a:cubicBezTo>
                  <a:cubicBezTo>
                    <a:pt x="30339" y="38357"/>
                    <a:pt x="30292" y="37716"/>
                    <a:pt x="30292" y="37076"/>
                  </a:cubicBezTo>
                  <a:cubicBezTo>
                    <a:pt x="30292" y="36151"/>
                    <a:pt x="30197" y="35226"/>
                    <a:pt x="30055" y="34301"/>
                  </a:cubicBezTo>
                  <a:cubicBezTo>
                    <a:pt x="29984" y="33613"/>
                    <a:pt x="29841" y="32925"/>
                    <a:pt x="29723" y="32237"/>
                  </a:cubicBezTo>
                  <a:cubicBezTo>
                    <a:pt x="29675" y="31976"/>
                    <a:pt x="29675" y="31739"/>
                    <a:pt x="29652" y="31502"/>
                  </a:cubicBezTo>
                  <a:cubicBezTo>
                    <a:pt x="29652" y="31359"/>
                    <a:pt x="29628" y="31241"/>
                    <a:pt x="29485" y="31193"/>
                  </a:cubicBezTo>
                  <a:cubicBezTo>
                    <a:pt x="29367" y="31146"/>
                    <a:pt x="29248" y="31169"/>
                    <a:pt x="29153" y="31264"/>
                  </a:cubicBezTo>
                  <a:cubicBezTo>
                    <a:pt x="29106" y="31288"/>
                    <a:pt x="29082" y="31312"/>
                    <a:pt x="29035" y="31336"/>
                  </a:cubicBezTo>
                  <a:cubicBezTo>
                    <a:pt x="28726" y="31573"/>
                    <a:pt x="28418" y="31810"/>
                    <a:pt x="28086" y="32000"/>
                  </a:cubicBezTo>
                  <a:cubicBezTo>
                    <a:pt x="27564" y="32332"/>
                    <a:pt x="27066" y="32640"/>
                    <a:pt x="26544" y="32949"/>
                  </a:cubicBezTo>
                  <a:cubicBezTo>
                    <a:pt x="26449" y="33020"/>
                    <a:pt x="26378" y="33115"/>
                    <a:pt x="26283" y="33186"/>
                  </a:cubicBezTo>
                  <a:cubicBezTo>
                    <a:pt x="26520" y="33542"/>
                    <a:pt x="26663" y="33921"/>
                    <a:pt x="26710" y="34324"/>
                  </a:cubicBezTo>
                  <a:lnTo>
                    <a:pt x="26710" y="35558"/>
                  </a:lnTo>
                  <a:cubicBezTo>
                    <a:pt x="26686" y="35961"/>
                    <a:pt x="26544" y="36341"/>
                    <a:pt x="26283" y="36649"/>
                  </a:cubicBezTo>
                  <a:cubicBezTo>
                    <a:pt x="25951" y="37195"/>
                    <a:pt x="25382" y="37527"/>
                    <a:pt x="24741" y="37574"/>
                  </a:cubicBezTo>
                  <a:cubicBezTo>
                    <a:pt x="24291" y="37622"/>
                    <a:pt x="23840" y="37455"/>
                    <a:pt x="23508" y="37147"/>
                  </a:cubicBezTo>
                  <a:cubicBezTo>
                    <a:pt x="23176" y="36791"/>
                    <a:pt x="22915" y="36388"/>
                    <a:pt x="22725" y="35961"/>
                  </a:cubicBezTo>
                  <a:cubicBezTo>
                    <a:pt x="22654" y="35700"/>
                    <a:pt x="22535" y="35463"/>
                    <a:pt x="22369" y="35249"/>
                  </a:cubicBezTo>
                  <a:lnTo>
                    <a:pt x="19784" y="36103"/>
                  </a:lnTo>
                  <a:cubicBezTo>
                    <a:pt x="19760" y="36175"/>
                    <a:pt x="19760" y="36269"/>
                    <a:pt x="19760" y="36364"/>
                  </a:cubicBezTo>
                  <a:lnTo>
                    <a:pt x="19760" y="38475"/>
                  </a:lnTo>
                  <a:cubicBezTo>
                    <a:pt x="19760" y="39472"/>
                    <a:pt x="19784" y="40492"/>
                    <a:pt x="19760" y="41512"/>
                  </a:cubicBezTo>
                  <a:cubicBezTo>
                    <a:pt x="19689" y="43006"/>
                    <a:pt x="19546" y="44524"/>
                    <a:pt x="19357" y="46019"/>
                  </a:cubicBezTo>
                  <a:cubicBezTo>
                    <a:pt x="19286" y="46968"/>
                    <a:pt x="19262" y="47916"/>
                    <a:pt x="19286" y="48865"/>
                  </a:cubicBezTo>
                  <a:cubicBezTo>
                    <a:pt x="19309" y="49008"/>
                    <a:pt x="19333" y="49174"/>
                    <a:pt x="19380" y="49316"/>
                  </a:cubicBezTo>
                  <a:cubicBezTo>
                    <a:pt x="22654" y="49624"/>
                    <a:pt x="25927" y="49031"/>
                    <a:pt x="28869" y="47608"/>
                  </a:cubicBezTo>
                  <a:cubicBezTo>
                    <a:pt x="28869" y="47276"/>
                    <a:pt x="28987" y="46920"/>
                    <a:pt x="28774" y="46564"/>
                  </a:cubicBezTo>
                  <a:lnTo>
                    <a:pt x="28608" y="46802"/>
                  </a:lnTo>
                  <a:cubicBezTo>
                    <a:pt x="28513" y="46944"/>
                    <a:pt x="28394" y="47110"/>
                    <a:pt x="28276" y="47252"/>
                  </a:cubicBezTo>
                  <a:cubicBezTo>
                    <a:pt x="28133" y="47442"/>
                    <a:pt x="27872" y="47489"/>
                    <a:pt x="27683" y="47371"/>
                  </a:cubicBezTo>
                  <a:cubicBezTo>
                    <a:pt x="27469" y="47228"/>
                    <a:pt x="27374" y="46991"/>
                    <a:pt x="27469" y="46778"/>
                  </a:cubicBezTo>
                  <a:cubicBezTo>
                    <a:pt x="27517" y="46635"/>
                    <a:pt x="27683" y="46541"/>
                    <a:pt x="27588" y="46351"/>
                  </a:cubicBezTo>
                  <a:cubicBezTo>
                    <a:pt x="27398" y="46398"/>
                    <a:pt x="27232" y="46446"/>
                    <a:pt x="27066" y="46493"/>
                  </a:cubicBezTo>
                  <a:cubicBezTo>
                    <a:pt x="26639" y="46635"/>
                    <a:pt x="26165" y="46683"/>
                    <a:pt x="25714" y="46588"/>
                  </a:cubicBezTo>
                  <a:cubicBezTo>
                    <a:pt x="25548" y="46564"/>
                    <a:pt x="25405" y="46446"/>
                    <a:pt x="25382" y="46256"/>
                  </a:cubicBezTo>
                  <a:cubicBezTo>
                    <a:pt x="25358" y="46090"/>
                    <a:pt x="25453" y="45924"/>
                    <a:pt x="25595" y="45853"/>
                  </a:cubicBezTo>
                  <a:cubicBezTo>
                    <a:pt x="25832" y="45734"/>
                    <a:pt x="26046" y="45639"/>
                    <a:pt x="26283" y="45568"/>
                  </a:cubicBezTo>
                  <a:cubicBezTo>
                    <a:pt x="26592" y="45449"/>
                    <a:pt x="26924" y="45402"/>
                    <a:pt x="27232" y="45283"/>
                  </a:cubicBezTo>
                  <a:cubicBezTo>
                    <a:pt x="27849" y="45070"/>
                    <a:pt x="28489" y="44928"/>
                    <a:pt x="29130" y="44904"/>
                  </a:cubicBezTo>
                  <a:close/>
                  <a:moveTo>
                    <a:pt x="29936" y="47205"/>
                  </a:moveTo>
                  <a:cubicBezTo>
                    <a:pt x="30458" y="47039"/>
                    <a:pt x="30932" y="46944"/>
                    <a:pt x="31383" y="46778"/>
                  </a:cubicBezTo>
                  <a:cubicBezTo>
                    <a:pt x="32569" y="46303"/>
                    <a:pt x="33826" y="45995"/>
                    <a:pt x="34989" y="45473"/>
                  </a:cubicBezTo>
                  <a:cubicBezTo>
                    <a:pt x="35107" y="45449"/>
                    <a:pt x="35226" y="45426"/>
                    <a:pt x="35345" y="45378"/>
                  </a:cubicBezTo>
                  <a:cubicBezTo>
                    <a:pt x="36056" y="45117"/>
                    <a:pt x="36744" y="44880"/>
                    <a:pt x="37432" y="44572"/>
                  </a:cubicBezTo>
                  <a:cubicBezTo>
                    <a:pt x="38167" y="44263"/>
                    <a:pt x="38333" y="43836"/>
                    <a:pt x="38120" y="43077"/>
                  </a:cubicBezTo>
                  <a:cubicBezTo>
                    <a:pt x="37978" y="42579"/>
                    <a:pt x="37811" y="42105"/>
                    <a:pt x="37622" y="41630"/>
                  </a:cubicBezTo>
                  <a:cubicBezTo>
                    <a:pt x="37408" y="41156"/>
                    <a:pt x="37195" y="40729"/>
                    <a:pt x="36958" y="40278"/>
                  </a:cubicBezTo>
                  <a:cubicBezTo>
                    <a:pt x="36507" y="39519"/>
                    <a:pt x="36009" y="38784"/>
                    <a:pt x="35439" y="38096"/>
                  </a:cubicBezTo>
                  <a:cubicBezTo>
                    <a:pt x="34989" y="37503"/>
                    <a:pt x="34514" y="36886"/>
                    <a:pt x="34064" y="36269"/>
                  </a:cubicBezTo>
                  <a:cubicBezTo>
                    <a:pt x="33684" y="35748"/>
                    <a:pt x="33376" y="35178"/>
                    <a:pt x="32972" y="34704"/>
                  </a:cubicBezTo>
                  <a:cubicBezTo>
                    <a:pt x="32403" y="34016"/>
                    <a:pt x="31786" y="33376"/>
                    <a:pt x="31193" y="32711"/>
                  </a:cubicBezTo>
                  <a:cubicBezTo>
                    <a:pt x="31098" y="32616"/>
                    <a:pt x="31004" y="32545"/>
                    <a:pt x="30885" y="32474"/>
                  </a:cubicBezTo>
                  <a:lnTo>
                    <a:pt x="30790" y="32474"/>
                  </a:lnTo>
                  <a:cubicBezTo>
                    <a:pt x="30790" y="32522"/>
                    <a:pt x="30790" y="32569"/>
                    <a:pt x="30790" y="32593"/>
                  </a:cubicBezTo>
                  <a:cubicBezTo>
                    <a:pt x="31122" y="33755"/>
                    <a:pt x="31146" y="34965"/>
                    <a:pt x="31359" y="36151"/>
                  </a:cubicBezTo>
                  <a:cubicBezTo>
                    <a:pt x="31383" y="36222"/>
                    <a:pt x="31383" y="36317"/>
                    <a:pt x="31359" y="36388"/>
                  </a:cubicBezTo>
                  <a:cubicBezTo>
                    <a:pt x="31359" y="37337"/>
                    <a:pt x="31407" y="38309"/>
                    <a:pt x="31383" y="39258"/>
                  </a:cubicBezTo>
                  <a:cubicBezTo>
                    <a:pt x="31407" y="40160"/>
                    <a:pt x="31359" y="41061"/>
                    <a:pt x="31241" y="41962"/>
                  </a:cubicBezTo>
                  <a:cubicBezTo>
                    <a:pt x="31170" y="42722"/>
                    <a:pt x="30980" y="43481"/>
                    <a:pt x="30648" y="44168"/>
                  </a:cubicBezTo>
                  <a:cubicBezTo>
                    <a:pt x="30363" y="44809"/>
                    <a:pt x="30102" y="45449"/>
                    <a:pt x="29889" y="46137"/>
                  </a:cubicBezTo>
                  <a:cubicBezTo>
                    <a:pt x="29841" y="46232"/>
                    <a:pt x="29841" y="46327"/>
                    <a:pt x="29841" y="46422"/>
                  </a:cubicBezTo>
                  <a:cubicBezTo>
                    <a:pt x="29889" y="46659"/>
                    <a:pt x="29912" y="46873"/>
                    <a:pt x="29936" y="47181"/>
                  </a:cubicBezTo>
                  <a:close/>
                  <a:moveTo>
                    <a:pt x="20495" y="50526"/>
                  </a:moveTo>
                  <a:cubicBezTo>
                    <a:pt x="20329" y="51071"/>
                    <a:pt x="20092" y="51593"/>
                    <a:pt x="19784" y="52091"/>
                  </a:cubicBezTo>
                  <a:cubicBezTo>
                    <a:pt x="19618" y="52376"/>
                    <a:pt x="19523" y="52708"/>
                    <a:pt x="19499" y="53040"/>
                  </a:cubicBezTo>
                  <a:cubicBezTo>
                    <a:pt x="19879" y="53420"/>
                    <a:pt x="20400" y="53633"/>
                    <a:pt x="20946" y="53633"/>
                  </a:cubicBezTo>
                  <a:cubicBezTo>
                    <a:pt x="21444" y="53609"/>
                    <a:pt x="21942" y="53633"/>
                    <a:pt x="22440" y="53633"/>
                  </a:cubicBezTo>
                  <a:cubicBezTo>
                    <a:pt x="22678" y="53657"/>
                    <a:pt x="22939" y="53609"/>
                    <a:pt x="23152" y="53491"/>
                  </a:cubicBezTo>
                  <a:cubicBezTo>
                    <a:pt x="23437" y="53348"/>
                    <a:pt x="23721" y="53254"/>
                    <a:pt x="24006" y="53159"/>
                  </a:cubicBezTo>
                  <a:cubicBezTo>
                    <a:pt x="24291" y="53088"/>
                    <a:pt x="24528" y="52874"/>
                    <a:pt x="24599" y="52589"/>
                  </a:cubicBezTo>
                  <a:cubicBezTo>
                    <a:pt x="24812" y="52162"/>
                    <a:pt x="25050" y="51759"/>
                    <a:pt x="25311" y="51356"/>
                  </a:cubicBezTo>
                  <a:cubicBezTo>
                    <a:pt x="25429" y="51071"/>
                    <a:pt x="25714" y="50881"/>
                    <a:pt x="26046" y="50881"/>
                  </a:cubicBezTo>
                  <a:cubicBezTo>
                    <a:pt x="26093" y="50881"/>
                    <a:pt x="26141" y="50858"/>
                    <a:pt x="26212" y="50834"/>
                  </a:cubicBezTo>
                  <a:lnTo>
                    <a:pt x="27635" y="50431"/>
                  </a:lnTo>
                  <a:cubicBezTo>
                    <a:pt x="27683" y="50407"/>
                    <a:pt x="27754" y="50407"/>
                    <a:pt x="27801" y="50407"/>
                  </a:cubicBezTo>
                  <a:cubicBezTo>
                    <a:pt x="28110" y="50407"/>
                    <a:pt x="28394" y="50336"/>
                    <a:pt x="28679" y="50217"/>
                  </a:cubicBezTo>
                  <a:cubicBezTo>
                    <a:pt x="29106" y="50099"/>
                    <a:pt x="29509" y="49980"/>
                    <a:pt x="29936" y="49909"/>
                  </a:cubicBezTo>
                  <a:cubicBezTo>
                    <a:pt x="30245" y="49885"/>
                    <a:pt x="30553" y="49814"/>
                    <a:pt x="30838" y="49695"/>
                  </a:cubicBezTo>
                  <a:cubicBezTo>
                    <a:pt x="31193" y="49482"/>
                    <a:pt x="31668" y="49648"/>
                    <a:pt x="31834" y="50028"/>
                  </a:cubicBezTo>
                  <a:cubicBezTo>
                    <a:pt x="31881" y="50194"/>
                    <a:pt x="31929" y="50336"/>
                    <a:pt x="31929" y="50502"/>
                  </a:cubicBezTo>
                  <a:cubicBezTo>
                    <a:pt x="31929" y="50739"/>
                    <a:pt x="31929" y="50953"/>
                    <a:pt x="31929" y="51190"/>
                  </a:cubicBezTo>
                  <a:lnTo>
                    <a:pt x="31929" y="51925"/>
                  </a:lnTo>
                  <a:cubicBezTo>
                    <a:pt x="32142" y="52044"/>
                    <a:pt x="32379" y="52115"/>
                    <a:pt x="32640" y="52091"/>
                  </a:cubicBezTo>
                  <a:lnTo>
                    <a:pt x="34443" y="52091"/>
                  </a:lnTo>
                  <a:cubicBezTo>
                    <a:pt x="34538" y="52115"/>
                    <a:pt x="34633" y="52091"/>
                    <a:pt x="34728" y="52044"/>
                  </a:cubicBezTo>
                  <a:cubicBezTo>
                    <a:pt x="35439" y="51688"/>
                    <a:pt x="36222" y="51451"/>
                    <a:pt x="36863" y="50929"/>
                  </a:cubicBezTo>
                  <a:cubicBezTo>
                    <a:pt x="37147" y="50715"/>
                    <a:pt x="37384" y="50407"/>
                    <a:pt x="37551" y="50075"/>
                  </a:cubicBezTo>
                  <a:cubicBezTo>
                    <a:pt x="37645" y="49862"/>
                    <a:pt x="37740" y="49624"/>
                    <a:pt x="37835" y="49411"/>
                  </a:cubicBezTo>
                  <a:cubicBezTo>
                    <a:pt x="37930" y="49174"/>
                    <a:pt x="37978" y="48936"/>
                    <a:pt x="37978" y="48675"/>
                  </a:cubicBezTo>
                  <a:lnTo>
                    <a:pt x="37978" y="45948"/>
                  </a:lnTo>
                  <a:cubicBezTo>
                    <a:pt x="37978" y="45853"/>
                    <a:pt x="38001" y="45734"/>
                    <a:pt x="37835" y="45663"/>
                  </a:cubicBezTo>
                  <a:cubicBezTo>
                    <a:pt x="37788" y="45687"/>
                    <a:pt x="37693" y="45710"/>
                    <a:pt x="37574" y="45758"/>
                  </a:cubicBezTo>
                  <a:cubicBezTo>
                    <a:pt x="36981" y="45971"/>
                    <a:pt x="36388" y="46208"/>
                    <a:pt x="35795" y="46422"/>
                  </a:cubicBezTo>
                  <a:cubicBezTo>
                    <a:pt x="34609" y="46825"/>
                    <a:pt x="33423" y="47228"/>
                    <a:pt x="32237" y="47655"/>
                  </a:cubicBezTo>
                  <a:lnTo>
                    <a:pt x="30814" y="48154"/>
                  </a:lnTo>
                  <a:cubicBezTo>
                    <a:pt x="30600" y="48225"/>
                    <a:pt x="30387" y="48272"/>
                    <a:pt x="30173" y="48367"/>
                  </a:cubicBezTo>
                  <a:cubicBezTo>
                    <a:pt x="29367" y="48675"/>
                    <a:pt x="28560" y="49008"/>
                    <a:pt x="27754" y="49316"/>
                  </a:cubicBezTo>
                  <a:cubicBezTo>
                    <a:pt x="26995" y="49577"/>
                    <a:pt x="26212" y="49790"/>
                    <a:pt x="25453" y="50004"/>
                  </a:cubicBezTo>
                  <a:cubicBezTo>
                    <a:pt x="24243" y="50360"/>
                    <a:pt x="23010" y="50526"/>
                    <a:pt x="21776" y="50526"/>
                  </a:cubicBezTo>
                  <a:close/>
                  <a:moveTo>
                    <a:pt x="30766" y="50976"/>
                  </a:moveTo>
                  <a:cubicBezTo>
                    <a:pt x="30363" y="50976"/>
                    <a:pt x="29960" y="51024"/>
                    <a:pt x="29580" y="51119"/>
                  </a:cubicBezTo>
                  <a:cubicBezTo>
                    <a:pt x="29011" y="51261"/>
                    <a:pt x="28465" y="51498"/>
                    <a:pt x="27872" y="51498"/>
                  </a:cubicBezTo>
                  <a:cubicBezTo>
                    <a:pt x="27849" y="51498"/>
                    <a:pt x="27801" y="51498"/>
                    <a:pt x="27754" y="51522"/>
                  </a:cubicBezTo>
                  <a:cubicBezTo>
                    <a:pt x="27469" y="51641"/>
                    <a:pt x="27185" y="51712"/>
                    <a:pt x="26876" y="51759"/>
                  </a:cubicBezTo>
                  <a:cubicBezTo>
                    <a:pt x="26449" y="51783"/>
                    <a:pt x="26070" y="52044"/>
                    <a:pt x="25904" y="52447"/>
                  </a:cubicBezTo>
                  <a:cubicBezTo>
                    <a:pt x="25832" y="52661"/>
                    <a:pt x="25738" y="52850"/>
                    <a:pt x="25619" y="53040"/>
                  </a:cubicBezTo>
                  <a:cubicBezTo>
                    <a:pt x="25311" y="53538"/>
                    <a:pt x="25073" y="54131"/>
                    <a:pt x="24362" y="54179"/>
                  </a:cubicBezTo>
                  <a:cubicBezTo>
                    <a:pt x="24314" y="54179"/>
                    <a:pt x="24267" y="54202"/>
                    <a:pt x="24243" y="54226"/>
                  </a:cubicBezTo>
                  <a:cubicBezTo>
                    <a:pt x="23626" y="54558"/>
                    <a:pt x="22915" y="54724"/>
                    <a:pt x="22227" y="54701"/>
                  </a:cubicBezTo>
                  <a:cubicBezTo>
                    <a:pt x="22179" y="54701"/>
                    <a:pt x="22156" y="54748"/>
                    <a:pt x="22037" y="54795"/>
                  </a:cubicBezTo>
                  <a:cubicBezTo>
                    <a:pt x="22346" y="55128"/>
                    <a:pt x="22037" y="55436"/>
                    <a:pt x="21990" y="55768"/>
                  </a:cubicBezTo>
                  <a:cubicBezTo>
                    <a:pt x="22156" y="55981"/>
                    <a:pt x="22417" y="56100"/>
                    <a:pt x="22701" y="56053"/>
                  </a:cubicBezTo>
                  <a:cubicBezTo>
                    <a:pt x="23294" y="56053"/>
                    <a:pt x="23887" y="56029"/>
                    <a:pt x="24504" y="56029"/>
                  </a:cubicBezTo>
                  <a:cubicBezTo>
                    <a:pt x="25002" y="56029"/>
                    <a:pt x="25524" y="55981"/>
                    <a:pt x="26022" y="55863"/>
                  </a:cubicBezTo>
                  <a:cubicBezTo>
                    <a:pt x="26449" y="55721"/>
                    <a:pt x="26900" y="55602"/>
                    <a:pt x="27327" y="55507"/>
                  </a:cubicBezTo>
                  <a:cubicBezTo>
                    <a:pt x="28774" y="55151"/>
                    <a:pt x="30197" y="54724"/>
                    <a:pt x="31597" y="54202"/>
                  </a:cubicBezTo>
                  <a:cubicBezTo>
                    <a:pt x="32024" y="54036"/>
                    <a:pt x="32498" y="53918"/>
                    <a:pt x="32972" y="53847"/>
                  </a:cubicBezTo>
                  <a:cubicBezTo>
                    <a:pt x="33162" y="53823"/>
                    <a:pt x="33352" y="53775"/>
                    <a:pt x="33565" y="53728"/>
                  </a:cubicBezTo>
                  <a:lnTo>
                    <a:pt x="33565" y="53254"/>
                  </a:lnTo>
                  <a:cubicBezTo>
                    <a:pt x="33423" y="53230"/>
                    <a:pt x="33281" y="53230"/>
                    <a:pt x="33138" y="53230"/>
                  </a:cubicBezTo>
                  <a:cubicBezTo>
                    <a:pt x="32498" y="53230"/>
                    <a:pt x="31858" y="53135"/>
                    <a:pt x="31241" y="52945"/>
                  </a:cubicBezTo>
                  <a:cubicBezTo>
                    <a:pt x="30980" y="52898"/>
                    <a:pt x="30743" y="52708"/>
                    <a:pt x="30648" y="52447"/>
                  </a:cubicBezTo>
                  <a:cubicBezTo>
                    <a:pt x="30529" y="52186"/>
                    <a:pt x="30553" y="51878"/>
                    <a:pt x="30695" y="51617"/>
                  </a:cubicBezTo>
                  <a:cubicBezTo>
                    <a:pt x="30838" y="51427"/>
                    <a:pt x="30838" y="51190"/>
                    <a:pt x="30766" y="50976"/>
                  </a:cubicBezTo>
                  <a:close/>
                  <a:moveTo>
                    <a:pt x="4958" y="46825"/>
                  </a:moveTo>
                  <a:cubicBezTo>
                    <a:pt x="4934" y="46896"/>
                    <a:pt x="4911" y="46944"/>
                    <a:pt x="4911" y="46968"/>
                  </a:cubicBezTo>
                  <a:cubicBezTo>
                    <a:pt x="4958" y="47347"/>
                    <a:pt x="4982" y="47703"/>
                    <a:pt x="5029" y="48082"/>
                  </a:cubicBezTo>
                  <a:cubicBezTo>
                    <a:pt x="5243" y="49150"/>
                    <a:pt x="5361" y="50241"/>
                    <a:pt x="5385" y="51332"/>
                  </a:cubicBezTo>
                  <a:cubicBezTo>
                    <a:pt x="5385" y="51854"/>
                    <a:pt x="5480" y="52352"/>
                    <a:pt x="5646" y="52827"/>
                  </a:cubicBezTo>
                  <a:cubicBezTo>
                    <a:pt x="5693" y="52850"/>
                    <a:pt x="5741" y="52874"/>
                    <a:pt x="5788" y="52874"/>
                  </a:cubicBezTo>
                  <a:lnTo>
                    <a:pt x="8659" y="52305"/>
                  </a:lnTo>
                  <a:cubicBezTo>
                    <a:pt x="8753" y="51878"/>
                    <a:pt x="8659" y="50929"/>
                    <a:pt x="8350" y="49197"/>
                  </a:cubicBezTo>
                  <a:cubicBezTo>
                    <a:pt x="8327" y="49174"/>
                    <a:pt x="8303" y="49126"/>
                    <a:pt x="8255" y="49102"/>
                  </a:cubicBezTo>
                  <a:cubicBezTo>
                    <a:pt x="7852" y="48770"/>
                    <a:pt x="7828" y="48747"/>
                    <a:pt x="8137" y="48343"/>
                  </a:cubicBezTo>
                  <a:cubicBezTo>
                    <a:pt x="8232" y="48201"/>
                    <a:pt x="8279" y="48035"/>
                    <a:pt x="8255" y="47869"/>
                  </a:cubicBezTo>
                  <a:cubicBezTo>
                    <a:pt x="8208" y="47584"/>
                    <a:pt x="8160" y="47300"/>
                    <a:pt x="8089" y="47015"/>
                  </a:cubicBezTo>
                  <a:cubicBezTo>
                    <a:pt x="8089" y="46944"/>
                    <a:pt x="8089" y="46802"/>
                    <a:pt x="7923" y="46778"/>
                  </a:cubicBezTo>
                  <a:cubicBezTo>
                    <a:pt x="7852" y="46849"/>
                    <a:pt x="7781" y="46920"/>
                    <a:pt x="7710" y="46991"/>
                  </a:cubicBezTo>
                  <a:cubicBezTo>
                    <a:pt x="7425" y="47252"/>
                    <a:pt x="7164" y="47537"/>
                    <a:pt x="6880" y="47798"/>
                  </a:cubicBezTo>
                  <a:cubicBezTo>
                    <a:pt x="6642" y="47988"/>
                    <a:pt x="6381" y="48177"/>
                    <a:pt x="6120" y="48343"/>
                  </a:cubicBezTo>
                  <a:cubicBezTo>
                    <a:pt x="5883" y="48509"/>
                    <a:pt x="5551" y="48438"/>
                    <a:pt x="5409" y="48201"/>
                  </a:cubicBezTo>
                  <a:cubicBezTo>
                    <a:pt x="5267" y="47988"/>
                    <a:pt x="5314" y="47703"/>
                    <a:pt x="5504" y="47537"/>
                  </a:cubicBezTo>
                  <a:cubicBezTo>
                    <a:pt x="5670" y="47442"/>
                    <a:pt x="5812" y="47323"/>
                    <a:pt x="5978" y="47228"/>
                  </a:cubicBezTo>
                  <a:cubicBezTo>
                    <a:pt x="6144" y="47134"/>
                    <a:pt x="6287" y="46991"/>
                    <a:pt x="6358" y="46802"/>
                  </a:cubicBezTo>
                  <a:cubicBezTo>
                    <a:pt x="5954" y="46802"/>
                    <a:pt x="5599" y="46778"/>
                    <a:pt x="5219" y="46778"/>
                  </a:cubicBezTo>
                  <a:cubicBezTo>
                    <a:pt x="5124" y="46778"/>
                    <a:pt x="5053" y="46802"/>
                    <a:pt x="4958" y="46802"/>
                  </a:cubicBezTo>
                  <a:close/>
                  <a:moveTo>
                    <a:pt x="4531" y="42698"/>
                  </a:moveTo>
                  <a:cubicBezTo>
                    <a:pt x="4555" y="43220"/>
                    <a:pt x="4555" y="43718"/>
                    <a:pt x="4650" y="44192"/>
                  </a:cubicBezTo>
                  <a:cubicBezTo>
                    <a:pt x="4721" y="44667"/>
                    <a:pt x="4697" y="45165"/>
                    <a:pt x="4887" y="45639"/>
                  </a:cubicBezTo>
                  <a:cubicBezTo>
                    <a:pt x="5693" y="45687"/>
                    <a:pt x="6524" y="45639"/>
                    <a:pt x="7330" y="45544"/>
                  </a:cubicBezTo>
                  <a:cubicBezTo>
                    <a:pt x="7449" y="45521"/>
                    <a:pt x="7591" y="45473"/>
                    <a:pt x="7710" y="45402"/>
                  </a:cubicBezTo>
                  <a:cubicBezTo>
                    <a:pt x="7473" y="44335"/>
                    <a:pt x="7235" y="43291"/>
                    <a:pt x="6998" y="42271"/>
                  </a:cubicBezTo>
                  <a:cubicBezTo>
                    <a:pt x="6785" y="42200"/>
                    <a:pt x="6571" y="42200"/>
                    <a:pt x="6358" y="42295"/>
                  </a:cubicBezTo>
                  <a:cubicBezTo>
                    <a:pt x="6026" y="42413"/>
                    <a:pt x="5670" y="42461"/>
                    <a:pt x="5338" y="42461"/>
                  </a:cubicBezTo>
                  <a:cubicBezTo>
                    <a:pt x="5029" y="42461"/>
                    <a:pt x="4768" y="42532"/>
                    <a:pt x="4507" y="42698"/>
                  </a:cubicBezTo>
                  <a:close/>
                  <a:moveTo>
                    <a:pt x="35250" y="16202"/>
                  </a:moveTo>
                  <a:cubicBezTo>
                    <a:pt x="35748" y="15893"/>
                    <a:pt x="36127" y="15443"/>
                    <a:pt x="36341" y="14921"/>
                  </a:cubicBezTo>
                  <a:cubicBezTo>
                    <a:pt x="36602" y="14328"/>
                    <a:pt x="36578" y="13640"/>
                    <a:pt x="36293" y="13070"/>
                  </a:cubicBezTo>
                  <a:cubicBezTo>
                    <a:pt x="36104" y="12572"/>
                    <a:pt x="35511" y="12383"/>
                    <a:pt x="35060" y="12667"/>
                  </a:cubicBezTo>
                  <a:cubicBezTo>
                    <a:pt x="34609" y="12904"/>
                    <a:pt x="34372" y="13308"/>
                    <a:pt x="34135" y="13711"/>
                  </a:cubicBezTo>
                  <a:cubicBezTo>
                    <a:pt x="34253" y="13853"/>
                    <a:pt x="34372" y="13996"/>
                    <a:pt x="34467" y="14162"/>
                  </a:cubicBezTo>
                  <a:cubicBezTo>
                    <a:pt x="34657" y="14565"/>
                    <a:pt x="34799" y="14944"/>
                    <a:pt x="34965" y="15348"/>
                  </a:cubicBezTo>
                  <a:cubicBezTo>
                    <a:pt x="35060" y="15609"/>
                    <a:pt x="35131" y="15870"/>
                    <a:pt x="35250" y="16178"/>
                  </a:cubicBezTo>
                  <a:close/>
                  <a:moveTo>
                    <a:pt x="23365" y="34870"/>
                  </a:moveTo>
                  <a:cubicBezTo>
                    <a:pt x="23532" y="35202"/>
                    <a:pt x="23650" y="35534"/>
                    <a:pt x="23840" y="35842"/>
                  </a:cubicBezTo>
                  <a:cubicBezTo>
                    <a:pt x="23911" y="35985"/>
                    <a:pt x="24030" y="36103"/>
                    <a:pt x="24125" y="36222"/>
                  </a:cubicBezTo>
                  <a:cubicBezTo>
                    <a:pt x="24385" y="36554"/>
                    <a:pt x="24884" y="36578"/>
                    <a:pt x="25168" y="36293"/>
                  </a:cubicBezTo>
                  <a:cubicBezTo>
                    <a:pt x="25429" y="36103"/>
                    <a:pt x="25595" y="35819"/>
                    <a:pt x="25595" y="35510"/>
                  </a:cubicBezTo>
                  <a:cubicBezTo>
                    <a:pt x="25595" y="35131"/>
                    <a:pt x="25643" y="34751"/>
                    <a:pt x="25595" y="34396"/>
                  </a:cubicBezTo>
                  <a:cubicBezTo>
                    <a:pt x="25619" y="34135"/>
                    <a:pt x="25500" y="33897"/>
                    <a:pt x="25263" y="33802"/>
                  </a:cubicBezTo>
                  <a:close/>
                  <a:moveTo>
                    <a:pt x="6358" y="53941"/>
                  </a:moveTo>
                  <a:cubicBezTo>
                    <a:pt x="6642" y="54535"/>
                    <a:pt x="6974" y="55104"/>
                    <a:pt x="7330" y="55649"/>
                  </a:cubicBezTo>
                  <a:cubicBezTo>
                    <a:pt x="7449" y="55792"/>
                    <a:pt x="7544" y="55958"/>
                    <a:pt x="7757" y="56005"/>
                  </a:cubicBezTo>
                  <a:cubicBezTo>
                    <a:pt x="7781" y="55981"/>
                    <a:pt x="7828" y="55981"/>
                    <a:pt x="7852" y="55934"/>
                  </a:cubicBezTo>
                  <a:cubicBezTo>
                    <a:pt x="8066" y="55246"/>
                    <a:pt x="8303" y="54535"/>
                    <a:pt x="8516" y="53847"/>
                  </a:cubicBezTo>
                  <a:cubicBezTo>
                    <a:pt x="8540" y="53728"/>
                    <a:pt x="8540" y="53609"/>
                    <a:pt x="8564" y="53515"/>
                  </a:cubicBezTo>
                  <a:cubicBezTo>
                    <a:pt x="7971" y="53420"/>
                    <a:pt x="7449" y="53657"/>
                    <a:pt x="6903" y="53728"/>
                  </a:cubicBezTo>
                  <a:cubicBezTo>
                    <a:pt x="6690" y="53728"/>
                    <a:pt x="6500" y="53799"/>
                    <a:pt x="6358" y="53941"/>
                  </a:cubicBezTo>
                  <a:close/>
                  <a:moveTo>
                    <a:pt x="49197" y="51617"/>
                  </a:moveTo>
                  <a:cubicBezTo>
                    <a:pt x="49126" y="51451"/>
                    <a:pt x="49103" y="51332"/>
                    <a:pt x="49055" y="51285"/>
                  </a:cubicBezTo>
                  <a:cubicBezTo>
                    <a:pt x="48984" y="51237"/>
                    <a:pt x="48794" y="51119"/>
                    <a:pt x="48699" y="51024"/>
                  </a:cubicBezTo>
                  <a:cubicBezTo>
                    <a:pt x="48486" y="50787"/>
                    <a:pt x="48177" y="50668"/>
                    <a:pt x="47869" y="50692"/>
                  </a:cubicBezTo>
                  <a:lnTo>
                    <a:pt x="46944" y="50692"/>
                  </a:lnTo>
                  <a:cubicBezTo>
                    <a:pt x="46541" y="50715"/>
                    <a:pt x="46137" y="50810"/>
                    <a:pt x="45758" y="50953"/>
                  </a:cubicBezTo>
                  <a:cubicBezTo>
                    <a:pt x="46185" y="51332"/>
                    <a:pt x="46730" y="51546"/>
                    <a:pt x="47300" y="51617"/>
                  </a:cubicBezTo>
                  <a:cubicBezTo>
                    <a:pt x="47893" y="51641"/>
                    <a:pt x="48486" y="51617"/>
                    <a:pt x="49197" y="51617"/>
                  </a:cubicBezTo>
                  <a:close/>
                  <a:moveTo>
                    <a:pt x="1400" y="26900"/>
                  </a:moveTo>
                  <a:cubicBezTo>
                    <a:pt x="1115" y="27208"/>
                    <a:pt x="1139" y="27611"/>
                    <a:pt x="1115" y="27967"/>
                  </a:cubicBezTo>
                  <a:cubicBezTo>
                    <a:pt x="1068" y="28347"/>
                    <a:pt x="1210" y="28703"/>
                    <a:pt x="1519" y="28940"/>
                  </a:cubicBezTo>
                  <a:cubicBezTo>
                    <a:pt x="1851" y="29201"/>
                    <a:pt x="2278" y="29296"/>
                    <a:pt x="2681" y="29248"/>
                  </a:cubicBezTo>
                  <a:cubicBezTo>
                    <a:pt x="2467" y="28608"/>
                    <a:pt x="2278" y="27991"/>
                    <a:pt x="2064" y="27398"/>
                  </a:cubicBezTo>
                  <a:cubicBezTo>
                    <a:pt x="2017" y="27279"/>
                    <a:pt x="1946" y="27184"/>
                    <a:pt x="1851" y="27137"/>
                  </a:cubicBezTo>
                  <a:cubicBezTo>
                    <a:pt x="1708" y="27042"/>
                    <a:pt x="1542" y="26971"/>
                    <a:pt x="1400" y="26900"/>
                  </a:cubicBezTo>
                  <a:close/>
                  <a:moveTo>
                    <a:pt x="38903" y="55507"/>
                  </a:moveTo>
                  <a:cubicBezTo>
                    <a:pt x="38926" y="55460"/>
                    <a:pt x="38950" y="55412"/>
                    <a:pt x="38950" y="55365"/>
                  </a:cubicBezTo>
                  <a:cubicBezTo>
                    <a:pt x="38950" y="55317"/>
                    <a:pt x="38950" y="55270"/>
                    <a:pt x="38950" y="55246"/>
                  </a:cubicBezTo>
                  <a:cubicBezTo>
                    <a:pt x="38737" y="54819"/>
                    <a:pt x="38404" y="54463"/>
                    <a:pt x="37954" y="54274"/>
                  </a:cubicBezTo>
                  <a:cubicBezTo>
                    <a:pt x="37859" y="54226"/>
                    <a:pt x="37764" y="54202"/>
                    <a:pt x="37669" y="54226"/>
                  </a:cubicBezTo>
                  <a:cubicBezTo>
                    <a:pt x="37384" y="54321"/>
                    <a:pt x="37100" y="54463"/>
                    <a:pt x="36886" y="54677"/>
                  </a:cubicBezTo>
                  <a:cubicBezTo>
                    <a:pt x="37740" y="55602"/>
                    <a:pt x="37740" y="55602"/>
                    <a:pt x="38831" y="55531"/>
                  </a:cubicBezTo>
                  <a:cubicBezTo>
                    <a:pt x="38855" y="55531"/>
                    <a:pt x="38903" y="55531"/>
                    <a:pt x="38926" y="55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78" name="Google Shape;2113;p73">
              <a:extLst>
                <a:ext uri="{FF2B5EF4-FFF2-40B4-BE49-F238E27FC236}">
                  <a16:creationId xmlns:a16="http://schemas.microsoft.com/office/drawing/2014/main" id="{6C22B3B6-2BC7-BF07-2AF2-B37C22A3DB76}"/>
                </a:ext>
              </a:extLst>
            </p:cNvPr>
            <p:cNvSpPr/>
            <p:nvPr/>
          </p:nvSpPr>
          <p:spPr>
            <a:xfrm>
              <a:off x="7454375" y="4426750"/>
              <a:ext cx="271050" cy="176750"/>
            </a:xfrm>
            <a:custGeom>
              <a:avLst/>
              <a:gdLst/>
              <a:ahLst/>
              <a:cxnLst/>
              <a:rect l="l" t="t" r="r" b="b"/>
              <a:pathLst>
                <a:path w="10842" h="7070" extrusionOk="0">
                  <a:moveTo>
                    <a:pt x="5053" y="3132"/>
                  </a:moveTo>
                  <a:cubicBezTo>
                    <a:pt x="5172" y="2776"/>
                    <a:pt x="5267" y="2515"/>
                    <a:pt x="5362" y="2254"/>
                  </a:cubicBezTo>
                  <a:cubicBezTo>
                    <a:pt x="5646" y="1447"/>
                    <a:pt x="6239" y="783"/>
                    <a:pt x="7022" y="404"/>
                  </a:cubicBezTo>
                  <a:cubicBezTo>
                    <a:pt x="7781" y="0"/>
                    <a:pt x="8683" y="48"/>
                    <a:pt x="9394" y="498"/>
                  </a:cubicBezTo>
                  <a:cubicBezTo>
                    <a:pt x="9845" y="736"/>
                    <a:pt x="10177" y="1139"/>
                    <a:pt x="10319" y="1637"/>
                  </a:cubicBezTo>
                  <a:cubicBezTo>
                    <a:pt x="10319" y="1661"/>
                    <a:pt x="10343" y="1708"/>
                    <a:pt x="10367" y="1732"/>
                  </a:cubicBezTo>
                  <a:cubicBezTo>
                    <a:pt x="10818" y="2301"/>
                    <a:pt x="10841" y="2965"/>
                    <a:pt x="10794" y="3630"/>
                  </a:cubicBezTo>
                  <a:cubicBezTo>
                    <a:pt x="10770" y="3819"/>
                    <a:pt x="10723" y="3985"/>
                    <a:pt x="10652" y="4152"/>
                  </a:cubicBezTo>
                  <a:cubicBezTo>
                    <a:pt x="10533" y="4460"/>
                    <a:pt x="10201" y="4578"/>
                    <a:pt x="9940" y="4460"/>
                  </a:cubicBezTo>
                  <a:cubicBezTo>
                    <a:pt x="9845" y="4436"/>
                    <a:pt x="9774" y="4389"/>
                    <a:pt x="9703" y="4341"/>
                  </a:cubicBezTo>
                  <a:cubicBezTo>
                    <a:pt x="9442" y="4199"/>
                    <a:pt x="9347" y="3962"/>
                    <a:pt x="9513" y="3725"/>
                  </a:cubicBezTo>
                  <a:cubicBezTo>
                    <a:pt x="9679" y="3511"/>
                    <a:pt x="9750" y="3226"/>
                    <a:pt x="9679" y="2965"/>
                  </a:cubicBezTo>
                  <a:cubicBezTo>
                    <a:pt x="9655" y="2823"/>
                    <a:pt x="9632" y="2681"/>
                    <a:pt x="9560" y="2562"/>
                  </a:cubicBezTo>
                  <a:cubicBezTo>
                    <a:pt x="9465" y="2325"/>
                    <a:pt x="9347" y="2112"/>
                    <a:pt x="9228" y="1898"/>
                  </a:cubicBezTo>
                  <a:cubicBezTo>
                    <a:pt x="9086" y="1590"/>
                    <a:pt x="8825" y="1376"/>
                    <a:pt x="8493" y="1305"/>
                  </a:cubicBezTo>
                  <a:cubicBezTo>
                    <a:pt x="8018" y="1163"/>
                    <a:pt x="7520" y="1281"/>
                    <a:pt x="7141" y="1590"/>
                  </a:cubicBezTo>
                  <a:cubicBezTo>
                    <a:pt x="6524" y="2135"/>
                    <a:pt x="6168" y="2894"/>
                    <a:pt x="6097" y="3701"/>
                  </a:cubicBezTo>
                  <a:cubicBezTo>
                    <a:pt x="6073" y="3843"/>
                    <a:pt x="6073" y="3985"/>
                    <a:pt x="6073" y="4128"/>
                  </a:cubicBezTo>
                  <a:cubicBezTo>
                    <a:pt x="6002" y="4578"/>
                    <a:pt x="5480" y="4792"/>
                    <a:pt x="5125" y="4555"/>
                  </a:cubicBezTo>
                  <a:cubicBezTo>
                    <a:pt x="4840" y="4341"/>
                    <a:pt x="4555" y="4128"/>
                    <a:pt x="4294" y="3914"/>
                  </a:cubicBezTo>
                  <a:cubicBezTo>
                    <a:pt x="3915" y="3582"/>
                    <a:pt x="3440" y="3440"/>
                    <a:pt x="2966" y="3464"/>
                  </a:cubicBezTo>
                  <a:cubicBezTo>
                    <a:pt x="2610" y="3487"/>
                    <a:pt x="2231" y="3464"/>
                    <a:pt x="1851" y="3464"/>
                  </a:cubicBezTo>
                  <a:cubicBezTo>
                    <a:pt x="1709" y="3464"/>
                    <a:pt x="1566" y="3487"/>
                    <a:pt x="1424" y="3511"/>
                  </a:cubicBezTo>
                  <a:cubicBezTo>
                    <a:pt x="1163" y="3582"/>
                    <a:pt x="1092" y="3677"/>
                    <a:pt x="1068" y="3938"/>
                  </a:cubicBezTo>
                  <a:cubicBezTo>
                    <a:pt x="1045" y="4270"/>
                    <a:pt x="1045" y="4602"/>
                    <a:pt x="1068" y="4934"/>
                  </a:cubicBezTo>
                  <a:cubicBezTo>
                    <a:pt x="1116" y="5219"/>
                    <a:pt x="1234" y="5504"/>
                    <a:pt x="1377" y="5741"/>
                  </a:cubicBezTo>
                  <a:cubicBezTo>
                    <a:pt x="1448" y="5883"/>
                    <a:pt x="1661" y="5954"/>
                    <a:pt x="1780" y="6049"/>
                  </a:cubicBezTo>
                  <a:cubicBezTo>
                    <a:pt x="2468" y="5788"/>
                    <a:pt x="3179" y="5575"/>
                    <a:pt x="3891" y="5409"/>
                  </a:cubicBezTo>
                  <a:cubicBezTo>
                    <a:pt x="4982" y="5100"/>
                    <a:pt x="6073" y="4792"/>
                    <a:pt x="7165" y="4460"/>
                  </a:cubicBezTo>
                  <a:cubicBezTo>
                    <a:pt x="7686" y="4246"/>
                    <a:pt x="8232" y="4152"/>
                    <a:pt x="8801" y="4152"/>
                  </a:cubicBezTo>
                  <a:cubicBezTo>
                    <a:pt x="8872" y="4152"/>
                    <a:pt x="8967" y="4152"/>
                    <a:pt x="9038" y="4175"/>
                  </a:cubicBezTo>
                  <a:cubicBezTo>
                    <a:pt x="9299" y="4199"/>
                    <a:pt x="9489" y="4412"/>
                    <a:pt x="9489" y="4673"/>
                  </a:cubicBezTo>
                  <a:cubicBezTo>
                    <a:pt x="9489" y="4934"/>
                    <a:pt x="9299" y="5148"/>
                    <a:pt x="9038" y="5172"/>
                  </a:cubicBezTo>
                  <a:cubicBezTo>
                    <a:pt x="9015" y="5172"/>
                    <a:pt x="8991" y="5172"/>
                    <a:pt x="8967" y="5172"/>
                  </a:cubicBezTo>
                  <a:cubicBezTo>
                    <a:pt x="8351" y="5124"/>
                    <a:pt x="7805" y="5385"/>
                    <a:pt x="7236" y="5551"/>
                  </a:cubicBezTo>
                  <a:cubicBezTo>
                    <a:pt x="6026" y="5954"/>
                    <a:pt x="4769" y="6263"/>
                    <a:pt x="3535" y="6547"/>
                  </a:cubicBezTo>
                  <a:cubicBezTo>
                    <a:pt x="3132" y="6595"/>
                    <a:pt x="2752" y="6713"/>
                    <a:pt x="2420" y="6951"/>
                  </a:cubicBezTo>
                  <a:cubicBezTo>
                    <a:pt x="2302" y="7022"/>
                    <a:pt x="2136" y="7069"/>
                    <a:pt x="1970" y="7045"/>
                  </a:cubicBezTo>
                  <a:cubicBezTo>
                    <a:pt x="1234" y="6927"/>
                    <a:pt x="594" y="6642"/>
                    <a:pt x="286" y="5859"/>
                  </a:cubicBezTo>
                  <a:cubicBezTo>
                    <a:pt x="143" y="5504"/>
                    <a:pt x="72" y="5148"/>
                    <a:pt x="72" y="4768"/>
                  </a:cubicBezTo>
                  <a:lnTo>
                    <a:pt x="72" y="3914"/>
                  </a:lnTo>
                  <a:cubicBezTo>
                    <a:pt x="1" y="3108"/>
                    <a:pt x="641" y="2444"/>
                    <a:pt x="1424" y="2420"/>
                  </a:cubicBezTo>
                  <a:cubicBezTo>
                    <a:pt x="2159" y="2372"/>
                    <a:pt x="2871" y="2396"/>
                    <a:pt x="3606" y="2420"/>
                  </a:cubicBezTo>
                  <a:cubicBezTo>
                    <a:pt x="3986" y="2444"/>
                    <a:pt x="4365" y="2610"/>
                    <a:pt x="4674" y="2847"/>
                  </a:cubicBezTo>
                  <a:cubicBezTo>
                    <a:pt x="4792" y="2942"/>
                    <a:pt x="4887" y="3013"/>
                    <a:pt x="5053" y="3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79" name="Google Shape;2114;p73">
              <a:extLst>
                <a:ext uri="{FF2B5EF4-FFF2-40B4-BE49-F238E27FC236}">
                  <a16:creationId xmlns:a16="http://schemas.microsoft.com/office/drawing/2014/main" id="{C7479D07-CF96-6364-0944-203180A3256E}"/>
                </a:ext>
              </a:extLst>
            </p:cNvPr>
            <p:cNvSpPr/>
            <p:nvPr/>
          </p:nvSpPr>
          <p:spPr>
            <a:xfrm>
              <a:off x="7204725" y="4257725"/>
              <a:ext cx="256800" cy="181500"/>
            </a:xfrm>
            <a:custGeom>
              <a:avLst/>
              <a:gdLst/>
              <a:ahLst/>
              <a:cxnLst/>
              <a:rect l="l" t="t" r="r" b="b"/>
              <a:pathLst>
                <a:path w="10272" h="7260" extrusionOk="0">
                  <a:moveTo>
                    <a:pt x="3985" y="2966"/>
                  </a:moveTo>
                  <a:cubicBezTo>
                    <a:pt x="4199" y="3061"/>
                    <a:pt x="4412" y="3156"/>
                    <a:pt x="4602" y="3298"/>
                  </a:cubicBezTo>
                  <a:cubicBezTo>
                    <a:pt x="4768" y="3417"/>
                    <a:pt x="4887" y="3583"/>
                    <a:pt x="5053" y="3725"/>
                  </a:cubicBezTo>
                  <a:cubicBezTo>
                    <a:pt x="5788" y="4318"/>
                    <a:pt x="6334" y="5125"/>
                    <a:pt x="6951" y="5836"/>
                  </a:cubicBezTo>
                  <a:cubicBezTo>
                    <a:pt x="7140" y="6097"/>
                    <a:pt x="7425" y="6240"/>
                    <a:pt x="7757" y="6216"/>
                  </a:cubicBezTo>
                  <a:cubicBezTo>
                    <a:pt x="8255" y="6216"/>
                    <a:pt x="8777" y="6145"/>
                    <a:pt x="9275" y="6026"/>
                  </a:cubicBezTo>
                  <a:cubicBezTo>
                    <a:pt x="9418" y="6002"/>
                    <a:pt x="9560" y="5979"/>
                    <a:pt x="9702" y="5979"/>
                  </a:cubicBezTo>
                  <a:cubicBezTo>
                    <a:pt x="9892" y="5931"/>
                    <a:pt x="10082" y="6026"/>
                    <a:pt x="10177" y="6216"/>
                  </a:cubicBezTo>
                  <a:cubicBezTo>
                    <a:pt x="10272" y="6406"/>
                    <a:pt x="10248" y="6666"/>
                    <a:pt x="10105" y="6833"/>
                  </a:cubicBezTo>
                  <a:cubicBezTo>
                    <a:pt x="9892" y="7093"/>
                    <a:pt x="9607" y="7236"/>
                    <a:pt x="9299" y="7236"/>
                  </a:cubicBezTo>
                  <a:cubicBezTo>
                    <a:pt x="8113" y="7259"/>
                    <a:pt x="6951" y="7236"/>
                    <a:pt x="5765" y="7141"/>
                  </a:cubicBezTo>
                  <a:cubicBezTo>
                    <a:pt x="4579" y="6975"/>
                    <a:pt x="3392" y="6880"/>
                    <a:pt x="2206" y="6761"/>
                  </a:cubicBezTo>
                  <a:cubicBezTo>
                    <a:pt x="1779" y="6714"/>
                    <a:pt x="1352" y="6666"/>
                    <a:pt x="926" y="6595"/>
                  </a:cubicBezTo>
                  <a:cubicBezTo>
                    <a:pt x="783" y="6572"/>
                    <a:pt x="641" y="6548"/>
                    <a:pt x="499" y="6500"/>
                  </a:cubicBezTo>
                  <a:cubicBezTo>
                    <a:pt x="119" y="6382"/>
                    <a:pt x="0" y="5884"/>
                    <a:pt x="285" y="5599"/>
                  </a:cubicBezTo>
                  <a:cubicBezTo>
                    <a:pt x="499" y="5338"/>
                    <a:pt x="759" y="5077"/>
                    <a:pt x="949" y="4793"/>
                  </a:cubicBezTo>
                  <a:cubicBezTo>
                    <a:pt x="1685" y="3796"/>
                    <a:pt x="2467" y="2824"/>
                    <a:pt x="3298" y="1899"/>
                  </a:cubicBezTo>
                  <a:cubicBezTo>
                    <a:pt x="3653" y="1519"/>
                    <a:pt x="3962" y="1068"/>
                    <a:pt x="4223" y="594"/>
                  </a:cubicBezTo>
                  <a:cubicBezTo>
                    <a:pt x="4270" y="475"/>
                    <a:pt x="4365" y="357"/>
                    <a:pt x="4460" y="238"/>
                  </a:cubicBezTo>
                  <a:cubicBezTo>
                    <a:pt x="4579" y="72"/>
                    <a:pt x="4816" y="1"/>
                    <a:pt x="5005" y="96"/>
                  </a:cubicBezTo>
                  <a:cubicBezTo>
                    <a:pt x="5219" y="167"/>
                    <a:pt x="5338" y="357"/>
                    <a:pt x="5338" y="570"/>
                  </a:cubicBezTo>
                  <a:cubicBezTo>
                    <a:pt x="5361" y="641"/>
                    <a:pt x="5338" y="689"/>
                    <a:pt x="5314" y="760"/>
                  </a:cubicBezTo>
                  <a:cubicBezTo>
                    <a:pt x="5195" y="1140"/>
                    <a:pt x="5005" y="1495"/>
                    <a:pt x="4792" y="1851"/>
                  </a:cubicBezTo>
                  <a:cubicBezTo>
                    <a:pt x="4507" y="2207"/>
                    <a:pt x="4270" y="2586"/>
                    <a:pt x="3985" y="2966"/>
                  </a:cubicBezTo>
                  <a:close/>
                  <a:moveTo>
                    <a:pt x="1661" y="5670"/>
                  </a:moveTo>
                  <a:lnTo>
                    <a:pt x="3179" y="5836"/>
                  </a:lnTo>
                  <a:cubicBezTo>
                    <a:pt x="3843" y="5884"/>
                    <a:pt x="4507" y="5955"/>
                    <a:pt x="5148" y="6026"/>
                  </a:cubicBezTo>
                  <a:cubicBezTo>
                    <a:pt x="5290" y="6026"/>
                    <a:pt x="5456" y="6073"/>
                    <a:pt x="5575" y="5907"/>
                  </a:cubicBezTo>
                  <a:cubicBezTo>
                    <a:pt x="5385" y="5623"/>
                    <a:pt x="5172" y="5338"/>
                    <a:pt x="4934" y="5101"/>
                  </a:cubicBezTo>
                  <a:cubicBezTo>
                    <a:pt x="4436" y="4603"/>
                    <a:pt x="3914" y="4176"/>
                    <a:pt x="3582" y="3535"/>
                  </a:cubicBezTo>
                  <a:cubicBezTo>
                    <a:pt x="2823" y="4128"/>
                    <a:pt x="2183" y="4840"/>
                    <a:pt x="1661" y="5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80" name="Google Shape;2115;p73">
              <a:extLst>
                <a:ext uri="{FF2B5EF4-FFF2-40B4-BE49-F238E27FC236}">
                  <a16:creationId xmlns:a16="http://schemas.microsoft.com/office/drawing/2014/main" id="{88FF84C6-DD3C-4868-8C96-0D2964E8FC47}"/>
                </a:ext>
              </a:extLst>
            </p:cNvPr>
            <p:cNvSpPr/>
            <p:nvPr/>
          </p:nvSpPr>
          <p:spPr>
            <a:xfrm>
              <a:off x="7498850" y="4271975"/>
              <a:ext cx="161925" cy="124550"/>
            </a:xfrm>
            <a:custGeom>
              <a:avLst/>
              <a:gdLst/>
              <a:ahLst/>
              <a:cxnLst/>
              <a:rect l="l" t="t" r="r" b="b"/>
              <a:pathLst>
                <a:path w="6477" h="4982" extrusionOk="0">
                  <a:moveTo>
                    <a:pt x="3132" y="4958"/>
                  </a:moveTo>
                  <a:lnTo>
                    <a:pt x="2705" y="4958"/>
                  </a:lnTo>
                  <a:cubicBezTo>
                    <a:pt x="2112" y="4982"/>
                    <a:pt x="1543" y="4839"/>
                    <a:pt x="1045" y="4531"/>
                  </a:cubicBezTo>
                  <a:cubicBezTo>
                    <a:pt x="404" y="4199"/>
                    <a:pt x="1" y="3535"/>
                    <a:pt x="1" y="2823"/>
                  </a:cubicBezTo>
                  <a:cubicBezTo>
                    <a:pt x="1" y="2467"/>
                    <a:pt x="1" y="2111"/>
                    <a:pt x="1" y="1756"/>
                  </a:cubicBezTo>
                  <a:cubicBezTo>
                    <a:pt x="48" y="1139"/>
                    <a:pt x="380" y="546"/>
                    <a:pt x="926" y="237"/>
                  </a:cubicBezTo>
                  <a:cubicBezTo>
                    <a:pt x="1306" y="0"/>
                    <a:pt x="1804" y="0"/>
                    <a:pt x="2183" y="237"/>
                  </a:cubicBezTo>
                  <a:cubicBezTo>
                    <a:pt x="2302" y="332"/>
                    <a:pt x="2420" y="451"/>
                    <a:pt x="2492" y="593"/>
                  </a:cubicBezTo>
                  <a:cubicBezTo>
                    <a:pt x="2563" y="759"/>
                    <a:pt x="2444" y="949"/>
                    <a:pt x="2254" y="925"/>
                  </a:cubicBezTo>
                  <a:cubicBezTo>
                    <a:pt x="2183" y="925"/>
                    <a:pt x="2136" y="925"/>
                    <a:pt x="2065" y="902"/>
                  </a:cubicBezTo>
                  <a:cubicBezTo>
                    <a:pt x="1946" y="830"/>
                    <a:pt x="1780" y="830"/>
                    <a:pt x="1661" y="902"/>
                  </a:cubicBezTo>
                  <a:cubicBezTo>
                    <a:pt x="1495" y="996"/>
                    <a:pt x="1353" y="1115"/>
                    <a:pt x="1234" y="1257"/>
                  </a:cubicBezTo>
                  <a:cubicBezTo>
                    <a:pt x="1140" y="1447"/>
                    <a:pt x="1068" y="1661"/>
                    <a:pt x="1045" y="1898"/>
                  </a:cubicBezTo>
                  <a:cubicBezTo>
                    <a:pt x="1021" y="2183"/>
                    <a:pt x="1021" y="2467"/>
                    <a:pt x="1045" y="2752"/>
                  </a:cubicBezTo>
                  <a:cubicBezTo>
                    <a:pt x="1045" y="3084"/>
                    <a:pt x="1234" y="3369"/>
                    <a:pt x="1495" y="3535"/>
                  </a:cubicBezTo>
                  <a:cubicBezTo>
                    <a:pt x="1851" y="3748"/>
                    <a:pt x="2254" y="3867"/>
                    <a:pt x="2681" y="3867"/>
                  </a:cubicBezTo>
                  <a:cubicBezTo>
                    <a:pt x="2990" y="3867"/>
                    <a:pt x="3298" y="3843"/>
                    <a:pt x="3606" y="3867"/>
                  </a:cubicBezTo>
                  <a:cubicBezTo>
                    <a:pt x="3891" y="3890"/>
                    <a:pt x="4152" y="3772"/>
                    <a:pt x="4318" y="3558"/>
                  </a:cubicBezTo>
                  <a:cubicBezTo>
                    <a:pt x="4626" y="3226"/>
                    <a:pt x="4911" y="2870"/>
                    <a:pt x="5219" y="2515"/>
                  </a:cubicBezTo>
                  <a:cubicBezTo>
                    <a:pt x="5362" y="2325"/>
                    <a:pt x="5528" y="2135"/>
                    <a:pt x="5694" y="1969"/>
                  </a:cubicBezTo>
                  <a:cubicBezTo>
                    <a:pt x="6002" y="1684"/>
                    <a:pt x="6477" y="1969"/>
                    <a:pt x="6358" y="2349"/>
                  </a:cubicBezTo>
                  <a:cubicBezTo>
                    <a:pt x="6311" y="2657"/>
                    <a:pt x="6192" y="2942"/>
                    <a:pt x="6026" y="3226"/>
                  </a:cubicBezTo>
                  <a:cubicBezTo>
                    <a:pt x="5670" y="3724"/>
                    <a:pt x="5267" y="4199"/>
                    <a:pt x="4793" y="4602"/>
                  </a:cubicBezTo>
                  <a:cubicBezTo>
                    <a:pt x="4555" y="4839"/>
                    <a:pt x="4223" y="4958"/>
                    <a:pt x="3891" y="4934"/>
                  </a:cubicBezTo>
                  <a:lnTo>
                    <a:pt x="3156" y="49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81" name="Google Shape;2116;p73">
              <a:extLst>
                <a:ext uri="{FF2B5EF4-FFF2-40B4-BE49-F238E27FC236}">
                  <a16:creationId xmlns:a16="http://schemas.microsoft.com/office/drawing/2014/main" id="{FD90870E-EFC2-84D9-0B36-8B7DF0850695}"/>
                </a:ext>
              </a:extLst>
            </p:cNvPr>
            <p:cNvSpPr/>
            <p:nvPr/>
          </p:nvSpPr>
          <p:spPr>
            <a:xfrm>
              <a:off x="7280025" y="3222325"/>
              <a:ext cx="609075" cy="339825"/>
            </a:xfrm>
            <a:custGeom>
              <a:avLst/>
              <a:gdLst/>
              <a:ahLst/>
              <a:cxnLst/>
              <a:rect l="l" t="t" r="r" b="b"/>
              <a:pathLst>
                <a:path w="24363" h="13593" extrusionOk="0">
                  <a:moveTo>
                    <a:pt x="13498" y="7283"/>
                  </a:moveTo>
                  <a:cubicBezTo>
                    <a:pt x="13261" y="7544"/>
                    <a:pt x="12953" y="7710"/>
                    <a:pt x="12620" y="7757"/>
                  </a:cubicBezTo>
                  <a:cubicBezTo>
                    <a:pt x="12051" y="7876"/>
                    <a:pt x="11529" y="8065"/>
                    <a:pt x="11055" y="8350"/>
                  </a:cubicBezTo>
                  <a:cubicBezTo>
                    <a:pt x="11031" y="8374"/>
                    <a:pt x="11031" y="8421"/>
                    <a:pt x="11007" y="8469"/>
                  </a:cubicBezTo>
                  <a:cubicBezTo>
                    <a:pt x="11102" y="9773"/>
                    <a:pt x="10509" y="10817"/>
                    <a:pt x="9703" y="11766"/>
                  </a:cubicBezTo>
                  <a:cubicBezTo>
                    <a:pt x="9205" y="12359"/>
                    <a:pt x="8540" y="12786"/>
                    <a:pt x="7829" y="13023"/>
                  </a:cubicBezTo>
                  <a:cubicBezTo>
                    <a:pt x="6643" y="13450"/>
                    <a:pt x="5362" y="13592"/>
                    <a:pt x="4105" y="13450"/>
                  </a:cubicBezTo>
                  <a:cubicBezTo>
                    <a:pt x="3322" y="13331"/>
                    <a:pt x="2563" y="13094"/>
                    <a:pt x="1875" y="12762"/>
                  </a:cubicBezTo>
                  <a:cubicBezTo>
                    <a:pt x="1448" y="12549"/>
                    <a:pt x="1092" y="12288"/>
                    <a:pt x="784" y="11956"/>
                  </a:cubicBezTo>
                  <a:cubicBezTo>
                    <a:pt x="286" y="11505"/>
                    <a:pt x="25" y="10888"/>
                    <a:pt x="1" y="10248"/>
                  </a:cubicBezTo>
                  <a:lnTo>
                    <a:pt x="1" y="9014"/>
                  </a:lnTo>
                  <a:cubicBezTo>
                    <a:pt x="25" y="8516"/>
                    <a:pt x="167" y="8065"/>
                    <a:pt x="428" y="7662"/>
                  </a:cubicBezTo>
                  <a:cubicBezTo>
                    <a:pt x="713" y="7188"/>
                    <a:pt x="973" y="6690"/>
                    <a:pt x="1472" y="6405"/>
                  </a:cubicBezTo>
                  <a:cubicBezTo>
                    <a:pt x="1495" y="6215"/>
                    <a:pt x="1543" y="6025"/>
                    <a:pt x="1638" y="5859"/>
                  </a:cubicBezTo>
                  <a:cubicBezTo>
                    <a:pt x="1733" y="5717"/>
                    <a:pt x="1875" y="5598"/>
                    <a:pt x="2041" y="5504"/>
                  </a:cubicBezTo>
                  <a:cubicBezTo>
                    <a:pt x="2254" y="5385"/>
                    <a:pt x="2492" y="5290"/>
                    <a:pt x="2729" y="5219"/>
                  </a:cubicBezTo>
                  <a:cubicBezTo>
                    <a:pt x="3322" y="5005"/>
                    <a:pt x="3962" y="4863"/>
                    <a:pt x="4603" y="4839"/>
                  </a:cubicBezTo>
                  <a:cubicBezTo>
                    <a:pt x="5243" y="4816"/>
                    <a:pt x="5884" y="4816"/>
                    <a:pt x="6524" y="4839"/>
                  </a:cubicBezTo>
                  <a:cubicBezTo>
                    <a:pt x="7710" y="4887"/>
                    <a:pt x="8873" y="5409"/>
                    <a:pt x="9726" y="6263"/>
                  </a:cubicBezTo>
                  <a:cubicBezTo>
                    <a:pt x="10082" y="6595"/>
                    <a:pt x="10414" y="6951"/>
                    <a:pt x="10770" y="7330"/>
                  </a:cubicBezTo>
                  <a:lnTo>
                    <a:pt x="12976" y="6642"/>
                  </a:lnTo>
                  <a:lnTo>
                    <a:pt x="12976" y="5314"/>
                  </a:lnTo>
                  <a:cubicBezTo>
                    <a:pt x="12953" y="4555"/>
                    <a:pt x="13190" y="3819"/>
                    <a:pt x="13664" y="3226"/>
                  </a:cubicBezTo>
                  <a:cubicBezTo>
                    <a:pt x="13949" y="2847"/>
                    <a:pt x="14305" y="2467"/>
                    <a:pt x="14684" y="2159"/>
                  </a:cubicBezTo>
                  <a:cubicBezTo>
                    <a:pt x="14779" y="2040"/>
                    <a:pt x="14898" y="1969"/>
                    <a:pt x="15016" y="1898"/>
                  </a:cubicBezTo>
                  <a:cubicBezTo>
                    <a:pt x="16131" y="1234"/>
                    <a:pt x="17317" y="688"/>
                    <a:pt x="18551" y="261"/>
                  </a:cubicBezTo>
                  <a:cubicBezTo>
                    <a:pt x="19049" y="95"/>
                    <a:pt x="19571" y="0"/>
                    <a:pt x="20069" y="24"/>
                  </a:cubicBezTo>
                  <a:cubicBezTo>
                    <a:pt x="20425" y="48"/>
                    <a:pt x="20780" y="24"/>
                    <a:pt x="21136" y="24"/>
                  </a:cubicBezTo>
                  <a:cubicBezTo>
                    <a:pt x="21539" y="0"/>
                    <a:pt x="21919" y="143"/>
                    <a:pt x="22227" y="404"/>
                  </a:cubicBezTo>
                  <a:cubicBezTo>
                    <a:pt x="22559" y="688"/>
                    <a:pt x="22892" y="949"/>
                    <a:pt x="23224" y="1234"/>
                  </a:cubicBezTo>
                  <a:cubicBezTo>
                    <a:pt x="23508" y="1518"/>
                    <a:pt x="23698" y="1874"/>
                    <a:pt x="23793" y="2254"/>
                  </a:cubicBezTo>
                  <a:cubicBezTo>
                    <a:pt x="23864" y="2515"/>
                    <a:pt x="23935" y="2776"/>
                    <a:pt x="24006" y="3013"/>
                  </a:cubicBezTo>
                  <a:cubicBezTo>
                    <a:pt x="24362" y="3938"/>
                    <a:pt x="24196" y="5005"/>
                    <a:pt x="23579" y="5764"/>
                  </a:cubicBezTo>
                  <a:cubicBezTo>
                    <a:pt x="23129" y="6334"/>
                    <a:pt x="22607" y="6856"/>
                    <a:pt x="22014" y="7259"/>
                  </a:cubicBezTo>
                  <a:cubicBezTo>
                    <a:pt x="20685" y="8137"/>
                    <a:pt x="19191" y="8706"/>
                    <a:pt x="17626" y="8967"/>
                  </a:cubicBezTo>
                  <a:cubicBezTo>
                    <a:pt x="17127" y="9085"/>
                    <a:pt x="16629" y="8991"/>
                    <a:pt x="16202" y="8730"/>
                  </a:cubicBezTo>
                  <a:cubicBezTo>
                    <a:pt x="16012" y="8587"/>
                    <a:pt x="15799" y="8516"/>
                    <a:pt x="15562" y="8492"/>
                  </a:cubicBezTo>
                  <a:cubicBezTo>
                    <a:pt x="15064" y="8397"/>
                    <a:pt x="14589" y="8160"/>
                    <a:pt x="14210" y="7804"/>
                  </a:cubicBezTo>
                  <a:cubicBezTo>
                    <a:pt x="13996" y="7638"/>
                    <a:pt x="13783" y="7496"/>
                    <a:pt x="13498" y="7283"/>
                  </a:cubicBezTo>
                  <a:close/>
                  <a:moveTo>
                    <a:pt x="3962" y="5859"/>
                  </a:moveTo>
                  <a:cubicBezTo>
                    <a:pt x="3939" y="6144"/>
                    <a:pt x="3678" y="6357"/>
                    <a:pt x="3393" y="6357"/>
                  </a:cubicBezTo>
                  <a:cubicBezTo>
                    <a:pt x="3322" y="6357"/>
                    <a:pt x="3227" y="6476"/>
                    <a:pt x="3156" y="6547"/>
                  </a:cubicBezTo>
                  <a:cubicBezTo>
                    <a:pt x="2919" y="6856"/>
                    <a:pt x="2587" y="7093"/>
                    <a:pt x="2231" y="7259"/>
                  </a:cubicBezTo>
                  <a:cubicBezTo>
                    <a:pt x="2112" y="7306"/>
                    <a:pt x="1993" y="7401"/>
                    <a:pt x="1875" y="7496"/>
                  </a:cubicBezTo>
                  <a:cubicBezTo>
                    <a:pt x="1472" y="8042"/>
                    <a:pt x="1068" y="8611"/>
                    <a:pt x="1140" y="9346"/>
                  </a:cubicBezTo>
                  <a:cubicBezTo>
                    <a:pt x="1163" y="9584"/>
                    <a:pt x="1140" y="9844"/>
                    <a:pt x="1140" y="10082"/>
                  </a:cubicBezTo>
                  <a:cubicBezTo>
                    <a:pt x="1140" y="10556"/>
                    <a:pt x="1329" y="10983"/>
                    <a:pt x="1709" y="11268"/>
                  </a:cubicBezTo>
                  <a:cubicBezTo>
                    <a:pt x="2420" y="11837"/>
                    <a:pt x="3274" y="12193"/>
                    <a:pt x="4176" y="12288"/>
                  </a:cubicBezTo>
                  <a:cubicBezTo>
                    <a:pt x="5101" y="12454"/>
                    <a:pt x="6050" y="12406"/>
                    <a:pt x="6927" y="12145"/>
                  </a:cubicBezTo>
                  <a:cubicBezTo>
                    <a:pt x="7592" y="11979"/>
                    <a:pt x="8208" y="11647"/>
                    <a:pt x="8706" y="11197"/>
                  </a:cubicBezTo>
                  <a:cubicBezTo>
                    <a:pt x="9181" y="10698"/>
                    <a:pt x="9560" y="10129"/>
                    <a:pt x="9798" y="9489"/>
                  </a:cubicBezTo>
                  <a:cubicBezTo>
                    <a:pt x="9916" y="9204"/>
                    <a:pt x="9940" y="8872"/>
                    <a:pt x="9893" y="8587"/>
                  </a:cubicBezTo>
                  <a:cubicBezTo>
                    <a:pt x="9869" y="8374"/>
                    <a:pt x="9821" y="8184"/>
                    <a:pt x="9750" y="7994"/>
                  </a:cubicBezTo>
                  <a:cubicBezTo>
                    <a:pt x="9703" y="7804"/>
                    <a:pt x="9608" y="7638"/>
                    <a:pt x="9489" y="7496"/>
                  </a:cubicBezTo>
                  <a:cubicBezTo>
                    <a:pt x="8612" y="6452"/>
                    <a:pt x="7497" y="5788"/>
                    <a:pt x="6073" y="5764"/>
                  </a:cubicBezTo>
                  <a:cubicBezTo>
                    <a:pt x="5409" y="5741"/>
                    <a:pt x="4698" y="5670"/>
                    <a:pt x="3962" y="5859"/>
                  </a:cubicBezTo>
                  <a:close/>
                  <a:moveTo>
                    <a:pt x="20425" y="1068"/>
                  </a:moveTo>
                  <a:cubicBezTo>
                    <a:pt x="19974" y="1044"/>
                    <a:pt x="19523" y="1091"/>
                    <a:pt x="19072" y="1186"/>
                  </a:cubicBezTo>
                  <a:cubicBezTo>
                    <a:pt x="18124" y="1471"/>
                    <a:pt x="17222" y="1874"/>
                    <a:pt x="16345" y="2349"/>
                  </a:cubicBezTo>
                  <a:cubicBezTo>
                    <a:pt x="16179" y="2467"/>
                    <a:pt x="15989" y="2538"/>
                    <a:pt x="15799" y="2657"/>
                  </a:cubicBezTo>
                  <a:cubicBezTo>
                    <a:pt x="15609" y="2752"/>
                    <a:pt x="15419" y="2894"/>
                    <a:pt x="15253" y="3037"/>
                  </a:cubicBezTo>
                  <a:cubicBezTo>
                    <a:pt x="14969" y="3298"/>
                    <a:pt x="14732" y="3630"/>
                    <a:pt x="14471" y="3914"/>
                  </a:cubicBezTo>
                  <a:cubicBezTo>
                    <a:pt x="13949" y="4507"/>
                    <a:pt x="13996" y="5266"/>
                    <a:pt x="14020" y="6002"/>
                  </a:cubicBezTo>
                  <a:cubicBezTo>
                    <a:pt x="14067" y="6524"/>
                    <a:pt x="14518" y="6737"/>
                    <a:pt x="14850" y="7022"/>
                  </a:cubicBezTo>
                  <a:cubicBezTo>
                    <a:pt x="14898" y="7069"/>
                    <a:pt x="14945" y="7093"/>
                    <a:pt x="14992" y="7140"/>
                  </a:cubicBezTo>
                  <a:cubicBezTo>
                    <a:pt x="15372" y="7449"/>
                    <a:pt x="15799" y="7638"/>
                    <a:pt x="16273" y="7686"/>
                  </a:cubicBezTo>
                  <a:cubicBezTo>
                    <a:pt x="16463" y="7710"/>
                    <a:pt x="16653" y="7757"/>
                    <a:pt x="16819" y="7828"/>
                  </a:cubicBezTo>
                  <a:cubicBezTo>
                    <a:pt x="17032" y="7923"/>
                    <a:pt x="17246" y="7947"/>
                    <a:pt x="17483" y="7876"/>
                  </a:cubicBezTo>
                  <a:cubicBezTo>
                    <a:pt x="18503" y="7686"/>
                    <a:pt x="19476" y="7377"/>
                    <a:pt x="20401" y="6927"/>
                  </a:cubicBezTo>
                  <a:cubicBezTo>
                    <a:pt x="21279" y="6524"/>
                    <a:pt x="22038" y="5931"/>
                    <a:pt x="22654" y="5195"/>
                  </a:cubicBezTo>
                  <a:cubicBezTo>
                    <a:pt x="23081" y="4697"/>
                    <a:pt x="23224" y="4033"/>
                    <a:pt x="23010" y="3392"/>
                  </a:cubicBezTo>
                  <a:cubicBezTo>
                    <a:pt x="22939" y="3131"/>
                    <a:pt x="22868" y="2847"/>
                    <a:pt x="22773" y="2562"/>
                  </a:cubicBezTo>
                  <a:cubicBezTo>
                    <a:pt x="22749" y="2396"/>
                    <a:pt x="22654" y="2230"/>
                    <a:pt x="22536" y="2088"/>
                  </a:cubicBezTo>
                  <a:cubicBezTo>
                    <a:pt x="22204" y="1756"/>
                    <a:pt x="21824" y="1447"/>
                    <a:pt x="21468" y="1139"/>
                  </a:cubicBezTo>
                  <a:lnTo>
                    <a:pt x="20496" y="10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82" name="Google Shape;2117;p73">
              <a:extLst>
                <a:ext uri="{FF2B5EF4-FFF2-40B4-BE49-F238E27FC236}">
                  <a16:creationId xmlns:a16="http://schemas.microsoft.com/office/drawing/2014/main" id="{B15DCB34-F371-FB04-24EE-343BE2BD2D83}"/>
                </a:ext>
              </a:extLst>
            </p:cNvPr>
            <p:cNvSpPr/>
            <p:nvPr/>
          </p:nvSpPr>
          <p:spPr>
            <a:xfrm>
              <a:off x="7504800" y="3472575"/>
              <a:ext cx="288225" cy="142950"/>
            </a:xfrm>
            <a:custGeom>
              <a:avLst/>
              <a:gdLst/>
              <a:ahLst/>
              <a:cxnLst/>
              <a:rect l="l" t="t" r="r" b="b"/>
              <a:pathLst>
                <a:path w="11529" h="5718" extrusionOk="0">
                  <a:moveTo>
                    <a:pt x="5361" y="5717"/>
                  </a:moveTo>
                  <a:cubicBezTo>
                    <a:pt x="4578" y="5694"/>
                    <a:pt x="4009" y="5646"/>
                    <a:pt x="3463" y="5646"/>
                  </a:cubicBezTo>
                  <a:cubicBezTo>
                    <a:pt x="2870" y="5599"/>
                    <a:pt x="2325" y="5433"/>
                    <a:pt x="1827" y="5100"/>
                  </a:cubicBezTo>
                  <a:cubicBezTo>
                    <a:pt x="1352" y="4792"/>
                    <a:pt x="878" y="4436"/>
                    <a:pt x="403" y="4128"/>
                  </a:cubicBezTo>
                  <a:cubicBezTo>
                    <a:pt x="237" y="4009"/>
                    <a:pt x="95" y="3820"/>
                    <a:pt x="48" y="3630"/>
                  </a:cubicBezTo>
                  <a:cubicBezTo>
                    <a:pt x="0" y="3321"/>
                    <a:pt x="166" y="3132"/>
                    <a:pt x="451" y="3179"/>
                  </a:cubicBezTo>
                  <a:cubicBezTo>
                    <a:pt x="712" y="3227"/>
                    <a:pt x="949" y="3321"/>
                    <a:pt x="1162" y="3416"/>
                  </a:cubicBezTo>
                  <a:cubicBezTo>
                    <a:pt x="1495" y="3606"/>
                    <a:pt x="1827" y="3820"/>
                    <a:pt x="2159" y="4057"/>
                  </a:cubicBezTo>
                  <a:cubicBezTo>
                    <a:pt x="2586" y="4389"/>
                    <a:pt x="3131" y="4602"/>
                    <a:pt x="3701" y="4602"/>
                  </a:cubicBezTo>
                  <a:cubicBezTo>
                    <a:pt x="4649" y="4602"/>
                    <a:pt x="5598" y="4579"/>
                    <a:pt x="6547" y="4555"/>
                  </a:cubicBezTo>
                  <a:cubicBezTo>
                    <a:pt x="7021" y="4507"/>
                    <a:pt x="7472" y="4389"/>
                    <a:pt x="7899" y="4175"/>
                  </a:cubicBezTo>
                  <a:cubicBezTo>
                    <a:pt x="8089" y="4080"/>
                    <a:pt x="8255" y="3962"/>
                    <a:pt x="8445" y="3867"/>
                  </a:cubicBezTo>
                  <a:cubicBezTo>
                    <a:pt x="9014" y="3630"/>
                    <a:pt x="9441" y="3155"/>
                    <a:pt x="9583" y="2562"/>
                  </a:cubicBezTo>
                  <a:cubicBezTo>
                    <a:pt x="9797" y="1851"/>
                    <a:pt x="10129" y="1163"/>
                    <a:pt x="10414" y="451"/>
                  </a:cubicBezTo>
                  <a:cubicBezTo>
                    <a:pt x="10485" y="167"/>
                    <a:pt x="10769" y="1"/>
                    <a:pt x="11054" y="72"/>
                  </a:cubicBezTo>
                  <a:cubicBezTo>
                    <a:pt x="11339" y="143"/>
                    <a:pt x="11528" y="451"/>
                    <a:pt x="11457" y="736"/>
                  </a:cubicBezTo>
                  <a:cubicBezTo>
                    <a:pt x="11362" y="1115"/>
                    <a:pt x="11244" y="1495"/>
                    <a:pt x="11101" y="1851"/>
                  </a:cubicBezTo>
                  <a:cubicBezTo>
                    <a:pt x="10888" y="2420"/>
                    <a:pt x="10651" y="2966"/>
                    <a:pt x="10414" y="3511"/>
                  </a:cubicBezTo>
                  <a:cubicBezTo>
                    <a:pt x="10271" y="3867"/>
                    <a:pt x="10034" y="4175"/>
                    <a:pt x="9749" y="4389"/>
                  </a:cubicBezTo>
                  <a:cubicBezTo>
                    <a:pt x="8943" y="4958"/>
                    <a:pt x="8065" y="5361"/>
                    <a:pt x="7093" y="5575"/>
                  </a:cubicBezTo>
                  <a:cubicBezTo>
                    <a:pt x="6523" y="5646"/>
                    <a:pt x="5954" y="5717"/>
                    <a:pt x="5361" y="5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83" name="Google Shape;2118;p73">
              <a:extLst>
                <a:ext uri="{FF2B5EF4-FFF2-40B4-BE49-F238E27FC236}">
                  <a16:creationId xmlns:a16="http://schemas.microsoft.com/office/drawing/2014/main" id="{3DFCFA88-DD66-745D-ABC9-3CB829630220}"/>
                </a:ext>
              </a:extLst>
            </p:cNvPr>
            <p:cNvSpPr/>
            <p:nvPr/>
          </p:nvSpPr>
          <p:spPr>
            <a:xfrm>
              <a:off x="7416425" y="3426325"/>
              <a:ext cx="47475" cy="50425"/>
            </a:xfrm>
            <a:custGeom>
              <a:avLst/>
              <a:gdLst/>
              <a:ahLst/>
              <a:cxnLst/>
              <a:rect l="l" t="t" r="r" b="b"/>
              <a:pathLst>
                <a:path w="1899" h="2017" extrusionOk="0">
                  <a:moveTo>
                    <a:pt x="1021" y="1993"/>
                  </a:moveTo>
                  <a:cubicBezTo>
                    <a:pt x="760" y="1993"/>
                    <a:pt x="546" y="1874"/>
                    <a:pt x="428" y="1661"/>
                  </a:cubicBezTo>
                  <a:cubicBezTo>
                    <a:pt x="190" y="1305"/>
                    <a:pt x="1" y="949"/>
                    <a:pt x="214" y="522"/>
                  </a:cubicBezTo>
                  <a:cubicBezTo>
                    <a:pt x="333" y="166"/>
                    <a:pt x="712" y="0"/>
                    <a:pt x="1068" y="119"/>
                  </a:cubicBezTo>
                  <a:cubicBezTo>
                    <a:pt x="1329" y="190"/>
                    <a:pt x="1543" y="356"/>
                    <a:pt x="1685" y="593"/>
                  </a:cubicBezTo>
                  <a:cubicBezTo>
                    <a:pt x="1898" y="831"/>
                    <a:pt x="1898" y="1210"/>
                    <a:pt x="1685" y="1447"/>
                  </a:cubicBezTo>
                  <a:cubicBezTo>
                    <a:pt x="1637" y="1542"/>
                    <a:pt x="1566" y="1661"/>
                    <a:pt x="1519" y="1756"/>
                  </a:cubicBezTo>
                  <a:cubicBezTo>
                    <a:pt x="1400" y="1945"/>
                    <a:pt x="1210" y="2017"/>
                    <a:pt x="1021" y="19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  <p:sp>
          <p:nvSpPr>
            <p:cNvPr id="84" name="Google Shape;2119;p73">
              <a:extLst>
                <a:ext uri="{FF2B5EF4-FFF2-40B4-BE49-F238E27FC236}">
                  <a16:creationId xmlns:a16="http://schemas.microsoft.com/office/drawing/2014/main" id="{E226AA91-C022-9782-4FA3-719D1560BADC}"/>
                </a:ext>
              </a:extLst>
            </p:cNvPr>
            <p:cNvSpPr/>
            <p:nvPr/>
          </p:nvSpPr>
          <p:spPr>
            <a:xfrm>
              <a:off x="7709375" y="3323125"/>
              <a:ext cx="44500" cy="36800"/>
            </a:xfrm>
            <a:custGeom>
              <a:avLst/>
              <a:gdLst/>
              <a:ahLst/>
              <a:cxnLst/>
              <a:rect l="l" t="t" r="r" b="b"/>
              <a:pathLst>
                <a:path w="1780" h="1472" extrusionOk="0">
                  <a:moveTo>
                    <a:pt x="950" y="1472"/>
                  </a:moveTo>
                  <a:cubicBezTo>
                    <a:pt x="475" y="1472"/>
                    <a:pt x="262" y="1306"/>
                    <a:pt x="119" y="902"/>
                  </a:cubicBezTo>
                  <a:cubicBezTo>
                    <a:pt x="1" y="665"/>
                    <a:pt x="119" y="404"/>
                    <a:pt x="357" y="286"/>
                  </a:cubicBezTo>
                  <a:cubicBezTo>
                    <a:pt x="475" y="238"/>
                    <a:pt x="641" y="214"/>
                    <a:pt x="760" y="143"/>
                  </a:cubicBezTo>
                  <a:cubicBezTo>
                    <a:pt x="950" y="1"/>
                    <a:pt x="1211" y="1"/>
                    <a:pt x="1400" y="143"/>
                  </a:cubicBezTo>
                  <a:cubicBezTo>
                    <a:pt x="1638" y="286"/>
                    <a:pt x="1780" y="570"/>
                    <a:pt x="1780" y="855"/>
                  </a:cubicBezTo>
                  <a:cubicBezTo>
                    <a:pt x="1780" y="973"/>
                    <a:pt x="1709" y="1092"/>
                    <a:pt x="1638" y="1187"/>
                  </a:cubicBezTo>
                  <a:cubicBezTo>
                    <a:pt x="1448" y="1353"/>
                    <a:pt x="1211" y="1472"/>
                    <a:pt x="950" y="14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B439F1E5-B097-9994-37E2-DD02F2EF69D3}"/>
              </a:ext>
            </a:extLst>
          </p:cNvPr>
          <p:cNvSpPr txBox="1"/>
          <p:nvPr/>
        </p:nvSpPr>
        <p:spPr>
          <a:xfrm>
            <a:off x="2174391" y="2532884"/>
            <a:ext cx="8155961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40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 cơ cùng với bộ xương giúp cơ thể vận động được và tạo cho mỗi người một hình dáng riêng. </a:t>
            </a:r>
          </a:p>
          <a:p>
            <a:pPr marL="457189" indent="-457189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40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nhớ chăm sóc, bảo vệ cơ quan vận động và phòng tránh gãy xương.</a:t>
            </a:r>
            <a:endParaRPr lang="en-US" sz="24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113" name="Picture 112" descr="Cartoon bee with pointer">
            <a:extLst>
              <a:ext uri="{FF2B5EF4-FFF2-40B4-BE49-F238E27FC236}">
                <a16:creationId xmlns:a16="http://schemas.microsoft.com/office/drawing/2014/main" id="{9E32C18C-6707-151C-EDBC-D6F3D44C8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717" y="3773715"/>
            <a:ext cx="2807309" cy="316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0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9EF5CF"/>
            </a:gs>
            <a:gs pos="78000">
              <a:srgbClr val="9ED5C5">
                <a:lumMod val="80000"/>
                <a:lumOff val="20000"/>
              </a:srgbClr>
            </a:gs>
            <a:gs pos="100000">
              <a:srgbClr val="8EC3B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artoon Background, Garden Cartoon HD wallpaper | Pxfuel">
            <a:extLst>
              <a:ext uri="{FF2B5EF4-FFF2-40B4-BE49-F238E27FC236}">
                <a16:creationId xmlns:a16="http://schemas.microsoft.com/office/drawing/2014/main" id="{577A78FB-5CAB-5136-E8A5-B0A5D22FA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4688"/>
          <a:stretch/>
        </p:blipFill>
        <p:spPr bwMode="auto">
          <a:xfrm>
            <a:off x="0" y="0"/>
            <a:ext cx="12192000" cy="69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Ong</a:t>
            </a:r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non</a:t>
            </a:r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6000"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7" y="2966773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29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rtoon Background, Garden Cartoon HD wallpaper | Pxfuel">
            <a:extLst>
              <a:ext uri="{FF2B5EF4-FFF2-40B4-BE49-F238E27FC236}">
                <a16:creationId xmlns:a16="http://schemas.microsoft.com/office/drawing/2014/main" id="{48702906-1225-37C0-6654-F7BC38F95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8" b="4688"/>
          <a:stretch/>
        </p:blipFill>
        <p:spPr bwMode="auto">
          <a:xfrm>
            <a:off x="0" y="0"/>
            <a:ext cx="12192000" cy="69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91" y="3786423"/>
            <a:ext cx="2137996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53356" y="106667"/>
            <a:ext cx="7840345" cy="13979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57150">
            <a:solidFill>
              <a:srgbClr val="DEF5E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UTM Avo" panose="02040603050506020204" pitchFamily="18" charset="0"/>
                <a:cs typeface="Times New Roman" panose="02020603050405020304" pitchFamily="18" charset="0"/>
              </a:rPr>
              <a:t>Chọn đáp án đúng về tên gọi của khớp xương trong hình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053567" y="5947423"/>
            <a:ext cx="2774179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Khớp đầu gối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60" y="1155610"/>
            <a:ext cx="2137996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027736" y="3316610"/>
            <a:ext cx="2774179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Khớp vai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7" y="3809427"/>
            <a:ext cx="2137996" cy="213799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218113" y="5970427"/>
            <a:ext cx="2774179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Khớp khuỷu tay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8" y="1155610"/>
            <a:ext cx="2137996" cy="213799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211795" y="3316610"/>
            <a:ext cx="2774178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Khớp sống cổ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B07100-DAD2-C841-8F96-F7BF0721FA51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185951" y="1618192"/>
            <a:ext cx="5200723" cy="5626056"/>
          </a:xfrm>
          <a:prstGeom prst="rect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184" r="-31184"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764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artoon Background, Garden Cartoon HD wallpaper | Pxfuel">
            <a:extLst>
              <a:ext uri="{FF2B5EF4-FFF2-40B4-BE49-F238E27FC236}">
                <a16:creationId xmlns:a16="http://schemas.microsoft.com/office/drawing/2014/main" id="{765BD2F4-61CE-EF00-F6BA-86FEB92ED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4688"/>
          <a:stretch/>
        </p:blipFill>
        <p:spPr bwMode="auto">
          <a:xfrm>
            <a:off x="0" y="0"/>
            <a:ext cx="12192000" cy="69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89" y="1022513"/>
            <a:ext cx="2192283" cy="2192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64139"/>
            <a:ext cx="7840345" cy="110541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57150">
            <a:solidFill>
              <a:srgbClr val="DEF5E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 đáp án đúng về tên gọi của nhóm cơ trong hình 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423084" y="3341822"/>
            <a:ext cx="2488549" cy="7094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Cơ tay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3" y="1022513"/>
            <a:ext cx="2192283" cy="21922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39768" y="3341822"/>
            <a:ext cx="2488549" cy="7094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Cơ vai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4" y="3758772"/>
            <a:ext cx="2309947" cy="230994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1328" y="5990264"/>
            <a:ext cx="2622114" cy="7956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Cơ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ngực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72" y="3680317"/>
            <a:ext cx="2309947" cy="230994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504366" y="5911809"/>
            <a:ext cx="2622114" cy="7956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Cơ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đùi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2F5015F-AB0F-A36B-1E40-5765CF428C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622B54-9B38-2818-A3DB-2E8819D0C9C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191837" y="1057185"/>
            <a:ext cx="7345680" cy="5924569"/>
          </a:xfrm>
          <a:prstGeom prst="rect">
            <a:avLst/>
          </a:prstGeom>
          <a:blipFill dpi="0" rotWithShape="0"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16" r="-10516"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92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rtoon Background, Garden Cartoon HD wallpaper | Pxfuel">
            <a:extLst>
              <a:ext uri="{FF2B5EF4-FFF2-40B4-BE49-F238E27FC236}">
                <a16:creationId xmlns:a16="http://schemas.microsoft.com/office/drawing/2014/main" id="{7FB986BF-B066-3664-74B3-C2A319CDA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4688"/>
          <a:stretch/>
        </p:blipFill>
        <p:spPr bwMode="auto">
          <a:xfrm>
            <a:off x="0" y="0"/>
            <a:ext cx="12192000" cy="69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3" y="3583949"/>
            <a:ext cx="2017230" cy="2017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52640" y="5440219"/>
            <a:ext cx="2774179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Cơ lưng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9" y="1026068"/>
            <a:ext cx="2017230" cy="201723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71656" y="2882338"/>
            <a:ext cx="2774179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Cơ đùi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65" y="3554747"/>
            <a:ext cx="2017230" cy="201723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83902" y="5411017"/>
            <a:ext cx="2774179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Cơ cổ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81" y="996866"/>
            <a:ext cx="2017230" cy="20172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302918" y="2853136"/>
            <a:ext cx="2774179" cy="841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Cơ ngực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C18C967-9301-A783-A98F-2EF880BD03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0576116-64CB-57AB-2FDA-633DC7EDFFC5}"/>
              </a:ext>
            </a:extLst>
          </p:cNvPr>
          <p:cNvSpPr/>
          <p:nvPr/>
        </p:nvSpPr>
        <p:spPr>
          <a:xfrm>
            <a:off x="1494155" y="64139"/>
            <a:ext cx="7840345" cy="110541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57150">
            <a:solidFill>
              <a:srgbClr val="DEF5E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b="1" kern="120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 đáp án đúng về tên gọi của nhóm cơ trong hình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DC85DC-60E2-F562-440E-674404478721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608890" y="993349"/>
            <a:ext cx="6063468" cy="6106690"/>
          </a:xfrm>
          <a:prstGeom prst="rect">
            <a:avLst/>
          </a:prstGeom>
          <a:blipFill dpi="0" rotWithShape="0"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518" r="-25518"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980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rtoon Background, Garden Cartoon HD wallpaper | Pxfuel">
            <a:extLst>
              <a:ext uri="{FF2B5EF4-FFF2-40B4-BE49-F238E27FC236}">
                <a16:creationId xmlns:a16="http://schemas.microsoft.com/office/drawing/2014/main" id="{EAC6317D-E22E-7C1C-E3EC-64A675A6E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4688"/>
          <a:stretch/>
        </p:blipFill>
        <p:spPr bwMode="auto">
          <a:xfrm>
            <a:off x="0" y="0"/>
            <a:ext cx="12192000" cy="69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87" y="1100815"/>
            <a:ext cx="1854198" cy="1854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31705" y="2878002"/>
            <a:ext cx="2127266" cy="5319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Cơ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vai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1" y="3865719"/>
            <a:ext cx="1854198" cy="185419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01225" y="5710218"/>
            <a:ext cx="2127266" cy="5319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Cơ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lưng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82" y="3865719"/>
            <a:ext cx="1854198" cy="185419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335576" y="5710218"/>
            <a:ext cx="2127266" cy="5319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D.Cơ cổ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20" y="1061565"/>
            <a:ext cx="1854198" cy="185419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253366" y="2878002"/>
            <a:ext cx="2127266" cy="5319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Cơ bụng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8093043-A7BE-A2BB-34B2-A417C1700A2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84C83C5-A8B9-3A08-3C06-F9E6F443A045}"/>
              </a:ext>
            </a:extLst>
          </p:cNvPr>
          <p:cNvSpPr/>
          <p:nvPr/>
        </p:nvSpPr>
        <p:spPr>
          <a:xfrm>
            <a:off x="1542670" y="225170"/>
            <a:ext cx="7840345" cy="110541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57150">
            <a:solidFill>
              <a:srgbClr val="DEF5E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b="1" kern="120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 đáp án đúng về tên gọi của nhóm cơ trong hình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92397D-75C2-8E41-97FB-842F1E133DBB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012480" y="1214198"/>
            <a:ext cx="5411138" cy="5804561"/>
          </a:xfrm>
          <a:prstGeom prst="rect">
            <a:avLst/>
          </a:prstGeom>
          <a:blipFill dpi="0" rotWithShape="0"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419" r="-30419"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71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698;p37">
            <a:extLst>
              <a:ext uri="{FF2B5EF4-FFF2-40B4-BE49-F238E27FC236}">
                <a16:creationId xmlns:a16="http://schemas.microsoft.com/office/drawing/2014/main" id="{98D6D926-71E7-4D9B-D1CA-19F721EEF63D}"/>
              </a:ext>
            </a:extLst>
          </p:cNvPr>
          <p:cNvSpPr/>
          <p:nvPr/>
        </p:nvSpPr>
        <p:spPr>
          <a:xfrm rot="10466544">
            <a:off x="8179734" y="2280955"/>
            <a:ext cx="68005" cy="61335"/>
          </a:xfrm>
          <a:custGeom>
            <a:avLst/>
            <a:gdLst/>
            <a:ahLst/>
            <a:cxnLst/>
            <a:rect l="l" t="t" r="r" b="b"/>
            <a:pathLst>
              <a:path w="4761" h="4294" extrusionOk="0">
                <a:moveTo>
                  <a:pt x="2830" y="0"/>
                </a:moveTo>
                <a:cubicBezTo>
                  <a:pt x="1338" y="0"/>
                  <a:pt x="0" y="1896"/>
                  <a:pt x="636" y="3296"/>
                </a:cubicBezTo>
                <a:cubicBezTo>
                  <a:pt x="837" y="3736"/>
                  <a:pt x="1258" y="4050"/>
                  <a:pt x="1724" y="4192"/>
                </a:cubicBezTo>
                <a:cubicBezTo>
                  <a:pt x="1953" y="4263"/>
                  <a:pt x="2192" y="4293"/>
                  <a:pt x="2432" y="4293"/>
                </a:cubicBezTo>
                <a:cubicBezTo>
                  <a:pt x="2676" y="4293"/>
                  <a:pt x="2921" y="4262"/>
                  <a:pt x="3158" y="4210"/>
                </a:cubicBezTo>
                <a:cubicBezTo>
                  <a:pt x="3363" y="4167"/>
                  <a:pt x="3567" y="4108"/>
                  <a:pt x="3735" y="3984"/>
                </a:cubicBezTo>
                <a:cubicBezTo>
                  <a:pt x="3887" y="3873"/>
                  <a:pt x="4002" y="3713"/>
                  <a:pt x="4099" y="3553"/>
                </a:cubicBezTo>
                <a:cubicBezTo>
                  <a:pt x="4477" y="2958"/>
                  <a:pt x="4760" y="2252"/>
                  <a:pt x="4641" y="1555"/>
                </a:cubicBezTo>
                <a:cubicBezTo>
                  <a:pt x="4526" y="867"/>
                  <a:pt x="3993" y="268"/>
                  <a:pt x="3327" y="73"/>
                </a:cubicBezTo>
                <a:cubicBezTo>
                  <a:pt x="3161" y="23"/>
                  <a:pt x="2994" y="0"/>
                  <a:pt x="2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UTM Avo" panose="02040603050506020204" pitchFamily="18" charset="0"/>
            </a:endParaRPr>
          </a:p>
        </p:txBody>
      </p:sp>
      <p:sp>
        <p:nvSpPr>
          <p:cNvPr id="80" name="Google Shape;699;p37">
            <a:extLst>
              <a:ext uri="{FF2B5EF4-FFF2-40B4-BE49-F238E27FC236}">
                <a16:creationId xmlns:a16="http://schemas.microsoft.com/office/drawing/2014/main" id="{42ABEF52-24C4-5C85-BDBE-24A2A91C06B2}"/>
              </a:ext>
            </a:extLst>
          </p:cNvPr>
          <p:cNvSpPr/>
          <p:nvPr/>
        </p:nvSpPr>
        <p:spPr>
          <a:xfrm rot="10466544">
            <a:off x="8467067" y="2280955"/>
            <a:ext cx="68005" cy="61335"/>
          </a:xfrm>
          <a:custGeom>
            <a:avLst/>
            <a:gdLst/>
            <a:ahLst/>
            <a:cxnLst/>
            <a:rect l="l" t="t" r="r" b="b"/>
            <a:pathLst>
              <a:path w="4761" h="4294" extrusionOk="0">
                <a:moveTo>
                  <a:pt x="2830" y="0"/>
                </a:moveTo>
                <a:cubicBezTo>
                  <a:pt x="1338" y="0"/>
                  <a:pt x="0" y="1896"/>
                  <a:pt x="636" y="3296"/>
                </a:cubicBezTo>
                <a:cubicBezTo>
                  <a:pt x="837" y="3736"/>
                  <a:pt x="1258" y="4050"/>
                  <a:pt x="1724" y="4192"/>
                </a:cubicBezTo>
                <a:cubicBezTo>
                  <a:pt x="1953" y="4263"/>
                  <a:pt x="2192" y="4293"/>
                  <a:pt x="2432" y="4293"/>
                </a:cubicBezTo>
                <a:cubicBezTo>
                  <a:pt x="2676" y="4293"/>
                  <a:pt x="2921" y="4262"/>
                  <a:pt x="3158" y="4210"/>
                </a:cubicBezTo>
                <a:cubicBezTo>
                  <a:pt x="3363" y="4167"/>
                  <a:pt x="3567" y="4108"/>
                  <a:pt x="3735" y="3984"/>
                </a:cubicBezTo>
                <a:cubicBezTo>
                  <a:pt x="3887" y="3873"/>
                  <a:pt x="4002" y="3713"/>
                  <a:pt x="4099" y="3553"/>
                </a:cubicBezTo>
                <a:cubicBezTo>
                  <a:pt x="4477" y="2958"/>
                  <a:pt x="4760" y="2252"/>
                  <a:pt x="4641" y="1555"/>
                </a:cubicBezTo>
                <a:cubicBezTo>
                  <a:pt x="4526" y="867"/>
                  <a:pt x="3993" y="268"/>
                  <a:pt x="3327" y="73"/>
                </a:cubicBezTo>
                <a:cubicBezTo>
                  <a:pt x="3161" y="23"/>
                  <a:pt x="2994" y="0"/>
                  <a:pt x="2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UTM Avo" panose="020406030505060202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EE32DE2-ED84-4E00-4681-17568F60E3C7}"/>
              </a:ext>
            </a:extLst>
          </p:cNvPr>
          <p:cNvSpPr txBox="1"/>
          <p:nvPr/>
        </p:nvSpPr>
        <p:spPr>
          <a:xfrm>
            <a:off x="876368" y="3833128"/>
            <a:ext cx="5583528" cy="768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3" b="1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 thành vở bài tập</a:t>
            </a:r>
            <a:endParaRPr lang="en-US" sz="3333" b="1" dirty="0">
              <a:solidFill>
                <a:srgbClr val="40CDA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C4497D8-1B36-DD2B-47FC-52CA3CE00F4E}"/>
              </a:ext>
            </a:extLst>
          </p:cNvPr>
          <p:cNvSpPr txBox="1"/>
          <p:nvPr/>
        </p:nvSpPr>
        <p:spPr>
          <a:xfrm>
            <a:off x="6157205" y="3858690"/>
            <a:ext cx="4769014" cy="761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3" b="1">
                <a:solidFill>
                  <a:srgbClr val="40CDAC"/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Chuẩn bị bài mới</a:t>
            </a:r>
          </a:p>
        </p:txBody>
      </p:sp>
      <p:sp>
        <p:nvSpPr>
          <p:cNvPr id="83" name="Google Shape;3194;p35">
            <a:extLst>
              <a:ext uri="{FF2B5EF4-FFF2-40B4-BE49-F238E27FC236}">
                <a16:creationId xmlns:a16="http://schemas.microsoft.com/office/drawing/2014/main" id="{75566BA2-341A-195A-120D-795B628D084B}"/>
              </a:ext>
            </a:extLst>
          </p:cNvPr>
          <p:cNvSpPr txBox="1">
            <a:spLocks/>
          </p:cNvSpPr>
          <p:nvPr/>
        </p:nvSpPr>
        <p:spPr>
          <a:xfrm>
            <a:off x="2828771" y="1054214"/>
            <a:ext cx="6243619" cy="992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>
                <a:solidFill>
                  <a:schemeClr val="accent4">
                    <a:lumMod val="7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85" name="Picture 84" descr="Strong O Fox">
            <a:extLst>
              <a:ext uri="{FF2B5EF4-FFF2-40B4-BE49-F238E27FC236}">
                <a16:creationId xmlns:a16="http://schemas.microsoft.com/office/drawing/2014/main" id="{0573A98A-B715-FD96-7020-8C2486453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574" y="1878226"/>
            <a:ext cx="2293291" cy="2293291"/>
          </a:xfrm>
          <a:prstGeom prst="rect">
            <a:avLst/>
          </a:prstGeom>
        </p:spPr>
      </p:pic>
      <p:pic>
        <p:nvPicPr>
          <p:cNvPr id="87" name="Picture 86" descr="Wondering O Fox">
            <a:extLst>
              <a:ext uri="{FF2B5EF4-FFF2-40B4-BE49-F238E27FC236}">
                <a16:creationId xmlns:a16="http://schemas.microsoft.com/office/drawing/2014/main" id="{9AE5DE06-9B26-7749-01BD-73BD13AE5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019" y="1739647"/>
            <a:ext cx="2400077" cy="24000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626B21DB-20B4-527B-A7FC-A9E6050D1A7C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A1586E4C-3554-9CE9-A9C6-CA9B837148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86;p1">
            <a:extLst>
              <a:ext uri="{FF2B5EF4-FFF2-40B4-BE49-F238E27FC236}">
                <a16:creationId xmlns:a16="http://schemas.microsoft.com/office/drawing/2014/main" id="{C0AC786D-1278-2288-5248-2BD1D0095E0B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5" name="Google Shape;87;p1">
            <a:extLst>
              <a:ext uri="{FF2B5EF4-FFF2-40B4-BE49-F238E27FC236}">
                <a16:creationId xmlns:a16="http://schemas.microsoft.com/office/drawing/2014/main" id="{770C5441-8236-F49D-EDCF-28A5BABD5521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8;p1">
            <a:hlinkClick r:id="rId4"/>
            <a:extLst>
              <a:ext uri="{FF2B5EF4-FFF2-40B4-BE49-F238E27FC236}">
                <a16:creationId xmlns:a16="http://schemas.microsoft.com/office/drawing/2014/main" id="{3FF8DFA4-D136-0F4A-B9D6-B25792A9AADC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7" name="Google Shape;89;p1">
            <a:extLst>
              <a:ext uri="{FF2B5EF4-FFF2-40B4-BE49-F238E27FC236}">
                <a16:creationId xmlns:a16="http://schemas.microsoft.com/office/drawing/2014/main" id="{B1EA9A9F-A3C1-5EC5-8886-1E1D737473AF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8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00B208B3-CF50-8A18-9581-3ECD19DA08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93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flat soccer football stadium illustration">
            <a:extLst>
              <a:ext uri="{FF2B5EF4-FFF2-40B4-BE49-F238E27FC236}">
                <a16:creationId xmlns:a16="http://schemas.microsoft.com/office/drawing/2014/main" id="{3D9DF2C0-CF3D-7394-994B-AEDDCB9E8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7500"/>
          <a:stretch/>
        </p:blipFill>
        <p:spPr bwMode="auto">
          <a:xfrm>
            <a:off x="0" y="0"/>
            <a:ext cx="12192000" cy="690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s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2901" y="1285839"/>
            <a:ext cx="2819400" cy="428632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6629400" y="609600"/>
            <a:ext cx="3733800" cy="1676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Chinh</a:t>
            </a:r>
            <a:r>
              <a:rPr lang="en-US" b="1" dirty="0"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phục</a:t>
            </a:r>
            <a:r>
              <a:rPr lang="en-US" b="1" dirty="0"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cúp</a:t>
            </a:r>
            <a:r>
              <a:rPr lang="en-US" b="1" dirty="0"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C1 </a:t>
            </a:r>
            <a:r>
              <a:rPr lang="en-US" b="1" dirty="0" err="1"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thôi</a:t>
            </a:r>
            <a:r>
              <a:rPr lang="en-US" b="1" dirty="0"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nào</a:t>
            </a:r>
            <a:r>
              <a:rPr lang="en-US" b="1" dirty="0">
                <a:latin typeface="UTM Avo" panose="02040603050506020204" pitchFamily="18" charset="0"/>
                <a:ea typeface="UD Digi Kyokasho N-B" panose="02020700000000000000" pitchFamily="17" charset="-128"/>
                <a:cs typeface="Times New Roman" pitchFamily="18" charset="0"/>
              </a:rPr>
              <a:t> !! ^^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085CA49-3E0E-6553-763C-4FEF85805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35693D62-29ED-2809-F6CC-DDFB9CC69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2" y="2514600"/>
            <a:ext cx="12192000" cy="6858000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D9AB780E-7B14-D64F-4A43-1BF388579F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146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9349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flat soccer football stadium illustration">
            <a:extLst>
              <a:ext uri="{FF2B5EF4-FFF2-40B4-BE49-F238E27FC236}">
                <a16:creationId xmlns:a16="http://schemas.microsoft.com/office/drawing/2014/main" id="{4A5A6F1D-1BA3-5783-B23A-59C262B9F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9" b="24999"/>
          <a:stretch/>
        </p:blipFill>
        <p:spPr bwMode="auto">
          <a:xfrm>
            <a:off x="0" y="4746"/>
            <a:ext cx="12192000" cy="685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ong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5029201"/>
            <a:ext cx="1371600" cy="13497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F0505F-0742-4E5A-D8F2-58C5007F8A14}"/>
              </a:ext>
            </a:extLst>
          </p:cNvPr>
          <p:cNvGrpSpPr/>
          <p:nvPr/>
        </p:nvGrpSpPr>
        <p:grpSpPr>
          <a:xfrm>
            <a:off x="2667000" y="424872"/>
            <a:ext cx="6858000" cy="2973648"/>
            <a:chOff x="3162300" y="1185577"/>
            <a:chExt cx="5638800" cy="19812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45B4281-5B19-4461-54A9-7008DD061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62300" y="1185577"/>
              <a:ext cx="5638800" cy="1981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102100" y="1613263"/>
              <a:ext cx="3374644" cy="717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UTM Avo" panose="02040603050506020204" pitchFamily="18" charset="0"/>
                  <a:cs typeface="Times New Roman" pitchFamily="18" charset="0"/>
                </a:rPr>
                <a:t>Xương bàn tay có tác dụng gì ?</a:t>
              </a:r>
              <a:endParaRPr lang="en-US" sz="3200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BD68AF-803D-68BD-3888-EAA83E5239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6269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CAE5681-F4E5-91C7-26BC-A3D2A39BFE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5" name="Picture 14" descr="d430dcb88016bc5e42f7101ebdc877fc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-685800"/>
            <a:ext cx="9144000" cy="56388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47291F0-6690-4655-8F32-BECB043FB357}"/>
              </a:ext>
            </a:extLst>
          </p:cNvPr>
          <p:cNvSpPr/>
          <p:nvPr/>
        </p:nvSpPr>
        <p:spPr>
          <a:xfrm>
            <a:off x="0" y="5074904"/>
            <a:ext cx="12192000" cy="18052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8200" y="1143000"/>
            <a:ext cx="2362200" cy="2819400"/>
          </a:xfrm>
          <a:prstGeom prst="rect">
            <a:avLst/>
          </a:prstGeom>
        </p:spPr>
      </p:pic>
      <p:sp>
        <p:nvSpPr>
          <p:cNvPr id="17" name="Plaque 16"/>
          <p:cNvSpPr/>
          <p:nvPr/>
        </p:nvSpPr>
        <p:spPr>
          <a:xfrm>
            <a:off x="8610600" y="228600"/>
            <a:ext cx="2057400" cy="1371600"/>
          </a:xfrm>
          <a:prstGeom prst="plaqu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 err="1">
                <a:latin typeface="UTM Avo" panose="02040603050506020204" pitchFamily="18" charset="0"/>
                <a:cs typeface="Times New Roman" pitchFamily="18" charset="0"/>
              </a:rPr>
              <a:t>Vàoooooo</a:t>
            </a:r>
            <a:endParaRPr lang="en-US" sz="23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8" name="Picture 7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87598" y="4931340"/>
            <a:ext cx="798802" cy="786053"/>
          </a:xfrm>
          <a:prstGeom prst="rect">
            <a:avLst/>
          </a:prstGeom>
        </p:spPr>
      </p:pic>
      <p:pic>
        <p:nvPicPr>
          <p:cNvPr id="18" name="Picture 17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64846" y="4888721"/>
            <a:ext cx="798802" cy="786053"/>
          </a:xfrm>
          <a:prstGeom prst="rect">
            <a:avLst/>
          </a:prstGeom>
        </p:spPr>
      </p:pic>
      <p:pic>
        <p:nvPicPr>
          <p:cNvPr id="20" name="Picture 19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799472" y="4934968"/>
            <a:ext cx="798802" cy="786053"/>
          </a:xfrm>
          <a:prstGeom prst="rect">
            <a:avLst/>
          </a:prstGeom>
        </p:spPr>
      </p:pic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75981" y="4931340"/>
            <a:ext cx="798802" cy="786053"/>
          </a:xfrm>
          <a:prstGeom prst="rect">
            <a:avLst/>
          </a:prstGeom>
        </p:spPr>
      </p:pic>
      <p:sp>
        <p:nvSpPr>
          <p:cNvPr id="23" name="Plaque 22"/>
          <p:cNvSpPr/>
          <p:nvPr/>
        </p:nvSpPr>
        <p:spPr>
          <a:xfrm>
            <a:off x="8618621" y="228600"/>
            <a:ext cx="2057400" cy="13716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UTM Avo" panose="02040603050506020204" pitchFamily="18" charset="0"/>
              </a:rPr>
              <a:t>Không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^^</a:t>
            </a:r>
          </a:p>
        </p:txBody>
      </p:sp>
      <p:sp>
        <p:nvSpPr>
          <p:cNvPr id="24" name="Plaque 23"/>
          <p:cNvSpPr/>
          <p:nvPr/>
        </p:nvSpPr>
        <p:spPr>
          <a:xfrm>
            <a:off x="8622632" y="220942"/>
            <a:ext cx="2057400" cy="14478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UTM Avo" panose="02040603050506020204" pitchFamily="18" charset="0"/>
              </a:rPr>
              <a:t>Không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^^</a:t>
            </a:r>
          </a:p>
        </p:txBody>
      </p:sp>
      <p:sp>
        <p:nvSpPr>
          <p:cNvPr id="26" name="Plaque 25"/>
          <p:cNvSpPr/>
          <p:nvPr/>
        </p:nvSpPr>
        <p:spPr>
          <a:xfrm>
            <a:off x="8636669" y="216316"/>
            <a:ext cx="2035342" cy="1457052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UTM Avo" panose="02040603050506020204" pitchFamily="18" charset="0"/>
              </a:rPr>
              <a:t>Không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^^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E1023E-8FEF-A21C-CAF8-9ED25FF8E5CF}"/>
              </a:ext>
            </a:extLst>
          </p:cNvPr>
          <p:cNvGrpSpPr/>
          <p:nvPr/>
        </p:nvGrpSpPr>
        <p:grpSpPr>
          <a:xfrm>
            <a:off x="6324489" y="5818901"/>
            <a:ext cx="2742007" cy="810500"/>
            <a:chOff x="6568745" y="5872663"/>
            <a:chExt cx="1932481" cy="75673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41F1212-ACCF-155C-29A5-6B7338EE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68745" y="5872663"/>
              <a:ext cx="1932481" cy="7567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5A4DD2-0623-DBCF-00A3-2A589C41AF2F}"/>
                </a:ext>
              </a:extLst>
            </p:cNvPr>
            <p:cNvSpPr txBox="1"/>
            <p:nvPr/>
          </p:nvSpPr>
          <p:spPr>
            <a:xfrm>
              <a:off x="6596226" y="5997711"/>
              <a:ext cx="1569110" cy="287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Avo" panose="02040603050506020204" pitchFamily="18" charset="0"/>
                </a:rPr>
                <a:t>Bảo vệ xương sườn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041C5-BFC7-1FDB-5DCB-3E43380360C0}"/>
              </a:ext>
            </a:extLst>
          </p:cNvPr>
          <p:cNvGrpSpPr/>
          <p:nvPr/>
        </p:nvGrpSpPr>
        <p:grpSpPr>
          <a:xfrm>
            <a:off x="-30480" y="5739229"/>
            <a:ext cx="3505618" cy="810500"/>
            <a:chOff x="1274396" y="5870031"/>
            <a:chExt cx="1905000" cy="75673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B2176C3-3CE8-72F2-B203-97A0231C4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30688" y="5870031"/>
              <a:ext cx="1737055" cy="75673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0A40C5-E34A-58C0-123B-60398D079672}"/>
                </a:ext>
              </a:extLst>
            </p:cNvPr>
            <p:cNvSpPr txBox="1"/>
            <p:nvPr/>
          </p:nvSpPr>
          <p:spPr>
            <a:xfrm>
              <a:off x="1274396" y="6031122"/>
              <a:ext cx="1905000" cy="287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Avo" panose="02040603050506020204" pitchFamily="18" charset="0"/>
                </a:rPr>
                <a:t>Hỗ trợ cầm, nắm đồ vật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C82FF67-FAEE-0F8C-F3A3-558AC8D08EF1}"/>
              </a:ext>
            </a:extLst>
          </p:cNvPr>
          <p:cNvGrpSpPr/>
          <p:nvPr/>
        </p:nvGrpSpPr>
        <p:grpSpPr>
          <a:xfrm>
            <a:off x="3475138" y="5813638"/>
            <a:ext cx="2849351" cy="810500"/>
            <a:chOff x="3978149" y="5867400"/>
            <a:chExt cx="1905000" cy="75673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CD5A8F5-4437-D412-1DEA-EE53CDF36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23871" y="5867400"/>
              <a:ext cx="1737055" cy="75673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7D6585-EB21-2611-0CFD-ABD6C7B4DDEF}"/>
                </a:ext>
              </a:extLst>
            </p:cNvPr>
            <p:cNvSpPr txBox="1"/>
            <p:nvPr/>
          </p:nvSpPr>
          <p:spPr>
            <a:xfrm>
              <a:off x="3978149" y="5991310"/>
              <a:ext cx="1905000" cy="287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Avo" panose="02040603050506020204" pitchFamily="18" charset="0"/>
                </a:rPr>
                <a:t>Hỗ trợ xương chân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071BF4-3C06-2C9B-7EDC-EF6ED28A1025}"/>
              </a:ext>
            </a:extLst>
          </p:cNvPr>
          <p:cNvGrpSpPr/>
          <p:nvPr/>
        </p:nvGrpSpPr>
        <p:grpSpPr>
          <a:xfrm>
            <a:off x="8894961" y="5835251"/>
            <a:ext cx="3154958" cy="810500"/>
            <a:chOff x="9067800" y="5872663"/>
            <a:chExt cx="1905000" cy="75673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2194264-875C-70A5-B259-EAE770FDD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35745" y="5872663"/>
              <a:ext cx="1737055" cy="75673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7836568-5CE2-CB67-E334-35200A90D785}"/>
                </a:ext>
              </a:extLst>
            </p:cNvPr>
            <p:cNvSpPr txBox="1"/>
            <p:nvPr/>
          </p:nvSpPr>
          <p:spPr>
            <a:xfrm>
              <a:off x="9067800" y="6007491"/>
              <a:ext cx="1905000" cy="287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Avo" panose="02040603050506020204" pitchFamily="18" charset="0"/>
                </a:rPr>
                <a:t>Bảo vệ xương chậu</a:t>
              </a:r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E8FB19A-0C1E-DC3F-EE8F-AE7DC67F7C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pic>
        <p:nvPicPr>
          <p:cNvPr id="16" name="Am-thanh-sut-vao-da-bo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7494264-CCCF-11CD-E94C-288F0E721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96800" y="1685144"/>
            <a:ext cx="609600" cy="609600"/>
          </a:xfrm>
          <a:prstGeom prst="rect">
            <a:avLst/>
          </a:prstGeom>
        </p:spPr>
      </p:pic>
      <p:pic>
        <p:nvPicPr>
          <p:cNvPr id="1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EAEDD6E2-DC02-10CF-9E32-6EE9747B2D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438400" y="3657600"/>
            <a:ext cx="609600" cy="609600"/>
          </a:xfrm>
          <a:prstGeom prst="rect">
            <a:avLst/>
          </a:prstGeom>
        </p:spPr>
      </p:pic>
      <p:pic>
        <p:nvPicPr>
          <p:cNvPr id="27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777BB21-985C-1F79-F235-90F533F632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610100" y="3959942"/>
            <a:ext cx="609600" cy="609600"/>
          </a:xfrm>
          <a:prstGeom prst="rect">
            <a:avLst/>
          </a:prstGeom>
        </p:spPr>
      </p:pic>
      <p:pic>
        <p:nvPicPr>
          <p:cNvPr id="2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61EE0D7D-0154-A30E-BE15-46C49168F1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39470" y="5786869"/>
            <a:ext cx="609600" cy="60960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2D511EF1-4E92-CD70-FEED-B86EF2EBE0E6}"/>
              </a:ext>
            </a:extLst>
          </p:cNvPr>
          <p:cNvSpPr/>
          <p:nvPr/>
        </p:nvSpPr>
        <p:spPr>
          <a:xfrm>
            <a:off x="1219200" y="457200"/>
            <a:ext cx="292768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761CE31-DC1C-B64F-1092-B917A2B794B6}"/>
              </a:ext>
            </a:extLst>
          </p:cNvPr>
          <p:cNvSpPr/>
          <p:nvPr/>
        </p:nvSpPr>
        <p:spPr>
          <a:xfrm>
            <a:off x="1748954" y="1989944"/>
            <a:ext cx="272333" cy="2373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2FADD86-0BD2-7073-D6CE-6549D63C806E}"/>
              </a:ext>
            </a:extLst>
          </p:cNvPr>
          <p:cNvSpPr/>
          <p:nvPr/>
        </p:nvSpPr>
        <p:spPr>
          <a:xfrm>
            <a:off x="11393748" y="2176072"/>
            <a:ext cx="272333" cy="2373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0468D95-DA02-37E2-B096-4ADF1FF43034}"/>
              </a:ext>
            </a:extLst>
          </p:cNvPr>
          <p:cNvSpPr/>
          <p:nvPr/>
        </p:nvSpPr>
        <p:spPr>
          <a:xfrm>
            <a:off x="10771826" y="762000"/>
            <a:ext cx="292768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BFEDEE3-586C-52AA-05D3-2DFA37F93E0E}"/>
              </a:ext>
            </a:extLst>
          </p:cNvPr>
          <p:cNvSpPr/>
          <p:nvPr/>
        </p:nvSpPr>
        <p:spPr>
          <a:xfrm>
            <a:off x="2997102" y="838200"/>
            <a:ext cx="150413" cy="1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DA20F5-1CBE-87A0-A325-FD57CB9EF739}"/>
              </a:ext>
            </a:extLst>
          </p:cNvPr>
          <p:cNvSpPr/>
          <p:nvPr/>
        </p:nvSpPr>
        <p:spPr>
          <a:xfrm>
            <a:off x="10020300" y="2014928"/>
            <a:ext cx="150413" cy="161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70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1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1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3559E-17 -4.81481E-6 C 0.01198 0.00163 0.02448 0.00371 0.03477 0.00556 C 0.04544 0.00741 0.05013 0.00741 0.0638 0.0095 C 0.07721 0.01158 0.07982 0.02477 0.11576 0.01922 C 0.15156 0.01436 0.22044 -0.01018 0.27891 -0.01944 C 0.33698 -0.02893 0.42201 -0.01597 0.46523 -0.0375 C 0.5082 -0.05833 0.52448 -0.10532 0.53776 -0.14606 C 0.55078 -0.18634 0.5474 -0.23888 0.54453 -0.28032 C 0.54128 -0.32175 0.53112 -0.34768 0.51914 -0.39328 C 0.50703 -0.43842 0.48008 -0.52569 0.47161 -0.55185 " pathEditMode="relative" rAng="0" ptsTypes="AAAAAAAA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2657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11563 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9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989"/>
                            </p:stCondLst>
                            <p:childTnLst>
                              <p:par>
                                <p:cTn id="36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834 -0.00116 C 0.00533 0.00625 0.01914 0.01366 -0.04323 -0.0081 C -0.10508 -0.02986 -0.28855 -0.08426 -0.37982 -0.13241 C -0.47162 -0.18032 -0.59675 -0.25116 -0.59089 -0.29653 C -0.58503 -0.3419 -0.39558 -0.38357 -0.34545 -0.40463 C -0.29493 -0.42546 -0.29154 -0.42454 -0.28855 -0.42315 " pathEditMode="relative" rAng="0" ptsTypes="AAAA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81" y="-2076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4909 0.0055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84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43"/>
                            </p:stCondLst>
                            <p:childTnLst>
                              <p:par>
                                <p:cTn id="60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5E-6 -1.11111E-6 C -0.00833 -0.01643 -0.0164 -0.03264 -0.02135 -0.05278 C -0.0263 -0.07338 -0.02799 -0.08773 -0.02968 -0.12315 C -0.03151 -0.1588 -0.03242 -0.21829 -0.03177 -0.2662 C -0.03112 -0.31435 -0.02838 -0.36296 -0.02578 -0.41111 " pathEditMode="relative" rAng="0" ptsTypes="AAA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-2055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10222 0.0055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84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843"/>
                            </p:stCondLst>
                            <p:childTnLst>
                              <p:par>
                                <p:cTn id="84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25E-6 4.81481E-6 C -0.01953 -0.01644 -0.0388 -0.03288 -0.05482 -0.05718 C -0.0707 -0.08149 -0.08789 -0.10695 -0.09531 -0.14561 C -0.10273 -0.18403 -0.10456 -0.2375 -0.09935 -0.28889 C -0.09414 -0.34028 -0.07904 -0.39676 -0.06393 -0.45325 " pathEditMode="relative" rAng="0" ptsTypes="AAA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2266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10416 0.0055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84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843"/>
                            </p:stCondLst>
                            <p:childTnLst>
                              <p:par>
                                <p:cTn id="10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32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38C4CF-FCD6-47DF-24B7-86FF88853923}"/>
              </a:ext>
            </a:extLst>
          </p:cNvPr>
          <p:cNvSpPr txBox="1"/>
          <p:nvPr/>
        </p:nvSpPr>
        <p:spPr>
          <a:xfrm>
            <a:off x="4658433" y="877259"/>
            <a:ext cx="6934200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Khám phá các mức độ hoạt động của một số khớp giúp tay và chân cử động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C058E-CCB0-3546-D071-E5684715DADA}"/>
              </a:ext>
            </a:extLst>
          </p:cNvPr>
          <p:cNvSpPr txBox="1"/>
          <p:nvPr/>
        </p:nvSpPr>
        <p:spPr>
          <a:xfrm>
            <a:off x="489396" y="2101460"/>
            <a:ext cx="11397803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i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các cử động theo yêu cầu như hình . Sau đó, rút ra kết luận khớp nào cử động thoải mái được về nhiều phía?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E525E-2D34-B265-6E49-6070805D3271}"/>
              </a:ext>
            </a:extLst>
          </p:cNvPr>
          <p:cNvSpPr txBox="1"/>
          <p:nvPr/>
        </p:nvSpPr>
        <p:spPr>
          <a:xfrm>
            <a:off x="1416090" y="3226657"/>
            <a:ext cx="5237155" cy="3014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  <a:tabLst>
                <a:tab pos="3719314" algn="l"/>
              </a:tabLst>
            </a:pPr>
            <a:r>
              <a:rPr lang="nl-NL" sz="2400" i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Khớp háng, khớp vai đều cử động được về nhiều phía.</a:t>
            </a:r>
          </a:p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  <a:tabLst>
                <a:tab pos="3719314" algn="l"/>
              </a:tabLst>
            </a:pPr>
            <a:r>
              <a:rPr lang="nl-NL" sz="2400" i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Khớp gối chỉ gập lại được ở phía sau, khớp khuỷu tay chỉ gập được về phía trước.</a:t>
            </a:r>
            <a:endParaRPr lang="en-US" sz="2400">
              <a:solidFill>
                <a:srgbClr val="7030A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7EA69A-A817-E521-45EA-35D650ACC8F3}"/>
              </a:ext>
            </a:extLst>
          </p:cNvPr>
          <p:cNvSpPr/>
          <p:nvPr/>
        </p:nvSpPr>
        <p:spPr>
          <a:xfrm>
            <a:off x="1466013" y="3267201"/>
            <a:ext cx="4925836" cy="3339043"/>
          </a:xfrm>
          <a:prstGeom prst="roundRect">
            <a:avLst/>
          </a:prstGeom>
          <a:noFill/>
          <a:ln w="127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  <p:grpSp>
        <p:nvGrpSpPr>
          <p:cNvPr id="8" name="Google Shape;1289;p48">
            <a:extLst>
              <a:ext uri="{FF2B5EF4-FFF2-40B4-BE49-F238E27FC236}">
                <a16:creationId xmlns:a16="http://schemas.microsoft.com/office/drawing/2014/main" id="{41302F4B-A895-A3CF-226B-B4A299065695}"/>
              </a:ext>
            </a:extLst>
          </p:cNvPr>
          <p:cNvGrpSpPr/>
          <p:nvPr/>
        </p:nvGrpSpPr>
        <p:grpSpPr>
          <a:xfrm flipH="1">
            <a:off x="199556" y="3514983"/>
            <a:ext cx="1575184" cy="3327777"/>
            <a:chOff x="1586604" y="1026334"/>
            <a:chExt cx="1678546" cy="3436516"/>
          </a:xfrm>
        </p:grpSpPr>
        <p:sp>
          <p:nvSpPr>
            <p:cNvPr id="9" name="Google Shape;1290;p48">
              <a:extLst>
                <a:ext uri="{FF2B5EF4-FFF2-40B4-BE49-F238E27FC236}">
                  <a16:creationId xmlns:a16="http://schemas.microsoft.com/office/drawing/2014/main" id="{F06204B7-89A1-B446-FAFF-E5237770B041}"/>
                </a:ext>
              </a:extLst>
            </p:cNvPr>
            <p:cNvSpPr/>
            <p:nvPr/>
          </p:nvSpPr>
          <p:spPr>
            <a:xfrm>
              <a:off x="1754950" y="4155950"/>
              <a:ext cx="1510200" cy="306900"/>
            </a:xfrm>
            <a:prstGeom prst="ellipse">
              <a:avLst/>
            </a:prstGeom>
            <a:solidFill>
              <a:srgbClr val="EDE7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grpSp>
          <p:nvGrpSpPr>
            <p:cNvPr id="10" name="Google Shape;1291;p48">
              <a:extLst>
                <a:ext uri="{FF2B5EF4-FFF2-40B4-BE49-F238E27FC236}">
                  <a16:creationId xmlns:a16="http://schemas.microsoft.com/office/drawing/2014/main" id="{0B1AADC9-2A92-7244-132D-0C3F5F310D5F}"/>
                </a:ext>
              </a:extLst>
            </p:cNvPr>
            <p:cNvGrpSpPr/>
            <p:nvPr/>
          </p:nvGrpSpPr>
          <p:grpSpPr>
            <a:xfrm>
              <a:off x="1586604" y="1026334"/>
              <a:ext cx="1633202" cy="3286981"/>
              <a:chOff x="9691150" y="-1567837"/>
              <a:chExt cx="2148950" cy="4324975"/>
            </a:xfrm>
          </p:grpSpPr>
          <p:sp>
            <p:nvSpPr>
              <p:cNvPr id="14" name="Google Shape;1292;p48">
                <a:extLst>
                  <a:ext uri="{FF2B5EF4-FFF2-40B4-BE49-F238E27FC236}">
                    <a16:creationId xmlns:a16="http://schemas.microsoft.com/office/drawing/2014/main" id="{883F9E1E-9BA2-1724-CB08-A97D55ABFBEC}"/>
                  </a:ext>
                </a:extLst>
              </p:cNvPr>
              <p:cNvSpPr/>
              <p:nvPr/>
            </p:nvSpPr>
            <p:spPr>
              <a:xfrm>
                <a:off x="10651125" y="-215637"/>
                <a:ext cx="318575" cy="402600"/>
              </a:xfrm>
              <a:custGeom>
                <a:avLst/>
                <a:gdLst/>
                <a:ahLst/>
                <a:cxnLst/>
                <a:rect l="l" t="t" r="r" b="b"/>
                <a:pathLst>
                  <a:path w="12743" h="16104" extrusionOk="0">
                    <a:moveTo>
                      <a:pt x="12651" y="0"/>
                    </a:moveTo>
                    <a:lnTo>
                      <a:pt x="0" y="3331"/>
                    </a:lnTo>
                    <a:lnTo>
                      <a:pt x="577" y="16103"/>
                    </a:lnTo>
                    <a:lnTo>
                      <a:pt x="12742" y="13977"/>
                    </a:lnTo>
                    <a:lnTo>
                      <a:pt x="12651" y="0"/>
                    </a:lnTo>
                    <a:close/>
                  </a:path>
                </a:pathLst>
              </a:custGeom>
              <a:solidFill>
                <a:srgbClr val="D89E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Google Shape;1293;p48">
                <a:extLst>
                  <a:ext uri="{FF2B5EF4-FFF2-40B4-BE49-F238E27FC236}">
                    <a16:creationId xmlns:a16="http://schemas.microsoft.com/office/drawing/2014/main" id="{87F592A2-AACF-B5EF-422E-5D940AFF5307}"/>
                  </a:ext>
                </a:extLst>
              </p:cNvPr>
              <p:cNvSpPr/>
              <p:nvPr/>
            </p:nvSpPr>
            <p:spPr>
              <a:xfrm>
                <a:off x="10908050" y="-567462"/>
                <a:ext cx="517675" cy="530575"/>
              </a:xfrm>
              <a:custGeom>
                <a:avLst/>
                <a:gdLst/>
                <a:ahLst/>
                <a:cxnLst/>
                <a:rect l="l" t="t" r="r" b="b"/>
                <a:pathLst>
                  <a:path w="20707" h="21223" extrusionOk="0">
                    <a:moveTo>
                      <a:pt x="15140" y="1"/>
                    </a:moveTo>
                    <a:cubicBezTo>
                      <a:pt x="10121" y="1"/>
                      <a:pt x="1" y="16849"/>
                      <a:pt x="1" y="16849"/>
                    </a:cubicBezTo>
                    <a:cubicBezTo>
                      <a:pt x="1" y="16849"/>
                      <a:pt x="12412" y="17486"/>
                      <a:pt x="16436" y="21223"/>
                    </a:cubicBezTo>
                    <a:cubicBezTo>
                      <a:pt x="16436" y="21223"/>
                      <a:pt x="20707" y="4528"/>
                      <a:pt x="16461" y="523"/>
                    </a:cubicBezTo>
                    <a:cubicBezTo>
                      <a:pt x="16080" y="164"/>
                      <a:pt x="15635" y="1"/>
                      <a:pt x="151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Google Shape;1294;p48">
                <a:extLst>
                  <a:ext uri="{FF2B5EF4-FFF2-40B4-BE49-F238E27FC236}">
                    <a16:creationId xmlns:a16="http://schemas.microsoft.com/office/drawing/2014/main" id="{7E5EBE90-E7CD-4FA9-2EE1-91FF6535D8A1}"/>
                  </a:ext>
                </a:extLst>
              </p:cNvPr>
              <p:cNvSpPr/>
              <p:nvPr/>
            </p:nvSpPr>
            <p:spPr>
              <a:xfrm>
                <a:off x="9691150" y="-1567837"/>
                <a:ext cx="1336125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53445" h="58369" extrusionOk="0">
                    <a:moveTo>
                      <a:pt x="37083" y="1"/>
                    </a:moveTo>
                    <a:cubicBezTo>
                      <a:pt x="33518" y="1"/>
                      <a:pt x="29828" y="837"/>
                      <a:pt x="26528" y="3206"/>
                    </a:cubicBezTo>
                    <a:cubicBezTo>
                      <a:pt x="14514" y="11833"/>
                      <a:pt x="16398" y="23093"/>
                      <a:pt x="9723" y="31473"/>
                    </a:cubicBezTo>
                    <a:cubicBezTo>
                      <a:pt x="0" y="43677"/>
                      <a:pt x="4599" y="49588"/>
                      <a:pt x="9809" y="53678"/>
                    </a:cubicBezTo>
                    <a:cubicBezTo>
                      <a:pt x="10387" y="54130"/>
                      <a:pt x="10993" y="54549"/>
                      <a:pt x="11620" y="54931"/>
                    </a:cubicBezTo>
                    <a:cubicBezTo>
                      <a:pt x="11958" y="53018"/>
                      <a:pt x="12480" y="50712"/>
                      <a:pt x="13241" y="48880"/>
                    </a:cubicBezTo>
                    <a:lnTo>
                      <a:pt x="13241" y="48880"/>
                    </a:lnTo>
                    <a:cubicBezTo>
                      <a:pt x="13241" y="48880"/>
                      <a:pt x="12348" y="52077"/>
                      <a:pt x="12399" y="55384"/>
                    </a:cubicBezTo>
                    <a:cubicBezTo>
                      <a:pt x="14075" y="56316"/>
                      <a:pt x="15918" y="57060"/>
                      <a:pt x="17761" y="57572"/>
                    </a:cubicBezTo>
                    <a:cubicBezTo>
                      <a:pt x="17865" y="56279"/>
                      <a:pt x="18080" y="54923"/>
                      <a:pt x="18512" y="53977"/>
                    </a:cubicBezTo>
                    <a:lnTo>
                      <a:pt x="18512" y="53977"/>
                    </a:lnTo>
                    <a:cubicBezTo>
                      <a:pt x="18512" y="53977"/>
                      <a:pt x="18123" y="55705"/>
                      <a:pt x="18080" y="57656"/>
                    </a:cubicBezTo>
                    <a:cubicBezTo>
                      <a:pt x="19838" y="58119"/>
                      <a:pt x="21585" y="58368"/>
                      <a:pt x="23172" y="58368"/>
                    </a:cubicBezTo>
                    <a:cubicBezTo>
                      <a:pt x="25777" y="58368"/>
                      <a:pt x="27950" y="57696"/>
                      <a:pt x="29033" y="56188"/>
                    </a:cubicBezTo>
                    <a:cubicBezTo>
                      <a:pt x="31893" y="52209"/>
                      <a:pt x="53445" y="4798"/>
                      <a:pt x="53445" y="4798"/>
                    </a:cubicBezTo>
                    <a:cubicBezTo>
                      <a:pt x="53445" y="4798"/>
                      <a:pt x="45624" y="1"/>
                      <a:pt x="370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Google Shape;1295;p48">
                <a:extLst>
                  <a:ext uri="{FF2B5EF4-FFF2-40B4-BE49-F238E27FC236}">
                    <a16:creationId xmlns:a16="http://schemas.microsoft.com/office/drawing/2014/main" id="{764BB41E-F01A-0022-DF0A-BC4F52B5FC81}"/>
                  </a:ext>
                </a:extLst>
              </p:cNvPr>
              <p:cNvSpPr/>
              <p:nvPr/>
            </p:nvSpPr>
            <p:spPr>
              <a:xfrm>
                <a:off x="11219200" y="-761237"/>
                <a:ext cx="316025" cy="322375"/>
              </a:xfrm>
              <a:custGeom>
                <a:avLst/>
                <a:gdLst/>
                <a:ahLst/>
                <a:cxnLst/>
                <a:rect l="l" t="t" r="r" b="b"/>
                <a:pathLst>
                  <a:path w="12641" h="12895" extrusionOk="0">
                    <a:moveTo>
                      <a:pt x="6621" y="0"/>
                    </a:moveTo>
                    <a:cubicBezTo>
                      <a:pt x="3925" y="0"/>
                      <a:pt x="1422" y="2154"/>
                      <a:pt x="755" y="5247"/>
                    </a:cubicBezTo>
                    <a:cubicBezTo>
                      <a:pt x="1" y="8745"/>
                      <a:pt x="1882" y="12118"/>
                      <a:pt x="4955" y="12781"/>
                    </a:cubicBezTo>
                    <a:cubicBezTo>
                      <a:pt x="5311" y="12857"/>
                      <a:pt x="5667" y="12894"/>
                      <a:pt x="6020" y="12894"/>
                    </a:cubicBezTo>
                    <a:cubicBezTo>
                      <a:pt x="8716" y="12894"/>
                      <a:pt x="11219" y="10740"/>
                      <a:pt x="11886" y="7647"/>
                    </a:cubicBezTo>
                    <a:cubicBezTo>
                      <a:pt x="12640" y="4149"/>
                      <a:pt x="10759" y="777"/>
                      <a:pt x="7686" y="114"/>
                    </a:cubicBezTo>
                    <a:cubicBezTo>
                      <a:pt x="7330" y="37"/>
                      <a:pt x="6974" y="0"/>
                      <a:pt x="6621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Google Shape;1296;p48">
                <a:extLst>
                  <a:ext uri="{FF2B5EF4-FFF2-40B4-BE49-F238E27FC236}">
                    <a16:creationId xmlns:a16="http://schemas.microsoft.com/office/drawing/2014/main" id="{05BB5664-9FCF-EA20-AA29-BB00E6AA8725}"/>
                  </a:ext>
                </a:extLst>
              </p:cNvPr>
              <p:cNvSpPr/>
              <p:nvPr/>
            </p:nvSpPr>
            <p:spPr>
              <a:xfrm>
                <a:off x="9991450" y="-1291987"/>
                <a:ext cx="1470875" cy="1204150"/>
              </a:xfrm>
              <a:custGeom>
                <a:avLst/>
                <a:gdLst/>
                <a:ahLst/>
                <a:cxnLst/>
                <a:rect l="l" t="t" r="r" b="b"/>
                <a:pathLst>
                  <a:path w="58835" h="48166" extrusionOk="0">
                    <a:moveTo>
                      <a:pt x="30056" y="1"/>
                    </a:moveTo>
                    <a:cubicBezTo>
                      <a:pt x="26215" y="1"/>
                      <a:pt x="12475" y="1367"/>
                      <a:pt x="7300" y="20397"/>
                    </a:cubicBezTo>
                    <a:cubicBezTo>
                      <a:pt x="7300" y="20397"/>
                      <a:pt x="1" y="29249"/>
                      <a:pt x="6719" y="38805"/>
                    </a:cubicBezTo>
                    <a:cubicBezTo>
                      <a:pt x="10845" y="44673"/>
                      <a:pt x="19526" y="48165"/>
                      <a:pt x="28274" y="48165"/>
                    </a:cubicBezTo>
                    <a:cubicBezTo>
                      <a:pt x="37685" y="48165"/>
                      <a:pt x="47173" y="44125"/>
                      <a:pt x="51154" y="34655"/>
                    </a:cubicBezTo>
                    <a:cubicBezTo>
                      <a:pt x="58835" y="16382"/>
                      <a:pt x="44816" y="160"/>
                      <a:pt x="31066" y="39"/>
                    </a:cubicBezTo>
                    <a:cubicBezTo>
                      <a:pt x="31066" y="39"/>
                      <a:pt x="30700" y="1"/>
                      <a:pt x="30056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Google Shape;1297;p48">
                <a:extLst>
                  <a:ext uri="{FF2B5EF4-FFF2-40B4-BE49-F238E27FC236}">
                    <a16:creationId xmlns:a16="http://schemas.microsoft.com/office/drawing/2014/main" id="{74BC2C99-BFA9-66DF-38D5-4C81C0FEC068}"/>
                  </a:ext>
                </a:extLst>
              </p:cNvPr>
              <p:cNvSpPr/>
              <p:nvPr/>
            </p:nvSpPr>
            <p:spPr>
              <a:xfrm>
                <a:off x="10787875" y="-1514687"/>
                <a:ext cx="1052225" cy="1499750"/>
              </a:xfrm>
              <a:custGeom>
                <a:avLst/>
                <a:gdLst/>
                <a:ahLst/>
                <a:cxnLst/>
                <a:rect l="l" t="t" r="r" b="b"/>
                <a:pathLst>
                  <a:path w="42089" h="59990" extrusionOk="0">
                    <a:moveTo>
                      <a:pt x="10838" y="0"/>
                    </a:moveTo>
                    <a:cubicBezTo>
                      <a:pt x="4851" y="0"/>
                      <a:pt x="1" y="2858"/>
                      <a:pt x="339" y="12302"/>
                    </a:cubicBezTo>
                    <a:cubicBezTo>
                      <a:pt x="339" y="12302"/>
                      <a:pt x="2757" y="28112"/>
                      <a:pt x="18034" y="31506"/>
                    </a:cubicBezTo>
                    <a:cubicBezTo>
                      <a:pt x="18034" y="31506"/>
                      <a:pt x="16028" y="37060"/>
                      <a:pt x="18096" y="38995"/>
                    </a:cubicBezTo>
                    <a:cubicBezTo>
                      <a:pt x="18096" y="38995"/>
                      <a:pt x="19251" y="30432"/>
                      <a:pt x="25301" y="30432"/>
                    </a:cubicBezTo>
                    <a:cubicBezTo>
                      <a:pt x="25322" y="30432"/>
                      <a:pt x="25344" y="30432"/>
                      <a:pt x="25365" y="30432"/>
                    </a:cubicBezTo>
                    <a:cubicBezTo>
                      <a:pt x="25365" y="30432"/>
                      <a:pt x="29921" y="31520"/>
                      <a:pt x="29139" y="37785"/>
                    </a:cubicBezTo>
                    <a:cubicBezTo>
                      <a:pt x="29139" y="37785"/>
                      <a:pt x="27522" y="43058"/>
                      <a:pt x="23558" y="43058"/>
                    </a:cubicBezTo>
                    <a:cubicBezTo>
                      <a:pt x="22526" y="43058"/>
                      <a:pt x="21336" y="42701"/>
                      <a:pt x="19973" y="41801"/>
                    </a:cubicBezTo>
                    <a:lnTo>
                      <a:pt x="19973" y="41801"/>
                    </a:lnTo>
                    <a:cubicBezTo>
                      <a:pt x="19973" y="41801"/>
                      <a:pt x="22998" y="54907"/>
                      <a:pt x="19308" y="59806"/>
                    </a:cubicBezTo>
                    <a:cubicBezTo>
                      <a:pt x="19308" y="59806"/>
                      <a:pt x="20486" y="59990"/>
                      <a:pt x="22293" y="59990"/>
                    </a:cubicBezTo>
                    <a:cubicBezTo>
                      <a:pt x="22907" y="59990"/>
                      <a:pt x="23594" y="59969"/>
                      <a:pt x="24332" y="59912"/>
                    </a:cubicBezTo>
                    <a:cubicBezTo>
                      <a:pt x="24832" y="58169"/>
                      <a:pt x="25423" y="55732"/>
                      <a:pt x="25592" y="53464"/>
                    </a:cubicBezTo>
                    <a:lnTo>
                      <a:pt x="25592" y="53464"/>
                    </a:lnTo>
                    <a:cubicBezTo>
                      <a:pt x="25680" y="55283"/>
                      <a:pt x="25690" y="57535"/>
                      <a:pt x="25458" y="59801"/>
                    </a:cubicBezTo>
                    <a:cubicBezTo>
                      <a:pt x="28045" y="59486"/>
                      <a:pt x="31074" y="58703"/>
                      <a:pt x="33767" y="56934"/>
                    </a:cubicBezTo>
                    <a:cubicBezTo>
                      <a:pt x="33786" y="54710"/>
                      <a:pt x="33647" y="52001"/>
                      <a:pt x="33113" y="49247"/>
                    </a:cubicBezTo>
                    <a:lnTo>
                      <a:pt x="33113" y="49247"/>
                    </a:lnTo>
                    <a:cubicBezTo>
                      <a:pt x="33113" y="49248"/>
                      <a:pt x="34088" y="52411"/>
                      <a:pt x="34612" y="56337"/>
                    </a:cubicBezTo>
                    <a:cubicBezTo>
                      <a:pt x="37660" y="54023"/>
                      <a:pt x="40136" y="50293"/>
                      <a:pt x="40804" y="44316"/>
                    </a:cubicBezTo>
                    <a:cubicBezTo>
                      <a:pt x="42088" y="32832"/>
                      <a:pt x="29932" y="25488"/>
                      <a:pt x="29276" y="16325"/>
                    </a:cubicBezTo>
                    <a:cubicBezTo>
                      <a:pt x="28619" y="7160"/>
                      <a:pt x="22023" y="1701"/>
                      <a:pt x="15390" y="461"/>
                    </a:cubicBezTo>
                    <a:cubicBezTo>
                      <a:pt x="13844" y="172"/>
                      <a:pt x="12307" y="0"/>
                      <a:pt x="10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0" name="Google Shape;1298;p48">
                <a:extLst>
                  <a:ext uri="{FF2B5EF4-FFF2-40B4-BE49-F238E27FC236}">
                    <a16:creationId xmlns:a16="http://schemas.microsoft.com/office/drawing/2014/main" id="{6B718423-0794-240E-B1B4-553E60C6AEB2}"/>
                  </a:ext>
                </a:extLst>
              </p:cNvPr>
              <p:cNvSpPr/>
              <p:nvPr/>
            </p:nvSpPr>
            <p:spPr>
              <a:xfrm>
                <a:off x="11309050" y="-715612"/>
                <a:ext cx="162375" cy="221700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8868" extrusionOk="0">
                    <a:moveTo>
                      <a:pt x="2745" y="871"/>
                    </a:moveTo>
                    <a:lnTo>
                      <a:pt x="2731" y="875"/>
                    </a:lnTo>
                    <a:lnTo>
                      <a:pt x="2738" y="872"/>
                    </a:lnTo>
                    <a:lnTo>
                      <a:pt x="2744" y="871"/>
                    </a:lnTo>
                    <a:close/>
                    <a:moveTo>
                      <a:pt x="3029" y="0"/>
                    </a:moveTo>
                    <a:cubicBezTo>
                      <a:pt x="2937" y="0"/>
                      <a:pt x="2844" y="7"/>
                      <a:pt x="2753" y="23"/>
                    </a:cubicBezTo>
                    <a:lnTo>
                      <a:pt x="2557" y="44"/>
                    </a:lnTo>
                    <a:lnTo>
                      <a:pt x="2533" y="47"/>
                    </a:lnTo>
                    <a:lnTo>
                      <a:pt x="2521" y="49"/>
                    </a:lnTo>
                    <a:lnTo>
                      <a:pt x="2464" y="64"/>
                    </a:lnTo>
                    <a:lnTo>
                      <a:pt x="2423" y="76"/>
                    </a:lnTo>
                    <a:lnTo>
                      <a:pt x="2342" y="101"/>
                    </a:lnTo>
                    <a:cubicBezTo>
                      <a:pt x="2232" y="137"/>
                      <a:pt x="2133" y="157"/>
                      <a:pt x="2013" y="206"/>
                    </a:cubicBezTo>
                    <a:cubicBezTo>
                      <a:pt x="1880" y="275"/>
                      <a:pt x="1748" y="350"/>
                      <a:pt x="1615" y="429"/>
                    </a:cubicBezTo>
                    <a:cubicBezTo>
                      <a:pt x="1483" y="507"/>
                      <a:pt x="1403" y="602"/>
                      <a:pt x="1295" y="691"/>
                    </a:cubicBezTo>
                    <a:cubicBezTo>
                      <a:pt x="1194" y="780"/>
                      <a:pt x="1104" y="881"/>
                      <a:pt x="1029" y="991"/>
                    </a:cubicBezTo>
                    <a:cubicBezTo>
                      <a:pt x="952" y="1097"/>
                      <a:pt x="858" y="1197"/>
                      <a:pt x="803" y="1311"/>
                    </a:cubicBezTo>
                    <a:cubicBezTo>
                      <a:pt x="672" y="1528"/>
                      <a:pt x="559" y="1755"/>
                      <a:pt x="470" y="1992"/>
                    </a:cubicBezTo>
                    <a:cubicBezTo>
                      <a:pt x="373" y="2222"/>
                      <a:pt x="305" y="2456"/>
                      <a:pt x="246" y="2691"/>
                    </a:cubicBezTo>
                    <a:cubicBezTo>
                      <a:pt x="132" y="3162"/>
                      <a:pt x="72" y="3633"/>
                      <a:pt x="35" y="4103"/>
                    </a:cubicBezTo>
                    <a:cubicBezTo>
                      <a:pt x="0" y="4577"/>
                      <a:pt x="10" y="5035"/>
                      <a:pt x="46" y="5522"/>
                    </a:cubicBezTo>
                    <a:lnTo>
                      <a:pt x="68" y="5827"/>
                    </a:lnTo>
                    <a:lnTo>
                      <a:pt x="345" y="5900"/>
                    </a:lnTo>
                    <a:cubicBezTo>
                      <a:pt x="506" y="5944"/>
                      <a:pt x="691" y="6017"/>
                      <a:pt x="863" y="6081"/>
                    </a:cubicBezTo>
                    <a:cubicBezTo>
                      <a:pt x="1033" y="6150"/>
                      <a:pt x="1198" y="6230"/>
                      <a:pt x="1357" y="6322"/>
                    </a:cubicBezTo>
                    <a:cubicBezTo>
                      <a:pt x="1507" y="6409"/>
                      <a:pt x="1646" y="6513"/>
                      <a:pt x="1770" y="6633"/>
                    </a:cubicBezTo>
                    <a:cubicBezTo>
                      <a:pt x="1825" y="6692"/>
                      <a:pt x="1894" y="6747"/>
                      <a:pt x="1926" y="6813"/>
                    </a:cubicBezTo>
                    <a:cubicBezTo>
                      <a:pt x="1971" y="6877"/>
                      <a:pt x="2016" y="6941"/>
                      <a:pt x="2029" y="7013"/>
                    </a:cubicBezTo>
                    <a:lnTo>
                      <a:pt x="2066" y="7118"/>
                    </a:lnTo>
                    <a:lnTo>
                      <a:pt x="2068" y="7231"/>
                    </a:lnTo>
                    <a:lnTo>
                      <a:pt x="2073" y="7348"/>
                    </a:lnTo>
                    <a:lnTo>
                      <a:pt x="2042" y="7469"/>
                    </a:lnTo>
                    <a:cubicBezTo>
                      <a:pt x="2019" y="7550"/>
                      <a:pt x="2013" y="7640"/>
                      <a:pt x="1958" y="7718"/>
                    </a:cubicBezTo>
                    <a:lnTo>
                      <a:pt x="1826" y="7965"/>
                    </a:lnTo>
                    <a:cubicBezTo>
                      <a:pt x="1712" y="8117"/>
                      <a:pt x="1597" y="8280"/>
                      <a:pt x="1465" y="8430"/>
                    </a:cubicBezTo>
                    <a:lnTo>
                      <a:pt x="1042" y="8868"/>
                    </a:lnTo>
                    <a:lnTo>
                      <a:pt x="1581" y="8565"/>
                    </a:lnTo>
                    <a:cubicBezTo>
                      <a:pt x="1670" y="8511"/>
                      <a:pt x="1747" y="8439"/>
                      <a:pt x="1832" y="8375"/>
                    </a:cubicBezTo>
                    <a:cubicBezTo>
                      <a:pt x="1913" y="8307"/>
                      <a:pt x="2001" y="8247"/>
                      <a:pt x="2078" y="8170"/>
                    </a:cubicBezTo>
                    <a:lnTo>
                      <a:pt x="2290" y="7916"/>
                    </a:lnTo>
                    <a:cubicBezTo>
                      <a:pt x="2370" y="7836"/>
                      <a:pt x="2413" y="7724"/>
                      <a:pt x="2466" y="7618"/>
                    </a:cubicBezTo>
                    <a:lnTo>
                      <a:pt x="2543" y="7456"/>
                    </a:lnTo>
                    <a:lnTo>
                      <a:pt x="2573" y="7270"/>
                    </a:lnTo>
                    <a:lnTo>
                      <a:pt x="2597" y="7081"/>
                    </a:lnTo>
                    <a:lnTo>
                      <a:pt x="2570" y="6889"/>
                    </a:lnTo>
                    <a:cubicBezTo>
                      <a:pt x="2559" y="6756"/>
                      <a:pt x="2511" y="6640"/>
                      <a:pt x="2456" y="6524"/>
                    </a:cubicBezTo>
                    <a:cubicBezTo>
                      <a:pt x="2410" y="6400"/>
                      <a:pt x="2336" y="6309"/>
                      <a:pt x="2266" y="6208"/>
                    </a:cubicBezTo>
                    <a:cubicBezTo>
                      <a:pt x="2199" y="6101"/>
                      <a:pt x="2110" y="6033"/>
                      <a:pt x="2029" y="5945"/>
                    </a:cubicBezTo>
                    <a:cubicBezTo>
                      <a:pt x="1948" y="5857"/>
                      <a:pt x="1854" y="5798"/>
                      <a:pt x="1767" y="5723"/>
                    </a:cubicBezTo>
                    <a:cubicBezTo>
                      <a:pt x="1588" y="5590"/>
                      <a:pt x="1400" y="5468"/>
                      <a:pt x="1205" y="5361"/>
                    </a:cubicBezTo>
                    <a:cubicBezTo>
                      <a:pt x="1104" y="5307"/>
                      <a:pt x="1000" y="5256"/>
                      <a:pt x="895" y="5210"/>
                    </a:cubicBezTo>
                    <a:lnTo>
                      <a:pt x="895" y="5210"/>
                    </a:lnTo>
                    <a:cubicBezTo>
                      <a:pt x="902" y="4873"/>
                      <a:pt x="930" y="4524"/>
                      <a:pt x="965" y="4184"/>
                    </a:cubicBezTo>
                    <a:cubicBezTo>
                      <a:pt x="1011" y="3756"/>
                      <a:pt x="1075" y="3331"/>
                      <a:pt x="1183" y="2928"/>
                    </a:cubicBezTo>
                    <a:cubicBezTo>
                      <a:pt x="1244" y="2729"/>
                      <a:pt x="1292" y="2525"/>
                      <a:pt x="1367" y="2339"/>
                    </a:cubicBezTo>
                    <a:cubicBezTo>
                      <a:pt x="1433" y="2151"/>
                      <a:pt x="1516" y="1970"/>
                      <a:pt x="1615" y="1798"/>
                    </a:cubicBezTo>
                    <a:cubicBezTo>
                      <a:pt x="1654" y="1706"/>
                      <a:pt x="1719" y="1642"/>
                      <a:pt x="1773" y="1563"/>
                    </a:cubicBezTo>
                    <a:cubicBezTo>
                      <a:pt x="1825" y="1483"/>
                      <a:pt x="1881" y="1410"/>
                      <a:pt x="1949" y="1353"/>
                    </a:cubicBezTo>
                    <a:cubicBezTo>
                      <a:pt x="2075" y="1204"/>
                      <a:pt x="2199" y="1135"/>
                      <a:pt x="2315" y="1040"/>
                    </a:cubicBezTo>
                    <a:cubicBezTo>
                      <a:pt x="2399" y="995"/>
                      <a:pt x="2518" y="959"/>
                      <a:pt x="2620" y="917"/>
                    </a:cubicBezTo>
                    <a:lnTo>
                      <a:pt x="2699" y="888"/>
                    </a:lnTo>
                    <a:lnTo>
                      <a:pt x="2715" y="881"/>
                    </a:lnTo>
                    <a:lnTo>
                      <a:pt x="2715" y="881"/>
                    </a:lnTo>
                    <a:lnTo>
                      <a:pt x="2728" y="879"/>
                    </a:lnTo>
                    <a:lnTo>
                      <a:pt x="2870" y="855"/>
                    </a:lnTo>
                    <a:cubicBezTo>
                      <a:pt x="3057" y="809"/>
                      <a:pt x="3245" y="813"/>
                      <a:pt x="3439" y="806"/>
                    </a:cubicBezTo>
                    <a:cubicBezTo>
                      <a:pt x="3630" y="827"/>
                      <a:pt x="3826" y="852"/>
                      <a:pt x="4012" y="914"/>
                    </a:cubicBezTo>
                    <a:cubicBezTo>
                      <a:pt x="4200" y="976"/>
                      <a:pt x="4394" y="1047"/>
                      <a:pt x="4575" y="1151"/>
                    </a:cubicBezTo>
                    <a:cubicBezTo>
                      <a:pt x="4761" y="1242"/>
                      <a:pt x="4934" y="1365"/>
                      <a:pt x="5106" y="1493"/>
                    </a:cubicBezTo>
                    <a:cubicBezTo>
                      <a:pt x="5281" y="1623"/>
                      <a:pt x="5447" y="1764"/>
                      <a:pt x="5605" y="1914"/>
                    </a:cubicBezTo>
                    <a:cubicBezTo>
                      <a:pt x="5930" y="2223"/>
                      <a:pt x="6227" y="2560"/>
                      <a:pt x="6495" y="2919"/>
                    </a:cubicBezTo>
                    <a:cubicBezTo>
                      <a:pt x="6345" y="2482"/>
                      <a:pt x="6135" y="2067"/>
                      <a:pt x="5873" y="1686"/>
                    </a:cubicBezTo>
                    <a:cubicBezTo>
                      <a:pt x="5611" y="1300"/>
                      <a:pt x="5291" y="941"/>
                      <a:pt x="4900" y="648"/>
                    </a:cubicBezTo>
                    <a:cubicBezTo>
                      <a:pt x="4705" y="494"/>
                      <a:pt x="4491" y="365"/>
                      <a:pt x="4262" y="265"/>
                    </a:cubicBezTo>
                    <a:cubicBezTo>
                      <a:pt x="4033" y="157"/>
                      <a:pt x="3784" y="92"/>
                      <a:pt x="3530" y="37"/>
                    </a:cubicBezTo>
                    <a:cubicBezTo>
                      <a:pt x="3364" y="20"/>
                      <a:pt x="3196" y="0"/>
                      <a:pt x="3029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Google Shape;1299;p48">
                <a:extLst>
                  <a:ext uri="{FF2B5EF4-FFF2-40B4-BE49-F238E27FC236}">
                    <a16:creationId xmlns:a16="http://schemas.microsoft.com/office/drawing/2014/main" id="{155FDA94-33EA-6029-CB3B-23B3FD7E0C7B}"/>
                  </a:ext>
                </a:extLst>
              </p:cNvPr>
              <p:cNvSpPr/>
              <p:nvPr/>
            </p:nvSpPr>
            <p:spPr>
              <a:xfrm>
                <a:off x="10204975" y="1061963"/>
                <a:ext cx="541775" cy="1622050"/>
              </a:xfrm>
              <a:custGeom>
                <a:avLst/>
                <a:gdLst/>
                <a:ahLst/>
                <a:cxnLst/>
                <a:rect l="l" t="t" r="r" b="b"/>
                <a:pathLst>
                  <a:path w="21671" h="64882" extrusionOk="0">
                    <a:moveTo>
                      <a:pt x="13741" y="0"/>
                    </a:moveTo>
                    <a:cubicBezTo>
                      <a:pt x="11714" y="0"/>
                      <a:pt x="9469" y="2934"/>
                      <a:pt x="7225" y="11448"/>
                    </a:cubicBezTo>
                    <a:cubicBezTo>
                      <a:pt x="0" y="38845"/>
                      <a:pt x="9714" y="63006"/>
                      <a:pt x="9714" y="63006"/>
                    </a:cubicBezTo>
                    <a:lnTo>
                      <a:pt x="18410" y="64882"/>
                    </a:lnTo>
                    <a:cubicBezTo>
                      <a:pt x="17889" y="58039"/>
                      <a:pt x="21671" y="14437"/>
                      <a:pt x="21671" y="14437"/>
                    </a:cubicBezTo>
                    <a:cubicBezTo>
                      <a:pt x="21671" y="14437"/>
                      <a:pt x="18239" y="0"/>
                      <a:pt x="13741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2" name="Google Shape;1300;p48">
                <a:extLst>
                  <a:ext uri="{FF2B5EF4-FFF2-40B4-BE49-F238E27FC236}">
                    <a16:creationId xmlns:a16="http://schemas.microsoft.com/office/drawing/2014/main" id="{D571A2FE-829A-93DC-B6BA-2DE603A94370}"/>
                  </a:ext>
                </a:extLst>
              </p:cNvPr>
              <p:cNvSpPr/>
              <p:nvPr/>
            </p:nvSpPr>
            <p:spPr>
              <a:xfrm>
                <a:off x="10180025" y="2623538"/>
                <a:ext cx="49340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19736" h="5344" extrusionOk="0">
                    <a:moveTo>
                      <a:pt x="8444" y="0"/>
                    </a:moveTo>
                    <a:cubicBezTo>
                      <a:pt x="8444" y="0"/>
                      <a:pt x="0" y="1116"/>
                      <a:pt x="614" y="3859"/>
                    </a:cubicBezTo>
                    <a:cubicBezTo>
                      <a:pt x="872" y="5009"/>
                      <a:pt x="4250" y="5343"/>
                      <a:pt x="8085" y="5343"/>
                    </a:cubicBezTo>
                    <a:cubicBezTo>
                      <a:pt x="13396" y="5343"/>
                      <a:pt x="19584" y="4703"/>
                      <a:pt x="19584" y="4703"/>
                    </a:cubicBezTo>
                    <a:lnTo>
                      <a:pt x="19736" y="462"/>
                    </a:lnTo>
                    <a:lnTo>
                      <a:pt x="84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3" name="Google Shape;1301;p48">
                <a:extLst>
                  <a:ext uri="{FF2B5EF4-FFF2-40B4-BE49-F238E27FC236}">
                    <a16:creationId xmlns:a16="http://schemas.microsoft.com/office/drawing/2014/main" id="{22D77AB1-4C12-2F29-FB59-1A2F5252FC37}"/>
                  </a:ext>
                </a:extLst>
              </p:cNvPr>
              <p:cNvSpPr/>
              <p:nvPr/>
            </p:nvSpPr>
            <p:spPr>
              <a:xfrm>
                <a:off x="10194025" y="2702388"/>
                <a:ext cx="478825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19153" h="2190" extrusionOk="0">
                    <a:moveTo>
                      <a:pt x="99" y="0"/>
                    </a:moveTo>
                    <a:cubicBezTo>
                      <a:pt x="17" y="226"/>
                      <a:pt x="1" y="471"/>
                      <a:pt x="54" y="705"/>
                    </a:cubicBezTo>
                    <a:cubicBezTo>
                      <a:pt x="312" y="1856"/>
                      <a:pt x="3689" y="2190"/>
                      <a:pt x="7524" y="2190"/>
                    </a:cubicBezTo>
                    <a:cubicBezTo>
                      <a:pt x="12836" y="2190"/>
                      <a:pt x="19025" y="1549"/>
                      <a:pt x="19025" y="1549"/>
                    </a:cubicBezTo>
                    <a:lnTo>
                      <a:pt x="19152" y="688"/>
                    </a:lnTo>
                    <a:lnTo>
                      <a:pt x="19152" y="688"/>
                    </a:lnTo>
                    <a:cubicBezTo>
                      <a:pt x="16576" y="904"/>
                      <a:pt x="12244" y="1209"/>
                      <a:pt x="8327" y="1209"/>
                    </a:cubicBezTo>
                    <a:cubicBezTo>
                      <a:pt x="4543" y="1209"/>
                      <a:pt x="1148" y="925"/>
                      <a:pt x="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Google Shape;1302;p48">
                <a:extLst>
                  <a:ext uri="{FF2B5EF4-FFF2-40B4-BE49-F238E27FC236}">
                    <a16:creationId xmlns:a16="http://schemas.microsoft.com/office/drawing/2014/main" id="{B4A68557-527F-78B7-2B25-34DF23BD2285}"/>
                  </a:ext>
                </a:extLst>
              </p:cNvPr>
              <p:cNvSpPr/>
              <p:nvPr/>
            </p:nvSpPr>
            <p:spPr>
              <a:xfrm>
                <a:off x="10354400" y="2611688"/>
                <a:ext cx="60050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262" extrusionOk="0">
                    <a:moveTo>
                      <a:pt x="531" y="1"/>
                    </a:moveTo>
                    <a:cubicBezTo>
                      <a:pt x="254" y="1"/>
                      <a:pt x="0" y="383"/>
                      <a:pt x="244" y="665"/>
                    </a:cubicBezTo>
                    <a:cubicBezTo>
                      <a:pt x="681" y="1173"/>
                      <a:pt x="1180" y="1627"/>
                      <a:pt x="1619" y="2136"/>
                    </a:cubicBezTo>
                    <a:cubicBezTo>
                      <a:pt x="1695" y="2224"/>
                      <a:pt x="1784" y="2261"/>
                      <a:pt x="1870" y="2261"/>
                    </a:cubicBezTo>
                    <a:cubicBezTo>
                      <a:pt x="2147" y="2261"/>
                      <a:pt x="2402" y="1879"/>
                      <a:pt x="2158" y="1597"/>
                    </a:cubicBezTo>
                    <a:cubicBezTo>
                      <a:pt x="1719" y="1088"/>
                      <a:pt x="1220" y="634"/>
                      <a:pt x="783" y="126"/>
                    </a:cubicBezTo>
                    <a:cubicBezTo>
                      <a:pt x="706" y="37"/>
                      <a:pt x="618" y="1"/>
                      <a:pt x="5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5" name="Google Shape;1303;p48">
                <a:extLst>
                  <a:ext uri="{FF2B5EF4-FFF2-40B4-BE49-F238E27FC236}">
                    <a16:creationId xmlns:a16="http://schemas.microsoft.com/office/drawing/2014/main" id="{7E1C7097-C50F-F2B1-971F-20A1177FB880}"/>
                  </a:ext>
                </a:extLst>
              </p:cNvPr>
              <p:cNvSpPr/>
              <p:nvPr/>
            </p:nvSpPr>
            <p:spPr>
              <a:xfrm>
                <a:off x="10315525" y="2619138"/>
                <a:ext cx="60050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262" extrusionOk="0">
                    <a:moveTo>
                      <a:pt x="532" y="0"/>
                    </a:moveTo>
                    <a:cubicBezTo>
                      <a:pt x="255" y="0"/>
                      <a:pt x="0" y="382"/>
                      <a:pt x="244" y="664"/>
                    </a:cubicBezTo>
                    <a:cubicBezTo>
                      <a:pt x="682" y="1175"/>
                      <a:pt x="1180" y="1627"/>
                      <a:pt x="1619" y="2135"/>
                    </a:cubicBezTo>
                    <a:cubicBezTo>
                      <a:pt x="1696" y="2224"/>
                      <a:pt x="1784" y="2262"/>
                      <a:pt x="1871" y="2262"/>
                    </a:cubicBezTo>
                    <a:cubicBezTo>
                      <a:pt x="2147" y="2262"/>
                      <a:pt x="2402" y="1879"/>
                      <a:pt x="2158" y="1596"/>
                    </a:cubicBezTo>
                    <a:cubicBezTo>
                      <a:pt x="1719" y="1088"/>
                      <a:pt x="1221" y="636"/>
                      <a:pt x="783" y="126"/>
                    </a:cubicBezTo>
                    <a:cubicBezTo>
                      <a:pt x="707" y="37"/>
                      <a:pt x="619" y="0"/>
                      <a:pt x="5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Google Shape;1304;p48">
                <a:extLst>
                  <a:ext uri="{FF2B5EF4-FFF2-40B4-BE49-F238E27FC236}">
                    <a16:creationId xmlns:a16="http://schemas.microsoft.com/office/drawing/2014/main" id="{8935705E-C83C-BA77-FB09-066DD8E2F399}"/>
                  </a:ext>
                </a:extLst>
              </p:cNvPr>
              <p:cNvSpPr/>
              <p:nvPr/>
            </p:nvSpPr>
            <p:spPr>
              <a:xfrm>
                <a:off x="10968400" y="1097588"/>
                <a:ext cx="529875" cy="1586425"/>
              </a:xfrm>
              <a:custGeom>
                <a:avLst/>
                <a:gdLst/>
                <a:ahLst/>
                <a:cxnLst/>
                <a:rect l="l" t="t" r="r" b="b"/>
                <a:pathLst>
                  <a:path w="21195" h="63457" extrusionOk="0">
                    <a:moveTo>
                      <a:pt x="7757" y="1"/>
                    </a:moveTo>
                    <a:cubicBezTo>
                      <a:pt x="3358" y="1"/>
                      <a:pt x="1" y="14120"/>
                      <a:pt x="1" y="14120"/>
                    </a:cubicBezTo>
                    <a:cubicBezTo>
                      <a:pt x="1" y="14120"/>
                      <a:pt x="3700" y="56764"/>
                      <a:pt x="3190" y="63457"/>
                    </a:cubicBezTo>
                    <a:lnTo>
                      <a:pt x="11694" y="61623"/>
                    </a:lnTo>
                    <a:cubicBezTo>
                      <a:pt x="11694" y="61623"/>
                      <a:pt x="21194" y="37992"/>
                      <a:pt x="14130" y="11197"/>
                    </a:cubicBezTo>
                    <a:cubicBezTo>
                      <a:pt x="11935" y="2871"/>
                      <a:pt x="9740" y="1"/>
                      <a:pt x="7757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Google Shape;1305;p48">
                <a:extLst>
                  <a:ext uri="{FF2B5EF4-FFF2-40B4-BE49-F238E27FC236}">
                    <a16:creationId xmlns:a16="http://schemas.microsoft.com/office/drawing/2014/main" id="{93E8272E-DD2D-F6E9-6821-84A3381E85DD}"/>
                  </a:ext>
                </a:extLst>
              </p:cNvPr>
              <p:cNvSpPr/>
              <p:nvPr/>
            </p:nvSpPr>
            <p:spPr>
              <a:xfrm>
                <a:off x="11041725" y="2623538"/>
                <a:ext cx="4934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19738" h="5344" extrusionOk="0">
                    <a:moveTo>
                      <a:pt x="11293" y="0"/>
                    </a:moveTo>
                    <a:lnTo>
                      <a:pt x="1" y="462"/>
                    </a:lnTo>
                    <a:lnTo>
                      <a:pt x="153" y="4703"/>
                    </a:lnTo>
                    <a:cubicBezTo>
                      <a:pt x="153" y="4703"/>
                      <a:pt x="6341" y="5343"/>
                      <a:pt x="11651" y="5343"/>
                    </a:cubicBezTo>
                    <a:cubicBezTo>
                      <a:pt x="15487" y="5343"/>
                      <a:pt x="18864" y="5009"/>
                      <a:pt x="19122" y="3859"/>
                    </a:cubicBezTo>
                    <a:cubicBezTo>
                      <a:pt x="19738" y="1116"/>
                      <a:pt x="11293" y="0"/>
                      <a:pt x="112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8" name="Google Shape;1306;p48">
                <a:extLst>
                  <a:ext uri="{FF2B5EF4-FFF2-40B4-BE49-F238E27FC236}">
                    <a16:creationId xmlns:a16="http://schemas.microsoft.com/office/drawing/2014/main" id="{606B7789-FD50-03F7-762F-C92081D36DD1}"/>
                  </a:ext>
                </a:extLst>
              </p:cNvPr>
              <p:cNvSpPr/>
              <p:nvPr/>
            </p:nvSpPr>
            <p:spPr>
              <a:xfrm>
                <a:off x="11042325" y="2702388"/>
                <a:ext cx="478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19152" h="2190" extrusionOk="0">
                    <a:moveTo>
                      <a:pt x="19054" y="0"/>
                    </a:moveTo>
                    <a:cubicBezTo>
                      <a:pt x="18004" y="925"/>
                      <a:pt x="14609" y="1209"/>
                      <a:pt x="10826" y="1209"/>
                    </a:cubicBezTo>
                    <a:cubicBezTo>
                      <a:pt x="6909" y="1209"/>
                      <a:pt x="2576" y="904"/>
                      <a:pt x="0" y="688"/>
                    </a:cubicBezTo>
                    <a:lnTo>
                      <a:pt x="0" y="688"/>
                    </a:lnTo>
                    <a:lnTo>
                      <a:pt x="127" y="1549"/>
                    </a:lnTo>
                    <a:cubicBezTo>
                      <a:pt x="127" y="1549"/>
                      <a:pt x="6317" y="2190"/>
                      <a:pt x="11628" y="2190"/>
                    </a:cubicBezTo>
                    <a:cubicBezTo>
                      <a:pt x="15463" y="2190"/>
                      <a:pt x="18840" y="1856"/>
                      <a:pt x="19098" y="705"/>
                    </a:cubicBezTo>
                    <a:cubicBezTo>
                      <a:pt x="19152" y="471"/>
                      <a:pt x="19136" y="226"/>
                      <a:pt x="190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29" name="Google Shape;1307;p48">
                <a:extLst>
                  <a:ext uri="{FF2B5EF4-FFF2-40B4-BE49-F238E27FC236}">
                    <a16:creationId xmlns:a16="http://schemas.microsoft.com/office/drawing/2014/main" id="{FE654935-CF21-2506-ECEE-3D816B5F49F9}"/>
                  </a:ext>
                </a:extLst>
              </p:cNvPr>
              <p:cNvSpPr/>
              <p:nvPr/>
            </p:nvSpPr>
            <p:spPr>
              <a:xfrm>
                <a:off x="11300750" y="2611688"/>
                <a:ext cx="60025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262" extrusionOk="0">
                    <a:moveTo>
                      <a:pt x="1869" y="1"/>
                    </a:moveTo>
                    <a:cubicBezTo>
                      <a:pt x="1783" y="1"/>
                      <a:pt x="1694" y="37"/>
                      <a:pt x="1618" y="126"/>
                    </a:cubicBezTo>
                    <a:cubicBezTo>
                      <a:pt x="1180" y="634"/>
                      <a:pt x="682" y="1088"/>
                      <a:pt x="242" y="1597"/>
                    </a:cubicBezTo>
                    <a:cubicBezTo>
                      <a:pt x="0" y="1879"/>
                      <a:pt x="254" y="2261"/>
                      <a:pt x="531" y="2261"/>
                    </a:cubicBezTo>
                    <a:cubicBezTo>
                      <a:pt x="617" y="2261"/>
                      <a:pt x="706" y="2224"/>
                      <a:pt x="783" y="2136"/>
                    </a:cubicBezTo>
                    <a:cubicBezTo>
                      <a:pt x="1221" y="1627"/>
                      <a:pt x="1719" y="1173"/>
                      <a:pt x="2157" y="665"/>
                    </a:cubicBezTo>
                    <a:cubicBezTo>
                      <a:pt x="2401" y="383"/>
                      <a:pt x="2146" y="1"/>
                      <a:pt x="1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0" name="Google Shape;1308;p48">
                <a:extLst>
                  <a:ext uri="{FF2B5EF4-FFF2-40B4-BE49-F238E27FC236}">
                    <a16:creationId xmlns:a16="http://schemas.microsoft.com/office/drawing/2014/main" id="{1B16CB3B-212F-49D3-5056-38A5B9DBF07A}"/>
                  </a:ext>
                </a:extLst>
              </p:cNvPr>
              <p:cNvSpPr/>
              <p:nvPr/>
            </p:nvSpPr>
            <p:spPr>
              <a:xfrm>
                <a:off x="11339600" y="2619138"/>
                <a:ext cx="60050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262" extrusionOk="0">
                    <a:moveTo>
                      <a:pt x="1870" y="0"/>
                    </a:moveTo>
                    <a:cubicBezTo>
                      <a:pt x="1784" y="0"/>
                      <a:pt x="1695" y="37"/>
                      <a:pt x="1619" y="126"/>
                    </a:cubicBezTo>
                    <a:cubicBezTo>
                      <a:pt x="1181" y="636"/>
                      <a:pt x="682" y="1088"/>
                      <a:pt x="243" y="1596"/>
                    </a:cubicBezTo>
                    <a:cubicBezTo>
                      <a:pt x="1" y="1879"/>
                      <a:pt x="255" y="2262"/>
                      <a:pt x="531" y="2262"/>
                    </a:cubicBezTo>
                    <a:cubicBezTo>
                      <a:pt x="617" y="2262"/>
                      <a:pt x="706" y="2224"/>
                      <a:pt x="782" y="2135"/>
                    </a:cubicBezTo>
                    <a:cubicBezTo>
                      <a:pt x="1221" y="1627"/>
                      <a:pt x="1720" y="1175"/>
                      <a:pt x="2158" y="664"/>
                    </a:cubicBezTo>
                    <a:cubicBezTo>
                      <a:pt x="2401" y="382"/>
                      <a:pt x="2147" y="0"/>
                      <a:pt x="1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Google Shape;1309;p48">
                <a:extLst>
                  <a:ext uri="{FF2B5EF4-FFF2-40B4-BE49-F238E27FC236}">
                    <a16:creationId xmlns:a16="http://schemas.microsoft.com/office/drawing/2014/main" id="{81A9BCB2-FABC-8394-29E0-DAF31CA3277B}"/>
                  </a:ext>
                </a:extLst>
              </p:cNvPr>
              <p:cNvSpPr/>
              <p:nvPr/>
            </p:nvSpPr>
            <p:spPr>
              <a:xfrm>
                <a:off x="10738425" y="65363"/>
                <a:ext cx="888925" cy="1137300"/>
              </a:xfrm>
              <a:custGeom>
                <a:avLst/>
                <a:gdLst/>
                <a:ahLst/>
                <a:cxnLst/>
                <a:rect l="l" t="t" r="r" b="b"/>
                <a:pathLst>
                  <a:path w="35557" h="45492" extrusionOk="0">
                    <a:moveTo>
                      <a:pt x="8384" y="0"/>
                    </a:moveTo>
                    <a:cubicBezTo>
                      <a:pt x="6586" y="0"/>
                      <a:pt x="5456" y="113"/>
                      <a:pt x="5456" y="113"/>
                    </a:cubicBezTo>
                    <a:cubicBezTo>
                      <a:pt x="0" y="14439"/>
                      <a:pt x="3777" y="44261"/>
                      <a:pt x="18048" y="45430"/>
                    </a:cubicBezTo>
                    <a:cubicBezTo>
                      <a:pt x="18557" y="45471"/>
                      <a:pt x="19052" y="45492"/>
                      <a:pt x="19534" y="45492"/>
                    </a:cubicBezTo>
                    <a:cubicBezTo>
                      <a:pt x="32549" y="45492"/>
                      <a:pt x="35556" y="30509"/>
                      <a:pt x="32318" y="14439"/>
                    </a:cubicBezTo>
                    <a:cubicBezTo>
                      <a:pt x="29696" y="1426"/>
                      <a:pt x="14792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Google Shape;1310;p48">
                <a:extLst>
                  <a:ext uri="{FF2B5EF4-FFF2-40B4-BE49-F238E27FC236}">
                    <a16:creationId xmlns:a16="http://schemas.microsoft.com/office/drawing/2014/main" id="{0BD72693-68A3-CE7C-A4AE-C82FF6A1FDF0}"/>
                  </a:ext>
                </a:extLst>
              </p:cNvPr>
              <p:cNvSpPr/>
              <p:nvPr/>
            </p:nvSpPr>
            <p:spPr>
              <a:xfrm>
                <a:off x="10055425" y="44938"/>
                <a:ext cx="582100" cy="932325"/>
              </a:xfrm>
              <a:custGeom>
                <a:avLst/>
                <a:gdLst/>
                <a:ahLst/>
                <a:cxnLst/>
                <a:rect l="l" t="t" r="r" b="b"/>
                <a:pathLst>
                  <a:path w="23284" h="37293" extrusionOk="0">
                    <a:moveTo>
                      <a:pt x="16086" y="1"/>
                    </a:moveTo>
                    <a:cubicBezTo>
                      <a:pt x="15901" y="1"/>
                      <a:pt x="15709" y="25"/>
                      <a:pt x="15509" y="76"/>
                    </a:cubicBezTo>
                    <a:cubicBezTo>
                      <a:pt x="7518" y="2083"/>
                      <a:pt x="1" y="19414"/>
                      <a:pt x="1190" y="25816"/>
                    </a:cubicBezTo>
                    <a:cubicBezTo>
                      <a:pt x="3104" y="36115"/>
                      <a:pt x="12737" y="37292"/>
                      <a:pt x="17041" y="37292"/>
                    </a:cubicBezTo>
                    <a:cubicBezTo>
                      <a:pt x="18316" y="37292"/>
                      <a:pt x="19124" y="37189"/>
                      <a:pt x="19124" y="37189"/>
                    </a:cubicBezTo>
                    <a:cubicBezTo>
                      <a:pt x="19124" y="37189"/>
                      <a:pt x="23284" y="1"/>
                      <a:pt x="160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3" name="Google Shape;1311;p48">
                <a:extLst>
                  <a:ext uri="{FF2B5EF4-FFF2-40B4-BE49-F238E27FC236}">
                    <a16:creationId xmlns:a16="http://schemas.microsoft.com/office/drawing/2014/main" id="{EB23301F-A4DD-E597-73D6-A7516D030806}"/>
                  </a:ext>
                </a:extLst>
              </p:cNvPr>
              <p:cNvSpPr/>
              <p:nvPr/>
            </p:nvSpPr>
            <p:spPr>
              <a:xfrm>
                <a:off x="10283175" y="-94337"/>
                <a:ext cx="1239775" cy="1251325"/>
              </a:xfrm>
              <a:custGeom>
                <a:avLst/>
                <a:gdLst/>
                <a:ahLst/>
                <a:cxnLst/>
                <a:rect l="l" t="t" r="r" b="b"/>
                <a:pathLst>
                  <a:path w="49591" h="50053" extrusionOk="0">
                    <a:moveTo>
                      <a:pt x="28719" y="0"/>
                    </a:moveTo>
                    <a:lnTo>
                      <a:pt x="12978" y="2250"/>
                    </a:lnTo>
                    <a:lnTo>
                      <a:pt x="13445" y="5005"/>
                    </a:lnTo>
                    <a:cubicBezTo>
                      <a:pt x="13445" y="5005"/>
                      <a:pt x="12707" y="4815"/>
                      <a:pt x="11540" y="4815"/>
                    </a:cubicBezTo>
                    <a:cubicBezTo>
                      <a:pt x="10009" y="4815"/>
                      <a:pt x="7739" y="5143"/>
                      <a:pt x="5428" y="6660"/>
                    </a:cubicBezTo>
                    <a:cubicBezTo>
                      <a:pt x="1" y="10223"/>
                      <a:pt x="464" y="41914"/>
                      <a:pt x="464" y="41914"/>
                    </a:cubicBezTo>
                    <a:cubicBezTo>
                      <a:pt x="464" y="41914"/>
                      <a:pt x="9977" y="50053"/>
                      <a:pt x="25920" y="50053"/>
                    </a:cubicBezTo>
                    <a:cubicBezTo>
                      <a:pt x="27472" y="50053"/>
                      <a:pt x="29084" y="49975"/>
                      <a:pt x="30755" y="49806"/>
                    </a:cubicBezTo>
                    <a:cubicBezTo>
                      <a:pt x="49590" y="47898"/>
                      <a:pt x="45643" y="12261"/>
                      <a:pt x="42717" y="6915"/>
                    </a:cubicBezTo>
                    <a:cubicBezTo>
                      <a:pt x="41100" y="3962"/>
                      <a:pt x="37072" y="3301"/>
                      <a:pt x="33793" y="3301"/>
                    </a:cubicBezTo>
                    <a:cubicBezTo>
                      <a:pt x="31138" y="3301"/>
                      <a:pt x="28973" y="3734"/>
                      <a:pt x="28973" y="3734"/>
                    </a:cubicBezTo>
                    <a:lnTo>
                      <a:pt x="287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4" name="Google Shape;1312;p48">
                <a:extLst>
                  <a:ext uri="{FF2B5EF4-FFF2-40B4-BE49-F238E27FC236}">
                    <a16:creationId xmlns:a16="http://schemas.microsoft.com/office/drawing/2014/main" id="{7E1E70E7-98AE-C4F1-CC14-E2D031124685}"/>
                  </a:ext>
                </a:extLst>
              </p:cNvPr>
              <p:cNvSpPr/>
              <p:nvPr/>
            </p:nvSpPr>
            <p:spPr>
              <a:xfrm>
                <a:off x="10218200" y="339413"/>
                <a:ext cx="1298200" cy="1820850"/>
              </a:xfrm>
              <a:custGeom>
                <a:avLst/>
                <a:gdLst/>
                <a:ahLst/>
                <a:cxnLst/>
                <a:rect l="l" t="t" r="r" b="b"/>
                <a:pathLst>
                  <a:path w="51928" h="72834" extrusionOk="0">
                    <a:moveTo>
                      <a:pt x="27284" y="0"/>
                    </a:moveTo>
                    <a:cubicBezTo>
                      <a:pt x="22512" y="0"/>
                      <a:pt x="17733" y="674"/>
                      <a:pt x="15656" y="1020"/>
                    </a:cubicBezTo>
                    <a:cubicBezTo>
                      <a:pt x="10309" y="1912"/>
                      <a:pt x="11328" y="6748"/>
                      <a:pt x="11328" y="6748"/>
                    </a:cubicBezTo>
                    <a:cubicBezTo>
                      <a:pt x="11171" y="16652"/>
                      <a:pt x="8878" y="18546"/>
                      <a:pt x="7147" y="18546"/>
                    </a:cubicBezTo>
                    <a:cubicBezTo>
                      <a:pt x="6075" y="18546"/>
                      <a:pt x="5219" y="17820"/>
                      <a:pt x="5219" y="17820"/>
                    </a:cubicBezTo>
                    <a:cubicBezTo>
                      <a:pt x="1273" y="35002"/>
                      <a:pt x="0" y="69238"/>
                      <a:pt x="0" y="69238"/>
                    </a:cubicBezTo>
                    <a:cubicBezTo>
                      <a:pt x="7224" y="72102"/>
                      <a:pt x="12651" y="72834"/>
                      <a:pt x="16309" y="72834"/>
                    </a:cubicBezTo>
                    <a:cubicBezTo>
                      <a:pt x="20127" y="72834"/>
                      <a:pt x="22019" y="72037"/>
                      <a:pt x="22019" y="72037"/>
                    </a:cubicBezTo>
                    <a:lnTo>
                      <a:pt x="25070" y="42874"/>
                    </a:lnTo>
                    <a:lnTo>
                      <a:pt x="26473" y="42893"/>
                    </a:lnTo>
                    <a:lnTo>
                      <a:pt x="28255" y="70383"/>
                    </a:lnTo>
                    <a:cubicBezTo>
                      <a:pt x="31819" y="70632"/>
                      <a:pt x="35054" y="70722"/>
                      <a:pt x="37865" y="70722"/>
                    </a:cubicBezTo>
                    <a:cubicBezTo>
                      <a:pt x="45089" y="70722"/>
                      <a:pt x="49509" y="70128"/>
                      <a:pt x="49509" y="70128"/>
                    </a:cubicBezTo>
                    <a:cubicBezTo>
                      <a:pt x="51928" y="54475"/>
                      <a:pt x="46454" y="19474"/>
                      <a:pt x="46454" y="19474"/>
                    </a:cubicBezTo>
                    <a:cubicBezTo>
                      <a:pt x="39327" y="19220"/>
                      <a:pt x="41237" y="12092"/>
                      <a:pt x="39837" y="4966"/>
                    </a:cubicBezTo>
                    <a:cubicBezTo>
                      <a:pt x="39063" y="1028"/>
                      <a:pt x="33179" y="0"/>
                      <a:pt x="272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5" name="Google Shape;1313;p48">
                <a:extLst>
                  <a:ext uri="{FF2B5EF4-FFF2-40B4-BE49-F238E27FC236}">
                    <a16:creationId xmlns:a16="http://schemas.microsoft.com/office/drawing/2014/main" id="{B6F7ED60-D3C2-D1FC-C48A-400AF89C5746}"/>
                  </a:ext>
                </a:extLst>
              </p:cNvPr>
              <p:cNvSpPr/>
              <p:nvPr/>
            </p:nvSpPr>
            <p:spPr>
              <a:xfrm>
                <a:off x="10164300" y="1908063"/>
                <a:ext cx="617300" cy="327000"/>
              </a:xfrm>
              <a:custGeom>
                <a:avLst/>
                <a:gdLst/>
                <a:ahLst/>
                <a:cxnLst/>
                <a:rect l="l" t="t" r="r" b="b"/>
                <a:pathLst>
                  <a:path w="24692" h="13080" extrusionOk="0">
                    <a:moveTo>
                      <a:pt x="1146" y="1"/>
                    </a:moveTo>
                    <a:lnTo>
                      <a:pt x="1" y="8910"/>
                    </a:lnTo>
                    <a:cubicBezTo>
                      <a:pt x="1" y="8910"/>
                      <a:pt x="9157" y="13080"/>
                      <a:pt x="18747" y="13080"/>
                    </a:cubicBezTo>
                    <a:cubicBezTo>
                      <a:pt x="20520" y="13080"/>
                      <a:pt x="22308" y="12938"/>
                      <a:pt x="24055" y="12600"/>
                    </a:cubicBezTo>
                    <a:lnTo>
                      <a:pt x="24692" y="7001"/>
                    </a:lnTo>
                    <a:cubicBezTo>
                      <a:pt x="24692" y="7001"/>
                      <a:pt x="9547" y="3947"/>
                      <a:pt x="11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6" name="Google Shape;1314;p48">
                <a:extLst>
                  <a:ext uri="{FF2B5EF4-FFF2-40B4-BE49-F238E27FC236}">
                    <a16:creationId xmlns:a16="http://schemas.microsoft.com/office/drawing/2014/main" id="{8CB4B2DD-94AE-43F0-9028-734A63300080}"/>
                  </a:ext>
                </a:extLst>
              </p:cNvPr>
              <p:cNvSpPr/>
              <p:nvPr/>
            </p:nvSpPr>
            <p:spPr>
              <a:xfrm>
                <a:off x="10888075" y="1960938"/>
                <a:ext cx="583925" cy="277450"/>
              </a:xfrm>
              <a:custGeom>
                <a:avLst/>
                <a:gdLst/>
                <a:ahLst/>
                <a:cxnLst/>
                <a:rect l="l" t="t" r="r" b="b"/>
                <a:pathLst>
                  <a:path w="23357" h="11098" extrusionOk="0">
                    <a:moveTo>
                      <a:pt x="23357" y="1"/>
                    </a:moveTo>
                    <a:lnTo>
                      <a:pt x="23357" y="1"/>
                    </a:lnTo>
                    <a:cubicBezTo>
                      <a:pt x="14880" y="2891"/>
                      <a:pt x="109" y="4072"/>
                      <a:pt x="109" y="4072"/>
                    </a:cubicBezTo>
                    <a:lnTo>
                      <a:pt x="0" y="9705"/>
                    </a:lnTo>
                    <a:cubicBezTo>
                      <a:pt x="3035" y="10734"/>
                      <a:pt x="6291" y="11097"/>
                      <a:pt x="9380" y="11097"/>
                    </a:cubicBezTo>
                    <a:cubicBezTo>
                      <a:pt x="16835" y="11097"/>
                      <a:pt x="23309" y="8978"/>
                      <a:pt x="23309" y="8978"/>
                    </a:cubicBezTo>
                    <a:lnTo>
                      <a:pt x="233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7" name="Google Shape;1315;p48">
                <a:extLst>
                  <a:ext uri="{FF2B5EF4-FFF2-40B4-BE49-F238E27FC236}">
                    <a16:creationId xmlns:a16="http://schemas.microsoft.com/office/drawing/2014/main" id="{41DAAB0E-FC05-2B61-9889-EC701D2C3E6C}"/>
                  </a:ext>
                </a:extLst>
              </p:cNvPr>
              <p:cNvSpPr/>
              <p:nvPr/>
            </p:nvSpPr>
            <p:spPr>
              <a:xfrm>
                <a:off x="10469450" y="597163"/>
                <a:ext cx="703500" cy="456200"/>
              </a:xfrm>
              <a:custGeom>
                <a:avLst/>
                <a:gdLst/>
                <a:ahLst/>
                <a:cxnLst/>
                <a:rect l="l" t="t" r="r" b="b"/>
                <a:pathLst>
                  <a:path w="28140" h="18248" extrusionOk="0">
                    <a:moveTo>
                      <a:pt x="25594" y="1"/>
                    </a:moveTo>
                    <a:lnTo>
                      <a:pt x="3958" y="382"/>
                    </a:lnTo>
                    <a:cubicBezTo>
                      <a:pt x="3958" y="382"/>
                      <a:pt x="0" y="18247"/>
                      <a:pt x="15175" y="18247"/>
                    </a:cubicBezTo>
                    <a:cubicBezTo>
                      <a:pt x="15619" y="18247"/>
                      <a:pt x="16080" y="18232"/>
                      <a:pt x="16558" y="18200"/>
                    </a:cubicBezTo>
                    <a:cubicBezTo>
                      <a:pt x="28140" y="17436"/>
                      <a:pt x="25594" y="1"/>
                      <a:pt x="255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8" name="Google Shape;1316;p48">
                <a:extLst>
                  <a:ext uri="{FF2B5EF4-FFF2-40B4-BE49-F238E27FC236}">
                    <a16:creationId xmlns:a16="http://schemas.microsoft.com/office/drawing/2014/main" id="{8FFDE177-CADD-12EF-DFB0-77CEFCB51B18}"/>
                  </a:ext>
                </a:extLst>
              </p:cNvPr>
              <p:cNvSpPr/>
              <p:nvPr/>
            </p:nvSpPr>
            <p:spPr>
              <a:xfrm>
                <a:off x="10495900" y="316188"/>
                <a:ext cx="104375" cy="1712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6848" fill="none" extrusionOk="0">
                    <a:moveTo>
                      <a:pt x="0" y="1504"/>
                    </a:moveTo>
                    <a:lnTo>
                      <a:pt x="1253" y="6847"/>
                    </a:lnTo>
                    <a:lnTo>
                      <a:pt x="4175" y="6346"/>
                    </a:lnTo>
                    <a:lnTo>
                      <a:pt x="3507" y="0"/>
                    </a:lnTo>
                  </a:path>
                </a:pathLst>
              </a:custGeom>
              <a:noFill/>
              <a:ln w="350" cap="flat" cmpd="sng">
                <a:solidFill>
                  <a:srgbClr val="EFEFEF"/>
                </a:solidFill>
                <a:prstDash val="solid"/>
                <a:miter lim="1444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Google Shape;1317;p48">
                <a:extLst>
                  <a:ext uri="{FF2B5EF4-FFF2-40B4-BE49-F238E27FC236}">
                    <a16:creationId xmlns:a16="http://schemas.microsoft.com/office/drawing/2014/main" id="{977906D8-F589-B2CD-5BF1-A1657785319D}"/>
                  </a:ext>
                </a:extLst>
              </p:cNvPr>
              <p:cNvSpPr/>
              <p:nvPr/>
            </p:nvSpPr>
            <p:spPr>
              <a:xfrm>
                <a:off x="10406125" y="7238"/>
                <a:ext cx="210875" cy="361150"/>
              </a:xfrm>
              <a:custGeom>
                <a:avLst/>
                <a:gdLst/>
                <a:ahLst/>
                <a:cxnLst/>
                <a:rect l="l" t="t" r="r" b="b"/>
                <a:pathLst>
                  <a:path w="8435" h="14446" extrusionOk="0">
                    <a:moveTo>
                      <a:pt x="7683" y="0"/>
                    </a:moveTo>
                    <a:lnTo>
                      <a:pt x="1" y="1670"/>
                    </a:lnTo>
                    <a:lnTo>
                      <a:pt x="2673" y="14446"/>
                    </a:lnTo>
                    <a:lnTo>
                      <a:pt x="8435" y="13109"/>
                    </a:lnTo>
                    <a:lnTo>
                      <a:pt x="76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0" name="Google Shape;1318;p48">
                <a:extLst>
                  <a:ext uri="{FF2B5EF4-FFF2-40B4-BE49-F238E27FC236}">
                    <a16:creationId xmlns:a16="http://schemas.microsoft.com/office/drawing/2014/main" id="{6766AC18-9593-3A43-81D0-AE3148CA6D90}"/>
                  </a:ext>
                </a:extLst>
              </p:cNvPr>
              <p:cNvSpPr/>
              <p:nvPr/>
            </p:nvSpPr>
            <p:spPr>
              <a:xfrm>
                <a:off x="10504250" y="408038"/>
                <a:ext cx="121100" cy="121100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4844" extrusionOk="0">
                    <a:moveTo>
                      <a:pt x="2422" y="0"/>
                    </a:moveTo>
                    <a:cubicBezTo>
                      <a:pt x="1084" y="0"/>
                      <a:pt x="0" y="1084"/>
                      <a:pt x="0" y="2422"/>
                    </a:cubicBezTo>
                    <a:cubicBezTo>
                      <a:pt x="0" y="3760"/>
                      <a:pt x="1084" y="4844"/>
                      <a:pt x="2422" y="4844"/>
                    </a:cubicBezTo>
                    <a:cubicBezTo>
                      <a:pt x="3760" y="4844"/>
                      <a:pt x="4843" y="3760"/>
                      <a:pt x="4843" y="2422"/>
                    </a:cubicBezTo>
                    <a:cubicBezTo>
                      <a:pt x="4843" y="1084"/>
                      <a:pt x="3760" y="0"/>
                      <a:pt x="24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1" name="Google Shape;1319;p48">
                <a:extLst>
                  <a:ext uri="{FF2B5EF4-FFF2-40B4-BE49-F238E27FC236}">
                    <a16:creationId xmlns:a16="http://schemas.microsoft.com/office/drawing/2014/main" id="{02EEACA7-893F-4ACA-3BEE-4F9AF03CA0C8}"/>
                  </a:ext>
                </a:extLst>
              </p:cNvPr>
              <p:cNvSpPr/>
              <p:nvPr/>
            </p:nvSpPr>
            <p:spPr>
              <a:xfrm>
                <a:off x="11054100" y="288188"/>
                <a:ext cx="91900" cy="17417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6967" fill="none" extrusionOk="0">
                    <a:moveTo>
                      <a:pt x="3676" y="1244"/>
                    </a:moveTo>
                    <a:lnTo>
                      <a:pt x="2959" y="6966"/>
                    </a:lnTo>
                    <a:lnTo>
                      <a:pt x="0" y="6716"/>
                    </a:lnTo>
                    <a:lnTo>
                      <a:pt x="35" y="0"/>
                    </a:lnTo>
                  </a:path>
                </a:pathLst>
              </a:custGeom>
              <a:noFill/>
              <a:ln w="350" cap="flat" cmpd="sng">
                <a:solidFill>
                  <a:srgbClr val="EFEFEF"/>
                </a:solidFill>
                <a:prstDash val="solid"/>
                <a:miter lim="1444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2" name="Google Shape;1320;p48">
                <a:extLst>
                  <a:ext uri="{FF2B5EF4-FFF2-40B4-BE49-F238E27FC236}">
                    <a16:creationId xmlns:a16="http://schemas.microsoft.com/office/drawing/2014/main" id="{92EC2292-A4E3-9D24-4321-82B90ABE3FB8}"/>
                  </a:ext>
                </a:extLst>
              </p:cNvPr>
              <p:cNvSpPr/>
              <p:nvPr/>
            </p:nvSpPr>
            <p:spPr>
              <a:xfrm>
                <a:off x="11005250" y="-30337"/>
                <a:ext cx="208775" cy="371600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14864" extrusionOk="0">
                    <a:moveTo>
                      <a:pt x="1" y="0"/>
                    </a:moveTo>
                    <a:lnTo>
                      <a:pt x="733" y="13656"/>
                    </a:lnTo>
                    <a:lnTo>
                      <a:pt x="6514" y="14864"/>
                    </a:lnTo>
                    <a:lnTo>
                      <a:pt x="8351" y="41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3" name="Google Shape;1321;p48">
                <a:extLst>
                  <a:ext uri="{FF2B5EF4-FFF2-40B4-BE49-F238E27FC236}">
                    <a16:creationId xmlns:a16="http://schemas.microsoft.com/office/drawing/2014/main" id="{336904D0-93C5-DEE9-27F0-5A589E31C4A9}"/>
                  </a:ext>
                </a:extLst>
              </p:cNvPr>
              <p:cNvSpPr/>
              <p:nvPr/>
            </p:nvSpPr>
            <p:spPr>
              <a:xfrm>
                <a:off x="11025200" y="382438"/>
                <a:ext cx="127250" cy="127450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098" extrusionOk="0">
                    <a:moveTo>
                      <a:pt x="2525" y="1"/>
                    </a:moveTo>
                    <a:cubicBezTo>
                      <a:pt x="2452" y="1"/>
                      <a:pt x="2378" y="4"/>
                      <a:pt x="2303" y="12"/>
                    </a:cubicBezTo>
                    <a:cubicBezTo>
                      <a:pt x="973" y="137"/>
                      <a:pt x="0" y="1376"/>
                      <a:pt x="133" y="2778"/>
                    </a:cubicBezTo>
                    <a:cubicBezTo>
                      <a:pt x="259" y="4102"/>
                      <a:pt x="1325" y="5098"/>
                      <a:pt x="2564" y="5098"/>
                    </a:cubicBezTo>
                    <a:cubicBezTo>
                      <a:pt x="2638" y="5098"/>
                      <a:pt x="2712" y="5094"/>
                      <a:pt x="2786" y="5087"/>
                    </a:cubicBezTo>
                    <a:cubicBezTo>
                      <a:pt x="4117" y="4962"/>
                      <a:pt x="5089" y="3722"/>
                      <a:pt x="4956" y="2320"/>
                    </a:cubicBezTo>
                    <a:cubicBezTo>
                      <a:pt x="4829" y="997"/>
                      <a:pt x="3765" y="1"/>
                      <a:pt x="25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Google Shape;1322;p48">
                <a:extLst>
                  <a:ext uri="{FF2B5EF4-FFF2-40B4-BE49-F238E27FC236}">
                    <a16:creationId xmlns:a16="http://schemas.microsoft.com/office/drawing/2014/main" id="{AF5055D3-7A19-5193-8F0C-7FF3A6CDEEF7}"/>
                  </a:ext>
                </a:extLst>
              </p:cNvPr>
              <p:cNvSpPr/>
              <p:nvPr/>
            </p:nvSpPr>
            <p:spPr>
              <a:xfrm>
                <a:off x="10137275" y="146863"/>
                <a:ext cx="513100" cy="881225"/>
              </a:xfrm>
              <a:custGeom>
                <a:avLst/>
                <a:gdLst/>
                <a:ahLst/>
                <a:cxnLst/>
                <a:rect l="l" t="t" r="r" b="b"/>
                <a:pathLst>
                  <a:path w="20524" h="35249" extrusionOk="0">
                    <a:moveTo>
                      <a:pt x="5004" y="0"/>
                    </a:moveTo>
                    <a:cubicBezTo>
                      <a:pt x="2698" y="0"/>
                      <a:pt x="1" y="7067"/>
                      <a:pt x="817" y="8862"/>
                    </a:cubicBezTo>
                    <a:cubicBezTo>
                      <a:pt x="1652" y="10697"/>
                      <a:pt x="13510" y="19716"/>
                      <a:pt x="13510" y="19716"/>
                    </a:cubicBezTo>
                    <a:lnTo>
                      <a:pt x="6300" y="32268"/>
                    </a:lnTo>
                    <a:lnTo>
                      <a:pt x="6162" y="35249"/>
                    </a:lnTo>
                    <a:cubicBezTo>
                      <a:pt x="6162" y="35249"/>
                      <a:pt x="6172" y="35249"/>
                      <a:pt x="6192" y="35249"/>
                    </a:cubicBezTo>
                    <a:cubicBezTo>
                      <a:pt x="6880" y="35249"/>
                      <a:pt x="18877" y="35091"/>
                      <a:pt x="19689" y="24060"/>
                    </a:cubicBezTo>
                    <a:cubicBezTo>
                      <a:pt x="20524" y="12703"/>
                      <a:pt x="7497" y="345"/>
                      <a:pt x="5160" y="11"/>
                    </a:cubicBezTo>
                    <a:cubicBezTo>
                      <a:pt x="5108" y="4"/>
                      <a:pt x="5056" y="0"/>
                      <a:pt x="5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5" name="Google Shape;1323;p48">
                <a:extLst>
                  <a:ext uri="{FF2B5EF4-FFF2-40B4-BE49-F238E27FC236}">
                    <a16:creationId xmlns:a16="http://schemas.microsoft.com/office/drawing/2014/main" id="{FE730FB7-998B-27DA-E65A-ECE588658FF7}"/>
                  </a:ext>
                </a:extLst>
              </p:cNvPr>
              <p:cNvSpPr/>
              <p:nvPr/>
            </p:nvSpPr>
            <p:spPr>
              <a:xfrm>
                <a:off x="10437700" y="707463"/>
                <a:ext cx="244950" cy="2562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10248" extrusionOk="0">
                    <a:moveTo>
                      <a:pt x="4574" y="1"/>
                    </a:moveTo>
                    <a:cubicBezTo>
                      <a:pt x="1" y="1"/>
                      <a:pt x="1177" y="9811"/>
                      <a:pt x="1177" y="9811"/>
                    </a:cubicBezTo>
                    <a:cubicBezTo>
                      <a:pt x="1177" y="9811"/>
                      <a:pt x="2698" y="10247"/>
                      <a:pt x="4134" y="10247"/>
                    </a:cubicBezTo>
                    <a:cubicBezTo>
                      <a:pt x="5613" y="10247"/>
                      <a:pt x="7000" y="9785"/>
                      <a:pt x="6546" y="7906"/>
                    </a:cubicBezTo>
                    <a:cubicBezTo>
                      <a:pt x="6546" y="7906"/>
                      <a:pt x="9183" y="6620"/>
                      <a:pt x="7172" y="4836"/>
                    </a:cubicBezTo>
                    <a:cubicBezTo>
                      <a:pt x="7172" y="4836"/>
                      <a:pt x="9079" y="3369"/>
                      <a:pt x="7588" y="2617"/>
                    </a:cubicBezTo>
                    <a:cubicBezTo>
                      <a:pt x="7588" y="2617"/>
                      <a:pt x="9797" y="451"/>
                      <a:pt x="4874" y="14"/>
                    </a:cubicBezTo>
                    <a:cubicBezTo>
                      <a:pt x="4772" y="5"/>
                      <a:pt x="4671" y="1"/>
                      <a:pt x="4574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Google Shape;1324;p48">
                <a:extLst>
                  <a:ext uri="{FF2B5EF4-FFF2-40B4-BE49-F238E27FC236}">
                    <a16:creationId xmlns:a16="http://schemas.microsoft.com/office/drawing/2014/main" id="{1421AEA7-6645-1783-D336-62746690D20D}"/>
                  </a:ext>
                </a:extLst>
              </p:cNvPr>
              <p:cNvSpPr/>
              <p:nvPr/>
            </p:nvSpPr>
            <p:spPr>
              <a:xfrm>
                <a:off x="10080200" y="556238"/>
                <a:ext cx="476625" cy="421025"/>
              </a:xfrm>
              <a:custGeom>
                <a:avLst/>
                <a:gdLst/>
                <a:ahLst/>
                <a:cxnLst/>
                <a:rect l="l" t="t" r="r" b="b"/>
                <a:pathLst>
                  <a:path w="19065" h="16841" extrusionOk="0">
                    <a:moveTo>
                      <a:pt x="11452" y="1"/>
                    </a:moveTo>
                    <a:cubicBezTo>
                      <a:pt x="7771" y="641"/>
                      <a:pt x="5428" y="1448"/>
                      <a:pt x="2198" y="1448"/>
                    </a:cubicBezTo>
                    <a:cubicBezTo>
                      <a:pt x="1601" y="1448"/>
                      <a:pt x="973" y="1420"/>
                      <a:pt x="301" y="1359"/>
                    </a:cubicBezTo>
                    <a:cubicBezTo>
                      <a:pt x="51" y="2916"/>
                      <a:pt x="1" y="4295"/>
                      <a:pt x="200" y="5364"/>
                    </a:cubicBezTo>
                    <a:cubicBezTo>
                      <a:pt x="2114" y="15663"/>
                      <a:pt x="11747" y="16840"/>
                      <a:pt x="16051" y="16840"/>
                    </a:cubicBezTo>
                    <a:cubicBezTo>
                      <a:pt x="17327" y="16840"/>
                      <a:pt x="18134" y="16737"/>
                      <a:pt x="18134" y="16737"/>
                    </a:cubicBezTo>
                    <a:cubicBezTo>
                      <a:pt x="18134" y="16737"/>
                      <a:pt x="18711" y="11577"/>
                      <a:pt x="19065" y="5104"/>
                    </a:cubicBezTo>
                    <a:cubicBezTo>
                      <a:pt x="16961" y="4302"/>
                      <a:pt x="14123" y="1839"/>
                      <a:pt x="114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7" name="Google Shape;1325;p48">
                <a:extLst>
                  <a:ext uri="{FF2B5EF4-FFF2-40B4-BE49-F238E27FC236}">
                    <a16:creationId xmlns:a16="http://schemas.microsoft.com/office/drawing/2014/main" id="{E0D2BF08-1784-2BED-8205-1D1515AE136A}"/>
                  </a:ext>
                </a:extLst>
              </p:cNvPr>
              <p:cNvSpPr/>
              <p:nvPr/>
            </p:nvSpPr>
            <p:spPr>
              <a:xfrm>
                <a:off x="11126875" y="27863"/>
                <a:ext cx="547300" cy="930025"/>
              </a:xfrm>
              <a:custGeom>
                <a:avLst/>
                <a:gdLst/>
                <a:ahLst/>
                <a:cxnLst/>
                <a:rect l="l" t="t" r="r" b="b"/>
                <a:pathLst>
                  <a:path w="21892" h="37201" extrusionOk="0">
                    <a:moveTo>
                      <a:pt x="7023" y="0"/>
                    </a:moveTo>
                    <a:cubicBezTo>
                      <a:pt x="1" y="0"/>
                      <a:pt x="1606" y="36901"/>
                      <a:pt x="1606" y="36901"/>
                    </a:cubicBezTo>
                    <a:cubicBezTo>
                      <a:pt x="1606" y="36901"/>
                      <a:pt x="3122" y="37201"/>
                      <a:pt x="5305" y="37201"/>
                    </a:cubicBezTo>
                    <a:cubicBezTo>
                      <a:pt x="10053" y="37201"/>
                      <a:pt x="17954" y="35782"/>
                      <a:pt x="20271" y="26772"/>
                    </a:cubicBezTo>
                    <a:cubicBezTo>
                      <a:pt x="21892" y="20467"/>
                      <a:pt x="15569" y="2664"/>
                      <a:pt x="7732" y="119"/>
                    </a:cubicBezTo>
                    <a:cubicBezTo>
                      <a:pt x="7486" y="39"/>
                      <a:pt x="7250" y="0"/>
                      <a:pt x="70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Google Shape;1326;p48">
                <a:extLst>
                  <a:ext uri="{FF2B5EF4-FFF2-40B4-BE49-F238E27FC236}">
                    <a16:creationId xmlns:a16="http://schemas.microsoft.com/office/drawing/2014/main" id="{BEC62E3B-A6CE-B0B8-827F-1EADAEEDCE1D}"/>
                  </a:ext>
                </a:extLst>
              </p:cNvPr>
              <p:cNvSpPr/>
              <p:nvPr/>
            </p:nvSpPr>
            <p:spPr>
              <a:xfrm>
                <a:off x="11003150" y="-1462"/>
                <a:ext cx="511975" cy="1027450"/>
              </a:xfrm>
              <a:custGeom>
                <a:avLst/>
                <a:gdLst/>
                <a:ahLst/>
                <a:cxnLst/>
                <a:rect l="l" t="t" r="r" b="b"/>
                <a:pathLst>
                  <a:path w="20479" h="41098" extrusionOk="0">
                    <a:moveTo>
                      <a:pt x="12726" y="1"/>
                    </a:moveTo>
                    <a:cubicBezTo>
                      <a:pt x="12657" y="1"/>
                      <a:pt x="12591" y="5"/>
                      <a:pt x="12526" y="14"/>
                    </a:cubicBezTo>
                    <a:cubicBezTo>
                      <a:pt x="10189" y="348"/>
                      <a:pt x="1" y="15547"/>
                      <a:pt x="2313" y="29991"/>
                    </a:cubicBezTo>
                    <a:cubicBezTo>
                      <a:pt x="4069" y="40967"/>
                      <a:pt x="16028" y="41098"/>
                      <a:pt x="16597" y="41098"/>
                    </a:cubicBezTo>
                    <a:cubicBezTo>
                      <a:pt x="16611" y="41098"/>
                      <a:pt x="16618" y="41098"/>
                      <a:pt x="16618" y="41098"/>
                    </a:cubicBezTo>
                    <a:lnTo>
                      <a:pt x="16368" y="36421"/>
                    </a:lnTo>
                    <a:lnTo>
                      <a:pt x="9354" y="25565"/>
                    </a:lnTo>
                    <a:cubicBezTo>
                      <a:pt x="9354" y="25565"/>
                      <a:pt x="13863" y="12540"/>
                      <a:pt x="19124" y="7028"/>
                    </a:cubicBezTo>
                    <a:cubicBezTo>
                      <a:pt x="20478" y="5609"/>
                      <a:pt x="15170" y="1"/>
                      <a:pt x="12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Google Shape;1327;p48">
                <a:extLst>
                  <a:ext uri="{FF2B5EF4-FFF2-40B4-BE49-F238E27FC236}">
                    <a16:creationId xmlns:a16="http://schemas.microsoft.com/office/drawing/2014/main" id="{97BD8772-BDED-B8EA-FE98-DEDAE635E474}"/>
                  </a:ext>
                </a:extLst>
              </p:cNvPr>
              <p:cNvSpPr/>
              <p:nvPr/>
            </p:nvSpPr>
            <p:spPr>
              <a:xfrm>
                <a:off x="11004025" y="683613"/>
                <a:ext cx="290700" cy="272925"/>
              </a:xfrm>
              <a:custGeom>
                <a:avLst/>
                <a:gdLst/>
                <a:ahLst/>
                <a:cxnLst/>
                <a:rect l="l" t="t" r="r" b="b"/>
                <a:pathLst>
                  <a:path w="11628" h="10917" extrusionOk="0">
                    <a:moveTo>
                      <a:pt x="6466" y="0"/>
                    </a:moveTo>
                    <a:cubicBezTo>
                      <a:pt x="6466" y="0"/>
                      <a:pt x="1" y="820"/>
                      <a:pt x="2283" y="3868"/>
                    </a:cubicBezTo>
                    <a:cubicBezTo>
                      <a:pt x="2283" y="3868"/>
                      <a:pt x="366" y="6090"/>
                      <a:pt x="2919" y="6937"/>
                    </a:cubicBezTo>
                    <a:cubicBezTo>
                      <a:pt x="2919" y="6937"/>
                      <a:pt x="1743" y="9037"/>
                      <a:pt x="3410" y="9141"/>
                    </a:cubicBezTo>
                    <a:cubicBezTo>
                      <a:pt x="3410" y="9141"/>
                      <a:pt x="2680" y="10917"/>
                      <a:pt x="4668" y="10917"/>
                    </a:cubicBezTo>
                    <a:cubicBezTo>
                      <a:pt x="5203" y="10917"/>
                      <a:pt x="5935" y="10788"/>
                      <a:pt x="6932" y="10461"/>
                    </a:cubicBezTo>
                    <a:cubicBezTo>
                      <a:pt x="11627" y="8921"/>
                      <a:pt x="6466" y="0"/>
                      <a:pt x="6466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  <p:sp>
            <p:nvSpPr>
              <p:cNvPr id="50" name="Google Shape;1328;p48">
                <a:extLst>
                  <a:ext uri="{FF2B5EF4-FFF2-40B4-BE49-F238E27FC236}">
                    <a16:creationId xmlns:a16="http://schemas.microsoft.com/office/drawing/2014/main" id="{9FC16155-AA9D-8C9D-D939-31555EEF44D1}"/>
                  </a:ext>
                </a:extLst>
              </p:cNvPr>
              <p:cNvSpPr/>
              <p:nvPr/>
            </p:nvSpPr>
            <p:spPr>
              <a:xfrm>
                <a:off x="11161400" y="254438"/>
                <a:ext cx="492050" cy="703450"/>
              </a:xfrm>
              <a:custGeom>
                <a:avLst/>
                <a:gdLst/>
                <a:ahLst/>
                <a:cxnLst/>
                <a:rect l="l" t="t" r="r" b="b"/>
                <a:pathLst>
                  <a:path w="19682" h="28138" extrusionOk="0">
                    <a:moveTo>
                      <a:pt x="11468" y="0"/>
                    </a:moveTo>
                    <a:cubicBezTo>
                      <a:pt x="10420" y="0"/>
                      <a:pt x="9274" y="975"/>
                      <a:pt x="8034" y="3974"/>
                    </a:cubicBezTo>
                    <a:cubicBezTo>
                      <a:pt x="8040" y="4913"/>
                      <a:pt x="8881" y="8205"/>
                      <a:pt x="8702" y="8900"/>
                    </a:cubicBezTo>
                    <a:cubicBezTo>
                      <a:pt x="7053" y="15314"/>
                      <a:pt x="4244" y="15288"/>
                      <a:pt x="88" y="16234"/>
                    </a:cubicBezTo>
                    <a:cubicBezTo>
                      <a:pt x="1" y="22685"/>
                      <a:pt x="225" y="27838"/>
                      <a:pt x="225" y="27838"/>
                    </a:cubicBezTo>
                    <a:cubicBezTo>
                      <a:pt x="225" y="27838"/>
                      <a:pt x="1741" y="28138"/>
                      <a:pt x="3925" y="28138"/>
                    </a:cubicBezTo>
                    <a:cubicBezTo>
                      <a:pt x="8673" y="28138"/>
                      <a:pt x="16574" y="26719"/>
                      <a:pt x="18890" y="17709"/>
                    </a:cubicBezTo>
                    <a:cubicBezTo>
                      <a:pt x="19682" y="14630"/>
                      <a:pt x="18576" y="8813"/>
                      <a:pt x="16328" y="3367"/>
                    </a:cubicBezTo>
                    <a:cubicBezTo>
                      <a:pt x="16304" y="3370"/>
                      <a:pt x="16280" y="3371"/>
                      <a:pt x="16256" y="3371"/>
                    </a:cubicBezTo>
                    <a:cubicBezTo>
                      <a:pt x="15022" y="3371"/>
                      <a:pt x="13416" y="0"/>
                      <a:pt x="11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0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1" name="Google Shape;1329;p48">
              <a:extLst>
                <a:ext uri="{FF2B5EF4-FFF2-40B4-BE49-F238E27FC236}">
                  <a16:creationId xmlns:a16="http://schemas.microsoft.com/office/drawing/2014/main" id="{A06901A3-380E-7D00-D914-59DCE3BE1C8A}"/>
                </a:ext>
              </a:extLst>
            </p:cNvPr>
            <p:cNvSpPr/>
            <p:nvPr/>
          </p:nvSpPr>
          <p:spPr>
            <a:xfrm>
              <a:off x="2072577" y="159715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2" name="Google Shape;1330;p48">
              <a:extLst>
                <a:ext uri="{FF2B5EF4-FFF2-40B4-BE49-F238E27FC236}">
                  <a16:creationId xmlns:a16="http://schemas.microsoft.com/office/drawing/2014/main" id="{4CCBB45F-0B29-B5AE-85E1-DD26BC785C17}"/>
                </a:ext>
              </a:extLst>
            </p:cNvPr>
            <p:cNvSpPr/>
            <p:nvPr/>
          </p:nvSpPr>
          <p:spPr>
            <a:xfrm>
              <a:off x="2361502" y="159715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3" name="Google Shape;1331;p48">
              <a:extLst>
                <a:ext uri="{FF2B5EF4-FFF2-40B4-BE49-F238E27FC236}">
                  <a16:creationId xmlns:a16="http://schemas.microsoft.com/office/drawing/2014/main" id="{C3B7E1C1-7A3B-5E54-F31E-E6E2DE68140A}"/>
                </a:ext>
              </a:extLst>
            </p:cNvPr>
            <p:cNvSpPr/>
            <p:nvPr/>
          </p:nvSpPr>
          <p:spPr>
            <a:xfrm rot="757563">
              <a:off x="2167192" y="1897230"/>
              <a:ext cx="230952" cy="128302"/>
            </a:xfrm>
            <a:custGeom>
              <a:avLst/>
              <a:gdLst/>
              <a:ahLst/>
              <a:cxnLst/>
              <a:rect l="l" t="t" r="r" b="b"/>
              <a:pathLst>
                <a:path w="10787" h="5992" extrusionOk="0">
                  <a:moveTo>
                    <a:pt x="9905" y="1"/>
                  </a:moveTo>
                  <a:cubicBezTo>
                    <a:pt x="9498" y="1"/>
                    <a:pt x="9140" y="310"/>
                    <a:pt x="9092" y="729"/>
                  </a:cubicBezTo>
                  <a:cubicBezTo>
                    <a:pt x="9086" y="760"/>
                    <a:pt x="8703" y="3761"/>
                    <a:pt x="5919" y="4282"/>
                  </a:cubicBezTo>
                  <a:cubicBezTo>
                    <a:pt x="5700" y="4323"/>
                    <a:pt x="5489" y="4341"/>
                    <a:pt x="5286" y="4341"/>
                  </a:cubicBezTo>
                  <a:cubicBezTo>
                    <a:pt x="2966" y="4341"/>
                    <a:pt x="1750" y="1865"/>
                    <a:pt x="1697" y="1749"/>
                  </a:cubicBezTo>
                  <a:cubicBezTo>
                    <a:pt x="1559" y="1444"/>
                    <a:pt x="1258" y="1265"/>
                    <a:pt x="944" y="1265"/>
                  </a:cubicBezTo>
                  <a:cubicBezTo>
                    <a:pt x="826" y="1265"/>
                    <a:pt x="706" y="1291"/>
                    <a:pt x="592" y="1345"/>
                  </a:cubicBezTo>
                  <a:cubicBezTo>
                    <a:pt x="174" y="1541"/>
                    <a:pt x="0" y="2041"/>
                    <a:pt x="202" y="2455"/>
                  </a:cubicBezTo>
                  <a:cubicBezTo>
                    <a:pt x="812" y="3766"/>
                    <a:pt x="2607" y="5992"/>
                    <a:pt x="5287" y="5992"/>
                  </a:cubicBezTo>
                  <a:cubicBezTo>
                    <a:pt x="5601" y="5992"/>
                    <a:pt x="5914" y="5962"/>
                    <a:pt x="6224" y="5903"/>
                  </a:cubicBezTo>
                  <a:cubicBezTo>
                    <a:pt x="9397" y="5314"/>
                    <a:pt x="10560" y="2387"/>
                    <a:pt x="10734" y="924"/>
                  </a:cubicBezTo>
                  <a:cubicBezTo>
                    <a:pt x="10786" y="470"/>
                    <a:pt x="10461" y="60"/>
                    <a:pt x="10009" y="8"/>
                  </a:cubicBezTo>
                  <a:cubicBezTo>
                    <a:pt x="9974" y="3"/>
                    <a:pt x="9939" y="1"/>
                    <a:pt x="9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32B9837-8640-AE2A-3AAF-949B27F386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815"/>
          <a:stretch/>
        </p:blipFill>
        <p:spPr>
          <a:xfrm>
            <a:off x="6954845" y="2647445"/>
            <a:ext cx="5237155" cy="41953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33;p46">
            <a:extLst>
              <a:ext uri="{FF2B5EF4-FFF2-40B4-BE49-F238E27FC236}">
                <a16:creationId xmlns:a16="http://schemas.microsoft.com/office/drawing/2014/main" id="{AF27ED2F-7895-7B8B-E31E-F818FF06A2E3}"/>
              </a:ext>
            </a:extLst>
          </p:cNvPr>
          <p:cNvGrpSpPr/>
          <p:nvPr/>
        </p:nvGrpSpPr>
        <p:grpSpPr>
          <a:xfrm>
            <a:off x="9878431" y="1022086"/>
            <a:ext cx="2141127" cy="1844551"/>
            <a:chOff x="7231825" y="3608987"/>
            <a:chExt cx="1605845" cy="1383413"/>
          </a:xfrm>
        </p:grpSpPr>
        <p:sp>
          <p:nvSpPr>
            <p:cNvPr id="4" name="Google Shape;1234;p46">
              <a:extLst>
                <a:ext uri="{FF2B5EF4-FFF2-40B4-BE49-F238E27FC236}">
                  <a16:creationId xmlns:a16="http://schemas.microsoft.com/office/drawing/2014/main" id="{F49C6124-007A-B04D-20F7-AD57708BB940}"/>
                </a:ext>
              </a:extLst>
            </p:cNvPr>
            <p:cNvSpPr/>
            <p:nvPr/>
          </p:nvSpPr>
          <p:spPr>
            <a:xfrm>
              <a:off x="7231825" y="4803400"/>
              <a:ext cx="1464600" cy="189000"/>
            </a:xfrm>
            <a:prstGeom prst="ellipse">
              <a:avLst/>
            </a:prstGeom>
            <a:solidFill>
              <a:srgbClr val="EDE7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5" name="Google Shape;1235;p46">
              <a:extLst>
                <a:ext uri="{FF2B5EF4-FFF2-40B4-BE49-F238E27FC236}">
                  <a16:creationId xmlns:a16="http://schemas.microsoft.com/office/drawing/2014/main" id="{317254DF-01F2-F17B-45B5-4B9810C4AC67}"/>
                </a:ext>
              </a:extLst>
            </p:cNvPr>
            <p:cNvSpPr/>
            <p:nvPr/>
          </p:nvSpPr>
          <p:spPr>
            <a:xfrm>
              <a:off x="7346319" y="3942047"/>
              <a:ext cx="532976" cy="925715"/>
            </a:xfrm>
            <a:custGeom>
              <a:avLst/>
              <a:gdLst/>
              <a:ahLst/>
              <a:cxnLst/>
              <a:rect l="l" t="t" r="r" b="b"/>
              <a:pathLst>
                <a:path w="10136" h="17605" extrusionOk="0">
                  <a:moveTo>
                    <a:pt x="10136" y="0"/>
                  </a:moveTo>
                  <a:lnTo>
                    <a:pt x="10136" y="0"/>
                  </a:lnTo>
                  <a:cubicBezTo>
                    <a:pt x="9378" y="87"/>
                    <a:pt x="8661" y="385"/>
                    <a:pt x="7985" y="735"/>
                  </a:cubicBezTo>
                  <a:cubicBezTo>
                    <a:pt x="5178" y="2182"/>
                    <a:pt x="2887" y="4601"/>
                    <a:pt x="1590" y="7481"/>
                  </a:cubicBezTo>
                  <a:cubicBezTo>
                    <a:pt x="292" y="10360"/>
                    <a:pt x="1" y="13680"/>
                    <a:pt x="777" y="16741"/>
                  </a:cubicBezTo>
                  <a:cubicBezTo>
                    <a:pt x="823" y="16921"/>
                    <a:pt x="876" y="17109"/>
                    <a:pt x="1009" y="17239"/>
                  </a:cubicBezTo>
                  <a:cubicBezTo>
                    <a:pt x="1133" y="17362"/>
                    <a:pt x="1308" y="17414"/>
                    <a:pt x="1478" y="17456"/>
                  </a:cubicBezTo>
                  <a:cubicBezTo>
                    <a:pt x="1857" y="17549"/>
                    <a:pt x="2252" y="17604"/>
                    <a:pt x="2644" y="17604"/>
                  </a:cubicBezTo>
                  <a:cubicBezTo>
                    <a:pt x="3199" y="17604"/>
                    <a:pt x="3747" y="17494"/>
                    <a:pt x="4231" y="17226"/>
                  </a:cubicBezTo>
                  <a:cubicBezTo>
                    <a:pt x="5056" y="16770"/>
                    <a:pt x="5620" y="15774"/>
                    <a:pt x="5373" y="14863"/>
                  </a:cubicBezTo>
                  <a:cubicBezTo>
                    <a:pt x="5274" y="14808"/>
                    <a:pt x="5169" y="14784"/>
                    <a:pt x="5063" y="14784"/>
                  </a:cubicBezTo>
                  <a:cubicBezTo>
                    <a:pt x="4729" y="14784"/>
                    <a:pt x="4380" y="15020"/>
                    <a:pt x="4134" y="15277"/>
                  </a:cubicBezTo>
                  <a:cubicBezTo>
                    <a:pt x="3810" y="15616"/>
                    <a:pt x="3490" y="16035"/>
                    <a:pt x="3024" y="16093"/>
                  </a:cubicBezTo>
                  <a:cubicBezTo>
                    <a:pt x="2986" y="16098"/>
                    <a:pt x="2949" y="16100"/>
                    <a:pt x="2912" y="16100"/>
                  </a:cubicBezTo>
                  <a:cubicBezTo>
                    <a:pt x="2212" y="16100"/>
                    <a:pt x="1774" y="15246"/>
                    <a:pt x="1626" y="14526"/>
                  </a:cubicBezTo>
                  <a:cubicBezTo>
                    <a:pt x="1144" y="12172"/>
                    <a:pt x="1496" y="9656"/>
                    <a:pt x="2606" y="7526"/>
                  </a:cubicBezTo>
                  <a:cubicBezTo>
                    <a:pt x="3717" y="5395"/>
                    <a:pt x="5577" y="3666"/>
                    <a:pt x="7783" y="2714"/>
                  </a:cubicBezTo>
                  <a:cubicBezTo>
                    <a:pt x="8230" y="2520"/>
                    <a:pt x="10136" y="0"/>
                    <a:pt x="10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6" name="Google Shape;1236;p46">
              <a:extLst>
                <a:ext uri="{FF2B5EF4-FFF2-40B4-BE49-F238E27FC236}">
                  <a16:creationId xmlns:a16="http://schemas.microsoft.com/office/drawing/2014/main" id="{4F637939-74E9-D745-2879-AC367C7FDC5C}"/>
                </a:ext>
              </a:extLst>
            </p:cNvPr>
            <p:cNvSpPr/>
            <p:nvPr/>
          </p:nvSpPr>
          <p:spPr>
            <a:xfrm>
              <a:off x="8219247" y="3884679"/>
              <a:ext cx="618423" cy="871029"/>
            </a:xfrm>
            <a:custGeom>
              <a:avLst/>
              <a:gdLst/>
              <a:ahLst/>
              <a:cxnLst/>
              <a:rect l="l" t="t" r="r" b="b"/>
              <a:pathLst>
                <a:path w="11761" h="16565" extrusionOk="0">
                  <a:moveTo>
                    <a:pt x="39" y="1"/>
                  </a:moveTo>
                  <a:cubicBezTo>
                    <a:pt x="26" y="1"/>
                    <a:pt x="13" y="1"/>
                    <a:pt x="0" y="1"/>
                  </a:cubicBezTo>
                  <a:cubicBezTo>
                    <a:pt x="0" y="1"/>
                    <a:pt x="2205" y="2264"/>
                    <a:pt x="2674" y="2400"/>
                  </a:cubicBezTo>
                  <a:cubicBezTo>
                    <a:pt x="4980" y="3070"/>
                    <a:pt x="7042" y="4554"/>
                    <a:pt x="8410" y="6529"/>
                  </a:cubicBezTo>
                  <a:cubicBezTo>
                    <a:pt x="9777" y="8504"/>
                    <a:pt x="10440" y="10958"/>
                    <a:pt x="10254" y="13353"/>
                  </a:cubicBezTo>
                  <a:cubicBezTo>
                    <a:pt x="10195" y="14123"/>
                    <a:pt x="9836" y="15082"/>
                    <a:pt x="9063" y="15082"/>
                  </a:cubicBezTo>
                  <a:cubicBezTo>
                    <a:pt x="8594" y="15082"/>
                    <a:pt x="8224" y="14706"/>
                    <a:pt x="7861" y="14410"/>
                  </a:cubicBezTo>
                  <a:cubicBezTo>
                    <a:pt x="7610" y="14206"/>
                    <a:pt x="7278" y="14031"/>
                    <a:pt x="6973" y="14031"/>
                  </a:cubicBezTo>
                  <a:cubicBezTo>
                    <a:pt x="6833" y="14031"/>
                    <a:pt x="6699" y="14068"/>
                    <a:pt x="6580" y="14155"/>
                  </a:cubicBezTo>
                  <a:cubicBezTo>
                    <a:pt x="6449" y="15089"/>
                    <a:pt x="7133" y="16006"/>
                    <a:pt x="8008" y="16356"/>
                  </a:cubicBezTo>
                  <a:cubicBezTo>
                    <a:pt x="8371" y="16502"/>
                    <a:pt x="8756" y="16565"/>
                    <a:pt x="9145" y="16565"/>
                  </a:cubicBezTo>
                  <a:cubicBezTo>
                    <a:pt x="9695" y="16565"/>
                    <a:pt x="10253" y="16439"/>
                    <a:pt x="10768" y="16241"/>
                  </a:cubicBezTo>
                  <a:cubicBezTo>
                    <a:pt x="10931" y="16179"/>
                    <a:pt x="11097" y="16104"/>
                    <a:pt x="11206" y="15967"/>
                  </a:cubicBezTo>
                  <a:cubicBezTo>
                    <a:pt x="11321" y="15821"/>
                    <a:pt x="11351" y="15629"/>
                    <a:pt x="11375" y="15444"/>
                  </a:cubicBezTo>
                  <a:cubicBezTo>
                    <a:pt x="11761" y="12311"/>
                    <a:pt x="11058" y="9053"/>
                    <a:pt x="9412" y="6358"/>
                  </a:cubicBezTo>
                  <a:cubicBezTo>
                    <a:pt x="7767" y="3662"/>
                    <a:pt x="5190" y="1549"/>
                    <a:pt x="2225" y="462"/>
                  </a:cubicBezTo>
                  <a:cubicBezTo>
                    <a:pt x="1523" y="204"/>
                    <a:pt x="787" y="1"/>
                    <a:pt x="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7" name="Google Shape;1237;p46">
              <a:extLst>
                <a:ext uri="{FF2B5EF4-FFF2-40B4-BE49-F238E27FC236}">
                  <a16:creationId xmlns:a16="http://schemas.microsoft.com/office/drawing/2014/main" id="{81033BC3-947C-7898-2C8E-EA9A14352D7B}"/>
                </a:ext>
              </a:extLst>
            </p:cNvPr>
            <p:cNvSpPr/>
            <p:nvPr/>
          </p:nvSpPr>
          <p:spPr>
            <a:xfrm>
              <a:off x="7589146" y="3736396"/>
              <a:ext cx="1040345" cy="1167752"/>
            </a:xfrm>
            <a:custGeom>
              <a:avLst/>
              <a:gdLst/>
              <a:ahLst/>
              <a:cxnLst/>
              <a:rect l="l" t="t" r="r" b="b"/>
              <a:pathLst>
                <a:path w="19785" h="22208" extrusionOk="0">
                  <a:moveTo>
                    <a:pt x="9807" y="0"/>
                  </a:moveTo>
                  <a:cubicBezTo>
                    <a:pt x="7962" y="0"/>
                    <a:pt x="6097" y="758"/>
                    <a:pt x="5234" y="2376"/>
                  </a:cubicBezTo>
                  <a:cubicBezTo>
                    <a:pt x="5234" y="2376"/>
                    <a:pt x="4328" y="5002"/>
                    <a:pt x="3257" y="7928"/>
                  </a:cubicBezTo>
                  <a:cubicBezTo>
                    <a:pt x="2878" y="8971"/>
                    <a:pt x="2475" y="10054"/>
                    <a:pt x="2091" y="11071"/>
                  </a:cubicBezTo>
                  <a:cubicBezTo>
                    <a:pt x="1852" y="11694"/>
                    <a:pt x="1622" y="12286"/>
                    <a:pt x="1406" y="12835"/>
                  </a:cubicBezTo>
                  <a:cubicBezTo>
                    <a:pt x="685" y="14637"/>
                    <a:pt x="0" y="16516"/>
                    <a:pt x="80" y="18457"/>
                  </a:cubicBezTo>
                  <a:cubicBezTo>
                    <a:pt x="111" y="19243"/>
                    <a:pt x="296" y="20079"/>
                    <a:pt x="866" y="20618"/>
                  </a:cubicBezTo>
                  <a:cubicBezTo>
                    <a:pt x="1437" y="21157"/>
                    <a:pt x="2263" y="21304"/>
                    <a:pt x="3036" y="21423"/>
                  </a:cubicBezTo>
                  <a:cubicBezTo>
                    <a:pt x="5635" y="21821"/>
                    <a:pt x="8322" y="22207"/>
                    <a:pt x="10954" y="22207"/>
                  </a:cubicBezTo>
                  <a:cubicBezTo>
                    <a:pt x="13466" y="22207"/>
                    <a:pt x="15928" y="21855"/>
                    <a:pt x="18216" y="20826"/>
                  </a:cubicBezTo>
                  <a:cubicBezTo>
                    <a:pt x="18710" y="20600"/>
                    <a:pt x="19215" y="20326"/>
                    <a:pt x="19488" y="19858"/>
                  </a:cubicBezTo>
                  <a:cubicBezTo>
                    <a:pt x="19784" y="19349"/>
                    <a:pt x="19753" y="18721"/>
                    <a:pt x="19696" y="18138"/>
                  </a:cubicBezTo>
                  <a:cubicBezTo>
                    <a:pt x="19425" y="15378"/>
                    <a:pt x="18840" y="12659"/>
                    <a:pt x="17954" y="10032"/>
                  </a:cubicBezTo>
                  <a:cubicBezTo>
                    <a:pt x="17711" y="9303"/>
                    <a:pt x="17442" y="8577"/>
                    <a:pt x="17150" y="7866"/>
                  </a:cubicBezTo>
                  <a:cubicBezTo>
                    <a:pt x="16868" y="7178"/>
                    <a:pt x="16566" y="6500"/>
                    <a:pt x="16244" y="5833"/>
                  </a:cubicBezTo>
                  <a:cubicBezTo>
                    <a:pt x="15639" y="4574"/>
                    <a:pt x="14957" y="3650"/>
                    <a:pt x="14370" y="2376"/>
                  </a:cubicBezTo>
                  <a:cubicBezTo>
                    <a:pt x="13653" y="832"/>
                    <a:pt x="11740" y="0"/>
                    <a:pt x="98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8" name="Google Shape;1238;p46">
              <a:extLst>
                <a:ext uri="{FF2B5EF4-FFF2-40B4-BE49-F238E27FC236}">
                  <a16:creationId xmlns:a16="http://schemas.microsoft.com/office/drawing/2014/main" id="{162FE957-5C08-B2E3-DCDF-B0880E029AC3}"/>
                </a:ext>
              </a:extLst>
            </p:cNvPr>
            <p:cNvSpPr/>
            <p:nvPr/>
          </p:nvSpPr>
          <p:spPr>
            <a:xfrm>
              <a:off x="7728070" y="4397573"/>
              <a:ext cx="772700" cy="445163"/>
            </a:xfrm>
            <a:custGeom>
              <a:avLst/>
              <a:gdLst/>
              <a:ahLst/>
              <a:cxnLst/>
              <a:rect l="l" t="t" r="r" b="b"/>
              <a:pathLst>
                <a:path w="14695" h="8466" extrusionOk="0">
                  <a:moveTo>
                    <a:pt x="8515" y="0"/>
                  </a:moveTo>
                  <a:cubicBezTo>
                    <a:pt x="5953" y="0"/>
                    <a:pt x="3398" y="154"/>
                    <a:pt x="928" y="803"/>
                  </a:cubicBezTo>
                  <a:cubicBezTo>
                    <a:pt x="676" y="869"/>
                    <a:pt x="401" y="957"/>
                    <a:pt x="263" y="1177"/>
                  </a:cubicBezTo>
                  <a:cubicBezTo>
                    <a:pt x="160" y="1342"/>
                    <a:pt x="153" y="1544"/>
                    <a:pt x="149" y="1737"/>
                  </a:cubicBezTo>
                  <a:cubicBezTo>
                    <a:pt x="127" y="3379"/>
                    <a:pt x="1" y="5411"/>
                    <a:pt x="524" y="6994"/>
                  </a:cubicBezTo>
                  <a:cubicBezTo>
                    <a:pt x="915" y="8178"/>
                    <a:pt x="1578" y="8351"/>
                    <a:pt x="2569" y="8351"/>
                  </a:cubicBezTo>
                  <a:cubicBezTo>
                    <a:pt x="2776" y="8351"/>
                    <a:pt x="2997" y="8343"/>
                    <a:pt x="3233" y="8336"/>
                  </a:cubicBezTo>
                  <a:cubicBezTo>
                    <a:pt x="3520" y="8327"/>
                    <a:pt x="3808" y="8323"/>
                    <a:pt x="4097" y="8323"/>
                  </a:cubicBezTo>
                  <a:cubicBezTo>
                    <a:pt x="5862" y="8323"/>
                    <a:pt x="7657" y="8466"/>
                    <a:pt x="9436" y="8466"/>
                  </a:cubicBezTo>
                  <a:cubicBezTo>
                    <a:pt x="11194" y="8466"/>
                    <a:pt x="12937" y="8327"/>
                    <a:pt x="14621" y="7775"/>
                  </a:cubicBezTo>
                  <a:cubicBezTo>
                    <a:pt x="14695" y="5884"/>
                    <a:pt x="14565" y="3992"/>
                    <a:pt x="14235" y="2131"/>
                  </a:cubicBezTo>
                  <a:cubicBezTo>
                    <a:pt x="14118" y="1475"/>
                    <a:pt x="13935" y="758"/>
                    <a:pt x="13384" y="382"/>
                  </a:cubicBezTo>
                  <a:cubicBezTo>
                    <a:pt x="12969" y="99"/>
                    <a:pt x="12437" y="75"/>
                    <a:pt x="11935" y="62"/>
                  </a:cubicBezTo>
                  <a:cubicBezTo>
                    <a:pt x="10798" y="31"/>
                    <a:pt x="9656" y="0"/>
                    <a:pt x="85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9" name="Google Shape;1239;p46">
              <a:extLst>
                <a:ext uri="{FF2B5EF4-FFF2-40B4-BE49-F238E27FC236}">
                  <a16:creationId xmlns:a16="http://schemas.microsoft.com/office/drawing/2014/main" id="{2A83356C-C833-929B-5548-23BD2E486F8E}"/>
                </a:ext>
              </a:extLst>
            </p:cNvPr>
            <p:cNvSpPr/>
            <p:nvPr/>
          </p:nvSpPr>
          <p:spPr>
            <a:xfrm>
              <a:off x="7699045" y="4101163"/>
              <a:ext cx="834221" cy="217323"/>
            </a:xfrm>
            <a:custGeom>
              <a:avLst/>
              <a:gdLst/>
              <a:ahLst/>
              <a:cxnLst/>
              <a:rect l="l" t="t" r="r" b="b"/>
              <a:pathLst>
                <a:path w="15865" h="4133" extrusionOk="0">
                  <a:moveTo>
                    <a:pt x="7876" y="1"/>
                  </a:moveTo>
                  <a:cubicBezTo>
                    <a:pt x="7511" y="1"/>
                    <a:pt x="7146" y="7"/>
                    <a:pt x="6781" y="18"/>
                  </a:cubicBezTo>
                  <a:cubicBezTo>
                    <a:pt x="4872" y="80"/>
                    <a:pt x="2940" y="297"/>
                    <a:pt x="1167" y="990"/>
                  </a:cubicBezTo>
                  <a:cubicBezTo>
                    <a:pt x="788" y="2034"/>
                    <a:pt x="385" y="3116"/>
                    <a:pt x="1" y="4133"/>
                  </a:cubicBezTo>
                  <a:cubicBezTo>
                    <a:pt x="959" y="4004"/>
                    <a:pt x="1919" y="3872"/>
                    <a:pt x="2879" y="3744"/>
                  </a:cubicBezTo>
                  <a:cubicBezTo>
                    <a:pt x="3440" y="3664"/>
                    <a:pt x="4006" y="3589"/>
                    <a:pt x="4571" y="3528"/>
                  </a:cubicBezTo>
                  <a:cubicBezTo>
                    <a:pt x="8315" y="3108"/>
                    <a:pt x="12098" y="3285"/>
                    <a:pt x="15864" y="3095"/>
                  </a:cubicBezTo>
                  <a:cubicBezTo>
                    <a:pt x="15621" y="2365"/>
                    <a:pt x="15352" y="1640"/>
                    <a:pt x="15060" y="928"/>
                  </a:cubicBezTo>
                  <a:cubicBezTo>
                    <a:pt x="12732" y="268"/>
                    <a:pt x="10301" y="1"/>
                    <a:pt x="7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0" name="Google Shape;1240;p46">
              <a:extLst>
                <a:ext uri="{FF2B5EF4-FFF2-40B4-BE49-F238E27FC236}">
                  <a16:creationId xmlns:a16="http://schemas.microsoft.com/office/drawing/2014/main" id="{CE165E67-2856-37F1-A551-69BB03BD3523}"/>
                </a:ext>
              </a:extLst>
            </p:cNvPr>
            <p:cNvSpPr/>
            <p:nvPr/>
          </p:nvSpPr>
          <p:spPr>
            <a:xfrm>
              <a:off x="7673437" y="3721883"/>
              <a:ext cx="853677" cy="518884"/>
            </a:xfrm>
            <a:custGeom>
              <a:avLst/>
              <a:gdLst/>
              <a:ahLst/>
              <a:cxnLst/>
              <a:rect l="l" t="t" r="r" b="b"/>
              <a:pathLst>
                <a:path w="16235" h="9868" extrusionOk="0">
                  <a:moveTo>
                    <a:pt x="13045" y="1"/>
                  </a:moveTo>
                  <a:cubicBezTo>
                    <a:pt x="12963" y="1"/>
                    <a:pt x="12880" y="4"/>
                    <a:pt x="12799" y="7"/>
                  </a:cubicBezTo>
                  <a:cubicBezTo>
                    <a:pt x="9126" y="165"/>
                    <a:pt x="5448" y="328"/>
                    <a:pt x="1778" y="580"/>
                  </a:cubicBezTo>
                  <a:cubicBezTo>
                    <a:pt x="742" y="652"/>
                    <a:pt x="815" y="995"/>
                    <a:pt x="592" y="2030"/>
                  </a:cubicBezTo>
                  <a:cubicBezTo>
                    <a:pt x="405" y="2905"/>
                    <a:pt x="270" y="3791"/>
                    <a:pt x="192" y="4684"/>
                  </a:cubicBezTo>
                  <a:cubicBezTo>
                    <a:pt x="154" y="5098"/>
                    <a:pt x="0" y="9868"/>
                    <a:pt x="339" y="9868"/>
                  </a:cubicBezTo>
                  <a:cubicBezTo>
                    <a:pt x="339" y="9868"/>
                    <a:pt x="339" y="9868"/>
                    <a:pt x="339" y="9868"/>
                  </a:cubicBezTo>
                  <a:lnTo>
                    <a:pt x="10615" y="9801"/>
                  </a:lnTo>
                  <a:cubicBezTo>
                    <a:pt x="12213" y="9790"/>
                    <a:pt x="13835" y="9777"/>
                    <a:pt x="15368" y="9305"/>
                  </a:cubicBezTo>
                  <a:cubicBezTo>
                    <a:pt x="15630" y="9224"/>
                    <a:pt x="15911" y="9111"/>
                    <a:pt x="16043" y="8861"/>
                  </a:cubicBezTo>
                  <a:cubicBezTo>
                    <a:pt x="16125" y="8707"/>
                    <a:pt x="16136" y="8525"/>
                    <a:pt x="16142" y="8349"/>
                  </a:cubicBezTo>
                  <a:cubicBezTo>
                    <a:pt x="16234" y="5706"/>
                    <a:pt x="15571" y="3038"/>
                    <a:pt x="14259" y="778"/>
                  </a:cubicBezTo>
                  <a:cubicBezTo>
                    <a:pt x="14119" y="536"/>
                    <a:pt x="13962" y="289"/>
                    <a:pt x="13728" y="150"/>
                  </a:cubicBezTo>
                  <a:cubicBezTo>
                    <a:pt x="13523" y="27"/>
                    <a:pt x="13285" y="1"/>
                    <a:pt x="13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1" name="Google Shape;1241;p46">
              <a:extLst>
                <a:ext uri="{FF2B5EF4-FFF2-40B4-BE49-F238E27FC236}">
                  <a16:creationId xmlns:a16="http://schemas.microsoft.com/office/drawing/2014/main" id="{F144DE94-7DAE-9EB7-1E3E-343938618F1C}"/>
                </a:ext>
              </a:extLst>
            </p:cNvPr>
            <p:cNvSpPr/>
            <p:nvPr/>
          </p:nvSpPr>
          <p:spPr>
            <a:xfrm>
              <a:off x="7903119" y="3608987"/>
              <a:ext cx="318334" cy="198499"/>
            </a:xfrm>
            <a:custGeom>
              <a:avLst/>
              <a:gdLst/>
              <a:ahLst/>
              <a:cxnLst/>
              <a:rect l="l" t="t" r="r" b="b"/>
              <a:pathLst>
                <a:path w="6054" h="3775" extrusionOk="0">
                  <a:moveTo>
                    <a:pt x="2389" y="0"/>
                  </a:moveTo>
                  <a:cubicBezTo>
                    <a:pt x="1860" y="0"/>
                    <a:pt x="1351" y="112"/>
                    <a:pt x="925" y="424"/>
                  </a:cubicBezTo>
                  <a:cubicBezTo>
                    <a:pt x="454" y="769"/>
                    <a:pt x="162" y="1323"/>
                    <a:pt x="67" y="1900"/>
                  </a:cubicBezTo>
                  <a:cubicBezTo>
                    <a:pt x="1" y="2293"/>
                    <a:pt x="22" y="2696"/>
                    <a:pt x="101" y="3088"/>
                  </a:cubicBezTo>
                  <a:lnTo>
                    <a:pt x="101" y="3088"/>
                  </a:lnTo>
                  <a:lnTo>
                    <a:pt x="74" y="3142"/>
                  </a:lnTo>
                  <a:cubicBezTo>
                    <a:pt x="57" y="3277"/>
                    <a:pt x="32" y="3416"/>
                    <a:pt x="75" y="3544"/>
                  </a:cubicBezTo>
                  <a:cubicBezTo>
                    <a:pt x="117" y="3667"/>
                    <a:pt x="228" y="3775"/>
                    <a:pt x="354" y="3775"/>
                  </a:cubicBezTo>
                  <a:cubicBezTo>
                    <a:pt x="361" y="3775"/>
                    <a:pt x="369" y="3775"/>
                    <a:pt x="376" y="3774"/>
                  </a:cubicBezTo>
                  <a:cubicBezTo>
                    <a:pt x="478" y="3764"/>
                    <a:pt x="561" y="3688"/>
                    <a:pt x="621" y="3605"/>
                  </a:cubicBezTo>
                  <a:cubicBezTo>
                    <a:pt x="910" y="3201"/>
                    <a:pt x="794" y="2644"/>
                    <a:pt x="892" y="2157"/>
                  </a:cubicBezTo>
                  <a:cubicBezTo>
                    <a:pt x="1030" y="1472"/>
                    <a:pt x="1631" y="922"/>
                    <a:pt x="2316" y="784"/>
                  </a:cubicBezTo>
                  <a:cubicBezTo>
                    <a:pt x="2444" y="759"/>
                    <a:pt x="2572" y="747"/>
                    <a:pt x="2701" y="747"/>
                  </a:cubicBezTo>
                  <a:cubicBezTo>
                    <a:pt x="3266" y="747"/>
                    <a:pt x="3831" y="983"/>
                    <a:pt x="4248" y="1371"/>
                  </a:cubicBezTo>
                  <a:cubicBezTo>
                    <a:pt x="4675" y="1768"/>
                    <a:pt x="4948" y="2297"/>
                    <a:pt x="5257" y="2792"/>
                  </a:cubicBezTo>
                  <a:cubicBezTo>
                    <a:pt x="5358" y="2953"/>
                    <a:pt x="5501" y="3131"/>
                    <a:pt x="5685" y="3131"/>
                  </a:cubicBezTo>
                  <a:cubicBezTo>
                    <a:pt x="5695" y="3131"/>
                    <a:pt x="5706" y="3131"/>
                    <a:pt x="5716" y="3129"/>
                  </a:cubicBezTo>
                  <a:cubicBezTo>
                    <a:pt x="6010" y="3098"/>
                    <a:pt x="6054" y="2688"/>
                    <a:pt x="5998" y="2397"/>
                  </a:cubicBezTo>
                  <a:cubicBezTo>
                    <a:pt x="5885" y="1800"/>
                    <a:pt x="5684" y="1182"/>
                    <a:pt x="5222" y="789"/>
                  </a:cubicBezTo>
                  <a:cubicBezTo>
                    <a:pt x="4877" y="497"/>
                    <a:pt x="4428" y="363"/>
                    <a:pt x="3992" y="248"/>
                  </a:cubicBezTo>
                  <a:cubicBezTo>
                    <a:pt x="3478" y="113"/>
                    <a:pt x="2923" y="0"/>
                    <a:pt x="23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51ED52B-2096-5823-438D-AF56BAD34D5D}"/>
              </a:ext>
            </a:extLst>
          </p:cNvPr>
          <p:cNvSpPr txBox="1"/>
          <p:nvPr/>
        </p:nvSpPr>
        <p:spPr>
          <a:xfrm>
            <a:off x="990600" y="1576696"/>
            <a:ext cx="4729488" cy="3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667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Chơi trò chơi “Đố bạn”</a:t>
            </a:r>
            <a:endParaRPr lang="en-US" sz="2667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2C3904-F599-FBA0-AA41-F81AB267E46D}"/>
              </a:ext>
            </a:extLst>
          </p:cNvPr>
          <p:cNvSpPr txBox="1"/>
          <p:nvPr/>
        </p:nvSpPr>
        <p:spPr>
          <a:xfrm>
            <a:off x="4636270" y="2133605"/>
            <a:ext cx="410005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cách chơi</a:t>
            </a:r>
            <a:endParaRPr lang="en-US" sz="2667" b="1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5CBDEE-429D-8FC1-64DC-8038292E2DBF}"/>
              </a:ext>
            </a:extLst>
          </p:cNvPr>
          <p:cNvSpPr/>
          <p:nvPr/>
        </p:nvSpPr>
        <p:spPr>
          <a:xfrm>
            <a:off x="818333" y="2892600"/>
            <a:ext cx="10787149" cy="3965400"/>
          </a:xfrm>
          <a:prstGeom prst="roundRect">
            <a:avLst/>
          </a:prstGeom>
          <a:solidFill>
            <a:srgbClr val="FEF9F3"/>
          </a:solidFill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C2D164-49B1-3976-387A-79121224E6EE}"/>
              </a:ext>
            </a:extLst>
          </p:cNvPr>
          <p:cNvSpPr txBox="1"/>
          <p:nvPr/>
        </p:nvSpPr>
        <p:spPr>
          <a:xfrm>
            <a:off x="818334" y="3193172"/>
            <a:ext cx="6780905" cy="332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</a:pPr>
            <a:r>
              <a:rPr lang="nl-NL" sz="2667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 diện nhóm thực hiện biểu cảm ghi trong phiếu.</a:t>
            </a:r>
            <a:endParaRPr lang="en-US" sz="2667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</a:pPr>
            <a:r>
              <a:rPr lang="nl-NL" sz="2667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 lớp quan sát và đoán biểu cảm nếu đoán đúng, bạn HS đại diện nhóm sẽ thắng cuộc.</a:t>
            </a:r>
            <a:endParaRPr lang="en-US" sz="2667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B87735-909F-8450-719D-DD0C17C3E1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274" t="20264" r="9680" b="3333"/>
          <a:stretch/>
        </p:blipFill>
        <p:spPr>
          <a:xfrm>
            <a:off x="7094943" y="2930227"/>
            <a:ext cx="4100051" cy="3773205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86999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278</TotalTime>
  <Words>545</Words>
  <Application>Microsoft Office PowerPoint</Application>
  <PresentationFormat>Widescreen</PresentationFormat>
  <Paragraphs>74</Paragraphs>
  <Slides>19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Concert One</vt:lpstr>
      <vt:lpstr>Courier New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lamqu</dc:creator>
  <dc:description>9Slide.vn</dc:description>
  <cp:lastModifiedBy>Administrator</cp:lastModifiedBy>
  <cp:revision>22</cp:revision>
  <dcterms:created xsi:type="dcterms:W3CDTF">2023-04-10T09:01:57Z</dcterms:created>
  <dcterms:modified xsi:type="dcterms:W3CDTF">2023-08-15T07:36:37Z</dcterms:modified>
  <cp:category>9Slide.vn</cp:category>
</cp:coreProperties>
</file>