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27"/>
  </p:notesMasterIdLst>
  <p:sldIdLst>
    <p:sldId id="287" r:id="rId3"/>
    <p:sldId id="260" r:id="rId4"/>
    <p:sldId id="269" r:id="rId5"/>
    <p:sldId id="256" r:id="rId6"/>
    <p:sldId id="288" r:id="rId7"/>
    <p:sldId id="271" r:id="rId8"/>
    <p:sldId id="289" r:id="rId9"/>
    <p:sldId id="262" r:id="rId10"/>
    <p:sldId id="276" r:id="rId11"/>
    <p:sldId id="280" r:id="rId12"/>
    <p:sldId id="277" r:id="rId13"/>
    <p:sldId id="281" r:id="rId14"/>
    <p:sldId id="278" r:id="rId15"/>
    <p:sldId id="282" r:id="rId16"/>
    <p:sldId id="279" r:id="rId17"/>
    <p:sldId id="283" r:id="rId18"/>
    <p:sldId id="284" r:id="rId19"/>
    <p:sldId id="274" r:id="rId20"/>
    <p:sldId id="265" r:id="rId21"/>
    <p:sldId id="285" r:id="rId22"/>
    <p:sldId id="272" r:id="rId23"/>
    <p:sldId id="286" r:id="rId24"/>
    <p:sldId id="263" r:id="rId25"/>
    <p:sldId id="270" r:id="rId26"/>
  </p:sldIdLst>
  <p:sldSz cx="12192000" cy="6858000"/>
  <p:notesSz cx="6858000" cy="9144000"/>
  <p:custDataLst>
    <p:tags r:id="rId2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B9CB"/>
    <a:srgbClr val="42A4E6"/>
    <a:srgbClr val="9A8674"/>
    <a:srgbClr val="42A6E6"/>
    <a:srgbClr val="FFC000"/>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456" autoAdjust="0"/>
  </p:normalViewPr>
  <p:slideViewPr>
    <p:cSldViewPr snapToGrid="0">
      <p:cViewPr varScale="1">
        <p:scale>
          <a:sx n="79" d="100"/>
          <a:sy n="79" d="100"/>
        </p:scale>
        <p:origin x="85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99F0C0-3E1D-420B-8B3E-A330B133B560}" type="datetimeFigureOut">
              <a:rPr lang="zh-CN" altLang="en-US" smtClean="0"/>
              <a:t>2023/12/18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142ECE-E74C-4854-9A8F-D75032BF8885}" type="slidenum">
              <a:rPr lang="zh-CN" altLang="en-US" smtClean="0"/>
              <a:t>‹#›</a:t>
            </a:fld>
            <a:endParaRPr lang="zh-CN" altLang="en-US"/>
          </a:p>
        </p:txBody>
      </p:sp>
    </p:spTree>
    <p:extLst>
      <p:ext uri="{BB962C8B-B14F-4D97-AF65-F5344CB8AC3E}">
        <p14:creationId xmlns:p14="http://schemas.microsoft.com/office/powerpoint/2010/main" val="4086614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3883"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883"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2530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GV tổ chức cho HS cùng đứng và nhún nhảy theo lòi bài hát:</a:t>
            </a:r>
            <a:r>
              <a:rPr lang="vi-VN" sz="1800" b="1"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1800" b="0" dirty="0">
                <a:solidFill>
                  <a:srgbClr val="212529"/>
                </a:solidFill>
                <a:effectLst/>
                <a:latin typeface="Times New Roman" panose="02020603050405020304" pitchFamily="18" charset="0"/>
                <a:ea typeface="Times New Roman" panose="02020603050405020304" pitchFamily="18" charset="0"/>
              </a:rPr>
              <a:t>Chúng em với an toàn giao thông</a:t>
            </a:r>
            <a:endParaRPr lang="en-US" sz="1800" b="1" dirty="0">
              <a:effectLst/>
              <a:latin typeface="Times New Roman" panose="02020603050405020304" pitchFamily="18" charset="0"/>
              <a:ea typeface="Times New Roman" panose="02020603050405020304" pitchFamily="18" charset="0"/>
            </a:endParaRPr>
          </a:p>
          <a:p>
            <a:r>
              <a:rPr lang="en-US" altLang="zh-CN" dirty="0"/>
              <a:t>Link: https://www.youtube.com/watch?v=ES9jHcoPSlQ</a:t>
            </a:r>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t>2</a:t>
            </a:fld>
            <a:endParaRPr lang="zh-CN" altLang="en-US"/>
          </a:p>
        </p:txBody>
      </p:sp>
    </p:spTree>
    <p:extLst>
      <p:ext uri="{BB962C8B-B14F-4D97-AF65-F5344CB8AC3E}">
        <p14:creationId xmlns:p14="http://schemas.microsoft.com/office/powerpoint/2010/main" val="2703056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8</a:t>
            </a:fld>
            <a:endParaRPr lang="zh-CN" altLang="en-US"/>
          </a:p>
        </p:txBody>
      </p:sp>
    </p:spTree>
    <p:extLst>
      <p:ext uri="{BB962C8B-B14F-4D97-AF65-F5344CB8AC3E}">
        <p14:creationId xmlns:p14="http://schemas.microsoft.com/office/powerpoint/2010/main" val="3079604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17</a:t>
            </a:fld>
            <a:endParaRPr lang="zh-CN" altLang="en-US"/>
          </a:p>
        </p:txBody>
      </p:sp>
    </p:spTree>
    <p:extLst>
      <p:ext uri="{BB962C8B-B14F-4D97-AF65-F5344CB8AC3E}">
        <p14:creationId xmlns:p14="http://schemas.microsoft.com/office/powerpoint/2010/main" val="769188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19</a:t>
            </a:fld>
            <a:endParaRPr lang="zh-CN" altLang="en-US"/>
          </a:p>
        </p:txBody>
      </p:sp>
    </p:spTree>
    <p:extLst>
      <p:ext uri="{BB962C8B-B14F-4D97-AF65-F5344CB8AC3E}">
        <p14:creationId xmlns:p14="http://schemas.microsoft.com/office/powerpoint/2010/main" val="2553483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HS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cs typeface="Times New Roman" panose="02020603050405020304" pitchFamily="18" charset="0"/>
              </a:rPr>
              <a:t>tổ</a:t>
            </a:r>
            <a:r>
              <a:rPr lang="vi-VN" sz="180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dán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bìa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t>20</a:t>
            </a:fld>
            <a:endParaRPr lang="zh-CN" altLang="en-US"/>
          </a:p>
        </p:txBody>
      </p:sp>
    </p:spTree>
    <p:extLst>
      <p:ext uri="{BB962C8B-B14F-4D97-AF65-F5344CB8AC3E}">
        <p14:creationId xmlns:p14="http://schemas.microsoft.com/office/powerpoint/2010/main" val="2703056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97142ECE-E74C-4854-9A8F-D75032BF8885}" type="slidenum">
              <a:rPr lang="zh-CN" altLang="en-US" smtClean="0"/>
              <a:t>22</a:t>
            </a:fld>
            <a:endParaRPr lang="zh-CN" altLang="en-US"/>
          </a:p>
        </p:txBody>
      </p:sp>
    </p:spTree>
    <p:extLst>
      <p:ext uri="{BB962C8B-B14F-4D97-AF65-F5344CB8AC3E}">
        <p14:creationId xmlns:p14="http://schemas.microsoft.com/office/powerpoint/2010/main" val="1330150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23</a:t>
            </a:fld>
            <a:endParaRPr lang="zh-CN" altLang="en-US"/>
          </a:p>
        </p:txBody>
      </p:sp>
    </p:spTree>
    <p:extLst>
      <p:ext uri="{BB962C8B-B14F-4D97-AF65-F5344CB8AC3E}">
        <p14:creationId xmlns:p14="http://schemas.microsoft.com/office/powerpoint/2010/main" val="769188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7142ECE-E74C-4854-9A8F-D75032BF8885}" type="slidenum">
              <a:rPr lang="zh-CN" altLang="en-US" smtClean="0"/>
              <a:t>24</a:t>
            </a:fld>
            <a:endParaRPr lang="zh-CN" altLang="en-US"/>
          </a:p>
        </p:txBody>
      </p:sp>
    </p:spTree>
    <p:extLst>
      <p:ext uri="{BB962C8B-B14F-4D97-AF65-F5344CB8AC3E}">
        <p14:creationId xmlns:p14="http://schemas.microsoft.com/office/powerpoint/2010/main" val="393361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2616981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24B8BBD-A89F-4C03-8BF2-F84B3877253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792087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524554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85385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32289914"/>
      </p:ext>
    </p:extLst>
  </p:cSld>
  <p:clrMapOvr>
    <a:masterClrMapping/>
  </p:clrMapOvr>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8162">
              <a:defRPr/>
            </a:pPr>
            <a:fld id="{F54E2560-4CE1-4C3B-A11E-00DA9CC0CD23}" type="datetimeFigureOut">
              <a:rPr lang="en-US" smtClean="0">
                <a:solidFill>
                  <a:prstClr val="black">
                    <a:tint val="75000"/>
                  </a:prstClr>
                </a:solidFill>
              </a:rPr>
              <a:pPr defTabSz="1218162">
                <a:defRPr/>
              </a:pPr>
              <a:t>12/18/2023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8162">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8162">
              <a:defRPr/>
            </a:pPr>
            <a:fld id="{B14E88D1-8C84-474D-A023-95E8D214CB20}" type="slidenum">
              <a:rPr lang="en-US" smtClean="0">
                <a:solidFill>
                  <a:prstClr val="black">
                    <a:tint val="75000"/>
                  </a:prstClr>
                </a:solidFill>
              </a:rPr>
              <a:pPr defTabSz="1218162">
                <a:defRPr/>
              </a:pPr>
              <a:t>‹#›</a:t>
            </a:fld>
            <a:endParaRPr lang="en-US">
              <a:solidFill>
                <a:prstClr val="black">
                  <a:tint val="75000"/>
                </a:prstClr>
              </a:solidFill>
            </a:endParaRPr>
          </a:p>
        </p:txBody>
      </p:sp>
    </p:spTree>
    <p:extLst>
      <p:ext uri="{BB962C8B-B14F-4D97-AF65-F5344CB8AC3E}">
        <p14:creationId xmlns:p14="http://schemas.microsoft.com/office/powerpoint/2010/main" val="2255280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24B8BBD-A89F-4C03-8BF2-F84B3877253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738858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24B8BBD-A89F-4C03-8BF2-F84B3877253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13947390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24B8BBD-A89F-4C03-8BF2-F84B38772531}"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630539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24B8BBD-A89F-4C03-8BF2-F84B38772531}"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3872977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24B8BBD-A89F-4C03-8BF2-F84B38772531}"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48850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4B8BBD-A89F-4C03-8BF2-F84B38772531}"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49632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24B8BBD-A89F-4C03-8BF2-F84B38772531}"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4A9C10-21C4-44E5-A46E-E83D9AB0E239}" type="slidenum">
              <a:rPr lang="en-US" smtClean="0"/>
              <a:t>‹#›</a:t>
            </a:fld>
            <a:endParaRPr lang="en-US"/>
          </a:p>
        </p:txBody>
      </p:sp>
    </p:spTree>
    <p:extLst>
      <p:ext uri="{BB962C8B-B14F-4D97-AF65-F5344CB8AC3E}">
        <p14:creationId xmlns:p14="http://schemas.microsoft.com/office/powerpoint/2010/main" val="78646999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F34DD42E-11C0-411E-A1DA-71557E534A5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975" y="0"/>
            <a:ext cx="12188025"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500" advClick="0" advTm="3000">
        <p:fade/>
      </p:transition>
    </mc:Choice>
    <mc:Fallback xmlns="">
      <p:transition spd="slow" advClick="0"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4B8BBD-A89F-4C03-8BF2-F84B38772531}" type="datetimeFigureOut">
              <a:rPr lang="en-US" smtClean="0"/>
              <a:t>12/18/2023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A9C10-21C4-44E5-A46E-E83D9AB0E239}" type="slidenum">
              <a:rPr lang="en-US" smtClean="0"/>
              <a:t>‹#›</a:t>
            </a:fld>
            <a:endParaRPr lang="en-US"/>
          </a:p>
        </p:txBody>
      </p:sp>
    </p:spTree>
    <p:extLst>
      <p:ext uri="{BB962C8B-B14F-4D97-AF65-F5344CB8AC3E}">
        <p14:creationId xmlns:p14="http://schemas.microsoft.com/office/powerpoint/2010/main" val="310708166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gif"/><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1.emf"/><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8.png"/><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7.emf"/><Relationship Id="rId7" Type="http://schemas.openxmlformats.org/officeDocument/2006/relationships/image" Target="../media/image34.emf"/><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5.png"/><Relationship Id="rId4" Type="http://schemas.openxmlformats.org/officeDocument/2006/relationships/image" Target="../media/image7.emf"/></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3.xml"/><Relationship Id="rId7"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4.xml"/><Relationship Id="rId5" Type="http://schemas.openxmlformats.org/officeDocument/2006/relationships/image" Target="../media/image12.pn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microsoft.com/office/2007/relationships/hdphoto" Target="../media/hdphoto2.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1.jpeg"/><Relationship Id="rId9" Type="http://schemas.openxmlformats.org/officeDocument/2006/relationships/image" Target="../media/image18.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6.png"/><Relationship Id="rId12" Type="http://schemas.microsoft.com/office/2007/relationships/hdphoto" Target="../media/hdphoto4.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3.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3.wdp"/><Relationship Id="rId4" Type="http://schemas.openxmlformats.org/officeDocument/2006/relationships/image" Target="../media/image11.jpeg"/><Relationship Id="rId9" Type="http://schemas.openxmlformats.org/officeDocument/2006/relationships/image" Target="../media/image22.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6.png"/><Relationship Id="rId12" Type="http://schemas.microsoft.com/office/2007/relationships/hdphoto" Target="../media/hdphoto6.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5.wdp"/><Relationship Id="rId4" Type="http://schemas.openxmlformats.org/officeDocument/2006/relationships/image" Target="../media/image11.jpeg"/><Relationship Id="rId9" Type="http://schemas.openxmlformats.org/officeDocument/2006/relationships/image" Target="../media/image24.pn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0.png"/><Relationship Id="rId3" Type="http://schemas.openxmlformats.org/officeDocument/2006/relationships/slideLayout" Target="../slideLayouts/slideLayout3.xml"/><Relationship Id="rId7" Type="http://schemas.openxmlformats.org/officeDocument/2006/relationships/image" Target="../media/image16.png"/><Relationship Id="rId12" Type="http://schemas.microsoft.com/office/2007/relationships/hdphoto" Target="../media/hdphoto6.wdp"/><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5.png"/><Relationship Id="rId15" Type="http://schemas.openxmlformats.org/officeDocument/2006/relationships/image" Target="../media/image14.png"/><Relationship Id="rId10" Type="http://schemas.microsoft.com/office/2007/relationships/hdphoto" Target="../media/hdphoto5.wdp"/><Relationship Id="rId4" Type="http://schemas.openxmlformats.org/officeDocument/2006/relationships/image" Target="../media/image11.jpeg"/><Relationship Id="rId9" Type="http://schemas.openxmlformats.org/officeDocument/2006/relationships/image" Target="../media/image24.pn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7.emf"/><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Green nature border with grass and flower Vector Image"/>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b="10832"/>
          <a:stretch/>
        </p:blipFill>
        <p:spPr bwMode="auto">
          <a:xfrm>
            <a:off x="3176" y="-59852"/>
            <a:ext cx="12185651" cy="683965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54587" y="1484695"/>
            <a:ext cx="11293943" cy="2339619"/>
          </a:xfrm>
          <a:prstGeom prst="rect">
            <a:avLst/>
          </a:prstGeom>
          <a:noFill/>
        </p:spPr>
        <p:txBody>
          <a:bodyPr wrap="square" lIns="123384" tIns="61692" rIns="123384" bIns="61692">
            <a:spAutoFit/>
          </a:bodyPr>
          <a:lstStyle/>
          <a:p>
            <a:pPr algn="ctr" defTabSz="1217713" fontAlgn="base">
              <a:spcBef>
                <a:spcPct val="0"/>
              </a:spcBef>
              <a:spcAft>
                <a:spcPct val="0"/>
              </a:spcAft>
              <a:defRPr/>
            </a:pP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Tự</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nhiên</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xã</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hội</a:t>
            </a:r>
            <a:endPar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217713" fontAlgn="base">
              <a:spcBef>
                <a:spcPct val="0"/>
              </a:spcBef>
              <a:spcAft>
                <a:spcPct val="0"/>
              </a:spcAft>
              <a:defRPr/>
            </a:pP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Ôn</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tập</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đánh</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giá</a:t>
            </a:r>
            <a:endPar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217713" fontAlgn="base">
              <a:spcBef>
                <a:spcPct val="0"/>
              </a:spcBef>
              <a:spcAft>
                <a:spcPct val="0"/>
              </a:spcAft>
              <a:defRPr/>
            </a:pP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cộng</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đồng</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địa</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a:t>
            </a:r>
            <a:r>
              <a:rPr lang="vi-VN"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ươ</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 (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pic>
        <p:nvPicPr>
          <p:cNvPr id="8"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959" y="4444480"/>
            <a:ext cx="5612684" cy="1783058"/>
          </a:xfrm>
          <a:prstGeom prst="rect">
            <a:avLst/>
          </a:prstGeom>
        </p:spPr>
      </p:pic>
      <p:pic>
        <p:nvPicPr>
          <p:cNvPr id="1026"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54587" y="4320671"/>
            <a:ext cx="2030797" cy="20306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mmer Wink Sticker by Cutie and the Feast for iOS &amp; Android | GIPHY"/>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254" y="-59852"/>
            <a:ext cx="1846310" cy="18462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on bướm GIF - Tải xuống và Chia sẻ trên PHONEK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9452183" y="4320671"/>
            <a:ext cx="2030797" cy="203067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54587" y="60732"/>
            <a:ext cx="11293943" cy="1355118"/>
          </a:xfrm>
          <a:prstGeom prst="rect">
            <a:avLst/>
          </a:prstGeom>
          <a:noFill/>
        </p:spPr>
        <p:txBody>
          <a:bodyPr wrap="square" lIns="123384" tIns="61692" rIns="123384" bIns="61692">
            <a:spAutoFit/>
          </a:bodyPr>
          <a:lstStyle/>
          <a:p>
            <a:pPr algn="ctr" defTabSz="1217713" fontAlgn="base">
              <a:spcBef>
                <a:spcPct val="0"/>
              </a:spcBef>
              <a:spcAft>
                <a:spcPct val="0"/>
              </a:spcAft>
              <a:defRPr/>
            </a:pPr>
            <a:endParaRPr lang="en-US" sz="3198"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defTabSz="1217713" fontAlgn="base">
              <a:spcBef>
                <a:spcPct val="0"/>
              </a:spcBef>
              <a:spcAft>
                <a:spcPct val="0"/>
              </a:spcAft>
              <a:defRPr/>
            </a:pP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Thứ</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Ba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ngày</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19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tháng</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12 </a:t>
            </a:r>
            <a:r>
              <a:rPr lang="en-US" sz="4798"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năm</a:t>
            </a:r>
            <a:r>
              <a:rPr lang="en-US" sz="4798"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2023</a:t>
            </a:r>
          </a:p>
        </p:txBody>
      </p:sp>
    </p:spTree>
    <p:extLst>
      <p:ext uri="{BB962C8B-B14F-4D97-AF65-F5344CB8AC3E}">
        <p14:creationId xmlns:p14="http://schemas.microsoft.com/office/powerpoint/2010/main" val="24606685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3">
                                            <p:txEl>
                                              <p:pRg st="0" end="0"/>
                                            </p:txEl>
                                          </p:spTgt>
                                        </p:tgtEl>
                                        <p:attrNameLst>
                                          <p:attrName>r</p:attrName>
                                        </p:attrNameLst>
                                      </p:cBhvr>
                                    </p:animRot>
                                    <p:animRot by="-240000">
                                      <p:cBhvr>
                                        <p:cTn id="7" dur="200" fill="hold">
                                          <p:stCondLst>
                                            <p:cond delay="200"/>
                                          </p:stCondLst>
                                        </p:cTn>
                                        <p:tgtEl>
                                          <p:spTgt spid="13">
                                            <p:txEl>
                                              <p:pRg st="0" end="0"/>
                                            </p:txEl>
                                          </p:spTgt>
                                        </p:tgtEl>
                                        <p:attrNameLst>
                                          <p:attrName>r</p:attrName>
                                        </p:attrNameLst>
                                      </p:cBhvr>
                                    </p:animRot>
                                    <p:animRot by="240000">
                                      <p:cBhvr>
                                        <p:cTn id="8" dur="200" fill="hold">
                                          <p:stCondLst>
                                            <p:cond delay="400"/>
                                          </p:stCondLst>
                                        </p:cTn>
                                        <p:tgtEl>
                                          <p:spTgt spid="13">
                                            <p:txEl>
                                              <p:pRg st="0" end="0"/>
                                            </p:txEl>
                                          </p:spTgt>
                                        </p:tgtEl>
                                        <p:attrNameLst>
                                          <p:attrName>r</p:attrName>
                                        </p:attrNameLst>
                                      </p:cBhvr>
                                    </p:animRot>
                                    <p:animRot by="-240000">
                                      <p:cBhvr>
                                        <p:cTn id="9" dur="200" fill="hold">
                                          <p:stCondLst>
                                            <p:cond delay="600"/>
                                          </p:stCondLst>
                                        </p:cTn>
                                        <p:tgtEl>
                                          <p:spTgt spid="13">
                                            <p:txEl>
                                              <p:pRg st="0" end="0"/>
                                            </p:txEl>
                                          </p:spTgt>
                                        </p:tgtEl>
                                        <p:attrNameLst>
                                          <p:attrName>r</p:attrName>
                                        </p:attrNameLst>
                                      </p:cBhvr>
                                    </p:animRot>
                                    <p:animRot by="120000">
                                      <p:cBhvr>
                                        <p:cTn id="10" dur="200" fill="hold">
                                          <p:stCondLst>
                                            <p:cond delay="800"/>
                                          </p:stCondLst>
                                        </p:cTn>
                                        <p:tgtEl>
                                          <p:spTgt spid="1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13">
                                            <p:txEl>
                                              <p:pRg st="1" end="1"/>
                                            </p:txEl>
                                          </p:spTgt>
                                        </p:tgtEl>
                                        <p:attrNameLst>
                                          <p:attrName>r</p:attrName>
                                        </p:attrNameLst>
                                      </p:cBhvr>
                                    </p:animRot>
                                    <p:animRot by="-240000">
                                      <p:cBhvr>
                                        <p:cTn id="15" dur="200" fill="hold">
                                          <p:stCondLst>
                                            <p:cond delay="200"/>
                                          </p:stCondLst>
                                        </p:cTn>
                                        <p:tgtEl>
                                          <p:spTgt spid="13">
                                            <p:txEl>
                                              <p:pRg st="1" end="1"/>
                                            </p:txEl>
                                          </p:spTgt>
                                        </p:tgtEl>
                                        <p:attrNameLst>
                                          <p:attrName>r</p:attrName>
                                        </p:attrNameLst>
                                      </p:cBhvr>
                                    </p:animRot>
                                    <p:animRot by="240000">
                                      <p:cBhvr>
                                        <p:cTn id="16" dur="200" fill="hold">
                                          <p:stCondLst>
                                            <p:cond delay="400"/>
                                          </p:stCondLst>
                                        </p:cTn>
                                        <p:tgtEl>
                                          <p:spTgt spid="13">
                                            <p:txEl>
                                              <p:pRg st="1" end="1"/>
                                            </p:txEl>
                                          </p:spTgt>
                                        </p:tgtEl>
                                        <p:attrNameLst>
                                          <p:attrName>r</p:attrName>
                                        </p:attrNameLst>
                                      </p:cBhvr>
                                    </p:animRot>
                                    <p:animRot by="-240000">
                                      <p:cBhvr>
                                        <p:cTn id="17" dur="200" fill="hold">
                                          <p:stCondLst>
                                            <p:cond delay="600"/>
                                          </p:stCondLst>
                                        </p:cTn>
                                        <p:tgtEl>
                                          <p:spTgt spid="13">
                                            <p:txEl>
                                              <p:pRg st="1" end="1"/>
                                            </p:txEl>
                                          </p:spTgt>
                                        </p:tgtEl>
                                        <p:attrNameLst>
                                          <p:attrName>r</p:attrName>
                                        </p:attrNameLst>
                                      </p:cBhvr>
                                    </p:animRot>
                                    <p:animRot by="120000">
                                      <p:cBhvr>
                                        <p:cTn id="18" dur="200" fill="hold">
                                          <p:stCondLst>
                                            <p:cond delay="800"/>
                                          </p:stCondLst>
                                        </p:cTn>
                                        <p:tgtEl>
                                          <p:spTgt spid="1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2" presetClass="emph" presetSubtype="0" fill="hold" nodeType="clickEffect">
                                  <p:stCondLst>
                                    <p:cond delay="0"/>
                                  </p:stCondLst>
                                  <p:childTnLst>
                                    <p:animRot by="120000">
                                      <p:cBhvr>
                                        <p:cTn id="22" dur="100" fill="hold">
                                          <p:stCondLst>
                                            <p:cond delay="0"/>
                                          </p:stCondLst>
                                        </p:cTn>
                                        <p:tgtEl>
                                          <p:spTgt spid="13">
                                            <p:txEl>
                                              <p:pRg st="2" end="2"/>
                                            </p:txEl>
                                          </p:spTgt>
                                        </p:tgtEl>
                                        <p:attrNameLst>
                                          <p:attrName>r</p:attrName>
                                        </p:attrNameLst>
                                      </p:cBhvr>
                                    </p:animRot>
                                    <p:animRot by="-240000">
                                      <p:cBhvr>
                                        <p:cTn id="23" dur="200" fill="hold">
                                          <p:stCondLst>
                                            <p:cond delay="200"/>
                                          </p:stCondLst>
                                        </p:cTn>
                                        <p:tgtEl>
                                          <p:spTgt spid="13">
                                            <p:txEl>
                                              <p:pRg st="2" end="2"/>
                                            </p:txEl>
                                          </p:spTgt>
                                        </p:tgtEl>
                                        <p:attrNameLst>
                                          <p:attrName>r</p:attrName>
                                        </p:attrNameLst>
                                      </p:cBhvr>
                                    </p:animRot>
                                    <p:animRot by="240000">
                                      <p:cBhvr>
                                        <p:cTn id="24" dur="200" fill="hold">
                                          <p:stCondLst>
                                            <p:cond delay="400"/>
                                          </p:stCondLst>
                                        </p:cTn>
                                        <p:tgtEl>
                                          <p:spTgt spid="13">
                                            <p:txEl>
                                              <p:pRg st="2" end="2"/>
                                            </p:txEl>
                                          </p:spTgt>
                                        </p:tgtEl>
                                        <p:attrNameLst>
                                          <p:attrName>r</p:attrName>
                                        </p:attrNameLst>
                                      </p:cBhvr>
                                    </p:animRot>
                                    <p:animRot by="-240000">
                                      <p:cBhvr>
                                        <p:cTn id="25" dur="200" fill="hold">
                                          <p:stCondLst>
                                            <p:cond delay="600"/>
                                          </p:stCondLst>
                                        </p:cTn>
                                        <p:tgtEl>
                                          <p:spTgt spid="13">
                                            <p:txEl>
                                              <p:pRg st="2" end="2"/>
                                            </p:txEl>
                                          </p:spTgt>
                                        </p:tgtEl>
                                        <p:attrNameLst>
                                          <p:attrName>r</p:attrName>
                                        </p:attrNameLst>
                                      </p:cBhvr>
                                    </p:animRot>
                                    <p:animRot by="120000">
                                      <p:cBhvr>
                                        <p:cTn id="26" dur="200" fill="hold">
                                          <p:stCondLst>
                                            <p:cond delay="800"/>
                                          </p:stCondLst>
                                        </p:cTn>
                                        <p:tgtEl>
                                          <p:spTgt spid="13">
                                            <p:txEl>
                                              <p:pRg st="2" end="2"/>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32" presetClass="emph" presetSubtype="0" fill="hold" nodeType="clickEffect">
                                  <p:stCondLst>
                                    <p:cond delay="0"/>
                                  </p:stCondLst>
                                  <p:childTnLst>
                                    <p:animRot by="120000">
                                      <p:cBhvr>
                                        <p:cTn id="30" dur="100" fill="hold">
                                          <p:stCondLst>
                                            <p:cond delay="0"/>
                                          </p:stCondLst>
                                        </p:cTn>
                                        <p:tgtEl>
                                          <p:spTgt spid="10">
                                            <p:txEl>
                                              <p:pRg st="1" end="1"/>
                                            </p:txEl>
                                          </p:spTgt>
                                        </p:tgtEl>
                                        <p:attrNameLst>
                                          <p:attrName>r</p:attrName>
                                        </p:attrNameLst>
                                      </p:cBhvr>
                                    </p:animRot>
                                    <p:animRot by="-240000">
                                      <p:cBhvr>
                                        <p:cTn id="31" dur="200" fill="hold">
                                          <p:stCondLst>
                                            <p:cond delay="200"/>
                                          </p:stCondLst>
                                        </p:cTn>
                                        <p:tgtEl>
                                          <p:spTgt spid="10">
                                            <p:txEl>
                                              <p:pRg st="1" end="1"/>
                                            </p:txEl>
                                          </p:spTgt>
                                        </p:tgtEl>
                                        <p:attrNameLst>
                                          <p:attrName>r</p:attrName>
                                        </p:attrNameLst>
                                      </p:cBhvr>
                                    </p:animRot>
                                    <p:animRot by="240000">
                                      <p:cBhvr>
                                        <p:cTn id="32" dur="200" fill="hold">
                                          <p:stCondLst>
                                            <p:cond delay="400"/>
                                          </p:stCondLst>
                                        </p:cTn>
                                        <p:tgtEl>
                                          <p:spTgt spid="10">
                                            <p:txEl>
                                              <p:pRg st="1" end="1"/>
                                            </p:txEl>
                                          </p:spTgt>
                                        </p:tgtEl>
                                        <p:attrNameLst>
                                          <p:attrName>r</p:attrName>
                                        </p:attrNameLst>
                                      </p:cBhvr>
                                    </p:animRot>
                                    <p:animRot by="-240000">
                                      <p:cBhvr>
                                        <p:cTn id="33" dur="200" fill="hold">
                                          <p:stCondLst>
                                            <p:cond delay="600"/>
                                          </p:stCondLst>
                                        </p:cTn>
                                        <p:tgtEl>
                                          <p:spTgt spid="10">
                                            <p:txEl>
                                              <p:pRg st="1" end="1"/>
                                            </p:txEl>
                                          </p:spTgt>
                                        </p:tgtEl>
                                        <p:attrNameLst>
                                          <p:attrName>r</p:attrName>
                                        </p:attrNameLst>
                                      </p:cBhvr>
                                    </p:animRot>
                                    <p:animRot by="120000">
                                      <p:cBhvr>
                                        <p:cTn id="34" dur="200" fill="hold">
                                          <p:stCondLst>
                                            <p:cond delay="800"/>
                                          </p:stCondLst>
                                        </p:cTn>
                                        <p:tgtEl>
                                          <p:spTgt spid="10">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55E81-030A-4A85-8E3B-2894E97AE1E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103A4698-9231-4041-9499-CA58610A7E33}"/>
              </a:ext>
            </a:extLst>
          </p:cNvPr>
          <p:cNvSpPr/>
          <p:nvPr/>
        </p:nvSpPr>
        <p:spPr>
          <a:xfrm>
            <a:off x="1" y="3752850"/>
            <a:ext cx="12192000"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marR="0" algn="ctr">
              <a:lnSpc>
                <a:spcPct val="115000"/>
              </a:lnSpc>
              <a:spcBef>
                <a:spcPts val="0"/>
              </a:spcBef>
              <a:spcAft>
                <a:spcPts val="1000"/>
              </a:spcAft>
            </a:pP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Bạn</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nhỏ</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nên</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buông</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cả</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2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tay</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khi</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đang</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ngồi</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phía</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sau</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mẹ</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nếu</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dễ</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bị</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té</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ngã</a:t>
            </a:r>
            <a:r>
              <a:rPr lang="en-US" sz="6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5" name="Picture 44">
            <a:extLst>
              <a:ext uri="{FF2B5EF4-FFF2-40B4-BE49-F238E27FC236}">
                <a16:creationId xmlns:a16="http://schemas.microsoft.com/office/drawing/2014/main" id="{D96EF4C6-0A5F-4BEE-AC16-6840206B7B50}"/>
              </a:ext>
            </a:extLst>
          </p:cNvPr>
          <p:cNvPicPr>
            <a:picLocks noChangeAspect="1"/>
          </p:cNvPicPr>
          <p:nvPr/>
        </p:nvPicPr>
        <p:blipFill>
          <a:blip r:embed="rId2"/>
          <a:stretch>
            <a:fillRect/>
          </a:stretch>
        </p:blipFill>
        <p:spPr>
          <a:xfrm>
            <a:off x="3675125" y="71906"/>
            <a:ext cx="5849875" cy="3609039"/>
          </a:xfrm>
          <a:prstGeom prst="rect">
            <a:avLst/>
          </a:prstGeom>
        </p:spPr>
      </p:pic>
      <p:sp>
        <p:nvSpPr>
          <p:cNvPr id="46" name="Oval 45">
            <a:extLst>
              <a:ext uri="{FF2B5EF4-FFF2-40B4-BE49-F238E27FC236}">
                <a16:creationId xmlns:a16="http://schemas.microsoft.com/office/drawing/2014/main" id="{BC9B7D58-0CF8-4CBB-8659-F2FFFE37FE47}"/>
              </a:ext>
            </a:extLst>
          </p:cNvPr>
          <p:cNvSpPr/>
          <p:nvPr/>
        </p:nvSpPr>
        <p:spPr>
          <a:xfrm>
            <a:off x="3617975" y="2918945"/>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1</a:t>
            </a:r>
            <a:endParaRPr lang="en-US" b="1" dirty="0"/>
          </a:p>
        </p:txBody>
      </p:sp>
    </p:spTree>
    <p:extLst>
      <p:ext uri="{BB962C8B-B14F-4D97-AF65-F5344CB8AC3E}">
        <p14:creationId xmlns:p14="http://schemas.microsoft.com/office/powerpoint/2010/main" val="225889838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4B8F6-BEC0-4A52-B6C0-4F668D5D071A}"/>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0A26125A-FA01-4CBB-A156-575B0A831DCD}"/>
              </a:ext>
            </a:extLst>
          </p:cNvPr>
          <p:cNvSpPr/>
          <p:nvPr/>
        </p:nvSpPr>
        <p:spPr>
          <a:xfrm>
            <a:off x="325814" y="847724"/>
            <a:ext cx="3605212" cy="1381125"/>
          </a:xfrm>
          <a:prstGeom prst="roundRect">
            <a:avLst/>
          </a:prstGeom>
          <a:solidFill>
            <a:srgbClr val="FFFF00"/>
          </a:solidFill>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THẢO LUẬN NHÓM ĐÔI</a:t>
            </a:r>
          </a:p>
        </p:txBody>
      </p:sp>
      <p:sp>
        <p:nvSpPr>
          <p:cNvPr id="8" name="Rectangle: Rounded Corners 7">
            <a:extLst>
              <a:ext uri="{FF2B5EF4-FFF2-40B4-BE49-F238E27FC236}">
                <a16:creationId xmlns:a16="http://schemas.microsoft.com/office/drawing/2014/main" id="{B27EA663-6F02-4D10-B71D-C9684BC1B4E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9" name="Rectangle: Rounded Corners 8">
            <a:extLst>
              <a:ext uri="{FF2B5EF4-FFF2-40B4-BE49-F238E27FC236}">
                <a16:creationId xmlns:a16="http://schemas.microsoft.com/office/drawing/2014/main" id="{16B97202-8C33-4C2E-AF6A-2445252AB19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10" name="Rectangle: Rounded Corners 9">
            <a:extLst>
              <a:ext uri="{FF2B5EF4-FFF2-40B4-BE49-F238E27FC236}">
                <a16:creationId xmlns:a16="http://schemas.microsoft.com/office/drawing/2014/main" id="{E38D01C6-74BD-402F-998A-60DD853E814F}"/>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11" name="Rectangle: Rounded Corners 10">
            <a:extLst>
              <a:ext uri="{FF2B5EF4-FFF2-40B4-BE49-F238E27FC236}">
                <a16:creationId xmlns:a16="http://schemas.microsoft.com/office/drawing/2014/main" id="{EF39A0E4-CAA1-485C-B1AB-B97449BA81F2}"/>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2" name="Rectangle: Rounded Corners 11">
            <a:extLst>
              <a:ext uri="{FF2B5EF4-FFF2-40B4-BE49-F238E27FC236}">
                <a16:creationId xmlns:a16="http://schemas.microsoft.com/office/drawing/2014/main" id="{6FB807C3-1482-43B0-87A1-C64A53E6F65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3" name="Rectangle: Rounded Corners 12">
            <a:extLst>
              <a:ext uri="{FF2B5EF4-FFF2-40B4-BE49-F238E27FC236}">
                <a16:creationId xmlns:a16="http://schemas.microsoft.com/office/drawing/2014/main" id="{F32E28A7-FF27-4309-B624-C695B5D48D8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4" name="Rectangle: Rounded Corners 13">
            <a:extLst>
              <a:ext uri="{FF2B5EF4-FFF2-40B4-BE49-F238E27FC236}">
                <a16:creationId xmlns:a16="http://schemas.microsoft.com/office/drawing/2014/main" id="{EBD719F4-54C8-43FA-BAF8-007704045CE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5" name="Rectangle: Rounded Corners 14">
            <a:extLst>
              <a:ext uri="{FF2B5EF4-FFF2-40B4-BE49-F238E27FC236}">
                <a16:creationId xmlns:a16="http://schemas.microsoft.com/office/drawing/2014/main" id="{48F58482-74B1-42C7-8370-29545BDCF95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6" name="Rectangle: Rounded Corners 15">
            <a:extLst>
              <a:ext uri="{FF2B5EF4-FFF2-40B4-BE49-F238E27FC236}">
                <a16:creationId xmlns:a16="http://schemas.microsoft.com/office/drawing/2014/main" id="{C2FAE4AF-BEDE-4D3D-B19A-1C83A0E5FD9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7" name="Rectangle: Rounded Corners 16">
            <a:extLst>
              <a:ext uri="{FF2B5EF4-FFF2-40B4-BE49-F238E27FC236}">
                <a16:creationId xmlns:a16="http://schemas.microsoft.com/office/drawing/2014/main" id="{7986CC3C-690D-44A1-BFC2-C89E6947823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8" name="Rectangle: Rounded Corners 17">
            <a:extLst>
              <a:ext uri="{FF2B5EF4-FFF2-40B4-BE49-F238E27FC236}">
                <a16:creationId xmlns:a16="http://schemas.microsoft.com/office/drawing/2014/main" id="{07D030AA-38B9-4961-BB85-5D7A095CA9DF}"/>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9" name="Rectangle: Rounded Corners 18">
            <a:extLst>
              <a:ext uri="{FF2B5EF4-FFF2-40B4-BE49-F238E27FC236}">
                <a16:creationId xmlns:a16="http://schemas.microsoft.com/office/drawing/2014/main" id="{2F80DE3B-DCCE-453F-8FEB-5FC161988A8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20" name="Rectangle: Rounded Corners 19">
            <a:extLst>
              <a:ext uri="{FF2B5EF4-FFF2-40B4-BE49-F238E27FC236}">
                <a16:creationId xmlns:a16="http://schemas.microsoft.com/office/drawing/2014/main" id="{DB4CD4D4-AC63-4CF7-9EBB-EC5B00B205A1}"/>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21" name="Rectangle: Rounded Corners 20">
            <a:extLst>
              <a:ext uri="{FF2B5EF4-FFF2-40B4-BE49-F238E27FC236}">
                <a16:creationId xmlns:a16="http://schemas.microsoft.com/office/drawing/2014/main" id="{61ECBA81-E1A1-4F5F-8552-855F000B193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22" name="Rectangle: Rounded Corners 21">
            <a:extLst>
              <a:ext uri="{FF2B5EF4-FFF2-40B4-BE49-F238E27FC236}">
                <a16:creationId xmlns:a16="http://schemas.microsoft.com/office/drawing/2014/main" id="{89EDA435-F6CB-471A-8B01-0C7EBFAAB4F1}"/>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23" name="Rectangle: Rounded Corners 22">
            <a:extLst>
              <a:ext uri="{FF2B5EF4-FFF2-40B4-BE49-F238E27FC236}">
                <a16:creationId xmlns:a16="http://schemas.microsoft.com/office/drawing/2014/main" id="{72268F06-A949-46A6-8234-4545793F1FE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24" name="Rectangle: Rounded Corners 23">
            <a:extLst>
              <a:ext uri="{FF2B5EF4-FFF2-40B4-BE49-F238E27FC236}">
                <a16:creationId xmlns:a16="http://schemas.microsoft.com/office/drawing/2014/main" id="{2F795C51-5ED6-4B69-972C-A8610854C3B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25" name="Rectangle: Rounded Corners 24">
            <a:extLst>
              <a:ext uri="{FF2B5EF4-FFF2-40B4-BE49-F238E27FC236}">
                <a16:creationId xmlns:a16="http://schemas.microsoft.com/office/drawing/2014/main" id="{7A0D4282-DF95-4C51-82E4-2147CDF42282}"/>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26" name="Rectangle: Rounded Corners 25">
            <a:extLst>
              <a:ext uri="{FF2B5EF4-FFF2-40B4-BE49-F238E27FC236}">
                <a16:creationId xmlns:a16="http://schemas.microsoft.com/office/drawing/2014/main" id="{A9C86688-C2AC-4C4D-8631-55DEAD6E6CA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27" name="Rectangle: Rounded Corners 26">
            <a:extLst>
              <a:ext uri="{FF2B5EF4-FFF2-40B4-BE49-F238E27FC236}">
                <a16:creationId xmlns:a16="http://schemas.microsoft.com/office/drawing/2014/main" id="{C8FA1ECA-CB35-4981-A2BB-41ED8E636D62}"/>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28" name="Rectangle: Rounded Corners 27">
            <a:extLst>
              <a:ext uri="{FF2B5EF4-FFF2-40B4-BE49-F238E27FC236}">
                <a16:creationId xmlns:a16="http://schemas.microsoft.com/office/drawing/2014/main" id="{CA943739-9A97-4132-A3D4-A8A0E26C4D15}"/>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29" name="Rectangle: Rounded Corners 28">
            <a:extLst>
              <a:ext uri="{FF2B5EF4-FFF2-40B4-BE49-F238E27FC236}">
                <a16:creationId xmlns:a16="http://schemas.microsoft.com/office/drawing/2014/main" id="{3F441589-2FB0-4955-8A94-0FD81DE49278}"/>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0" name="Rectangle: Rounded Corners 29">
            <a:extLst>
              <a:ext uri="{FF2B5EF4-FFF2-40B4-BE49-F238E27FC236}">
                <a16:creationId xmlns:a16="http://schemas.microsoft.com/office/drawing/2014/main" id="{B2C34302-A92E-4CBD-9418-8E1D26246E1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1" name="Rectangle: Rounded Corners 30">
            <a:extLst>
              <a:ext uri="{FF2B5EF4-FFF2-40B4-BE49-F238E27FC236}">
                <a16:creationId xmlns:a16="http://schemas.microsoft.com/office/drawing/2014/main" id="{8474A3D2-9DB1-4797-81F9-1A731078A9C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2" name="Rectangle: Rounded Corners 31">
            <a:extLst>
              <a:ext uri="{FF2B5EF4-FFF2-40B4-BE49-F238E27FC236}">
                <a16:creationId xmlns:a16="http://schemas.microsoft.com/office/drawing/2014/main" id="{10204E3B-B0E0-4FA0-9A75-9273B97B496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3" name="Rectangle: Rounded Corners 32">
            <a:extLst>
              <a:ext uri="{FF2B5EF4-FFF2-40B4-BE49-F238E27FC236}">
                <a16:creationId xmlns:a16="http://schemas.microsoft.com/office/drawing/2014/main" id="{DE9AFD39-63DF-4745-9F3E-3DEFD56582B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4" name="Rectangle: Rounded Corners 33">
            <a:extLst>
              <a:ext uri="{FF2B5EF4-FFF2-40B4-BE49-F238E27FC236}">
                <a16:creationId xmlns:a16="http://schemas.microsoft.com/office/drawing/2014/main" id="{C2E760A9-FFE6-44EA-A351-19A77E57C20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5" name="Rectangle: Rounded Corners 34">
            <a:extLst>
              <a:ext uri="{FF2B5EF4-FFF2-40B4-BE49-F238E27FC236}">
                <a16:creationId xmlns:a16="http://schemas.microsoft.com/office/drawing/2014/main" id="{1A74AB2A-B3B3-46FD-9C7A-1DC6F940DED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6" name="Rectangle: Rounded Corners 35">
            <a:extLst>
              <a:ext uri="{FF2B5EF4-FFF2-40B4-BE49-F238E27FC236}">
                <a16:creationId xmlns:a16="http://schemas.microsoft.com/office/drawing/2014/main" id="{9AE8BDB7-6F24-4A25-96D0-3E67E04F0F69}"/>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7" name="Rectangle: Rounded Corners 36">
            <a:extLst>
              <a:ext uri="{FF2B5EF4-FFF2-40B4-BE49-F238E27FC236}">
                <a16:creationId xmlns:a16="http://schemas.microsoft.com/office/drawing/2014/main" id="{64FA109A-566A-44BD-8D01-582D9BFFB124}"/>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8" name="Rectangle: Rounded Corners 37">
            <a:extLst>
              <a:ext uri="{FF2B5EF4-FFF2-40B4-BE49-F238E27FC236}">
                <a16:creationId xmlns:a16="http://schemas.microsoft.com/office/drawing/2014/main" id="{BC3E9DDC-3737-469F-919A-49A3AB4E5625}"/>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9" name="Rectangle: Rounded Corners 38">
            <a:extLst>
              <a:ext uri="{FF2B5EF4-FFF2-40B4-BE49-F238E27FC236}">
                <a16:creationId xmlns:a16="http://schemas.microsoft.com/office/drawing/2014/main" id="{CFC918F5-6186-4C72-B27E-6425C504D4C4}"/>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0" name="Rectangle: Rounded Corners 39">
            <a:extLst>
              <a:ext uri="{FF2B5EF4-FFF2-40B4-BE49-F238E27FC236}">
                <a16:creationId xmlns:a16="http://schemas.microsoft.com/office/drawing/2014/main" id="{CE632EF5-B08B-41D1-BF98-1016C6954E0F}"/>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42" name="Rectangle: Rounded Corners 41">
            <a:extLst>
              <a:ext uri="{FF2B5EF4-FFF2-40B4-BE49-F238E27FC236}">
                <a16:creationId xmlns:a16="http://schemas.microsoft.com/office/drawing/2014/main" id="{73E4B235-8A9C-4A31-BD0A-260FCF2D7B2A}"/>
              </a:ext>
            </a:extLst>
          </p:cNvPr>
          <p:cNvSpPr/>
          <p:nvPr/>
        </p:nvSpPr>
        <p:spPr>
          <a:xfrm>
            <a:off x="278605" y="3752850"/>
            <a:ext cx="9208295"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algn="just">
              <a:lnSpc>
                <a:spcPct val="115000"/>
              </a:lnSpc>
              <a:spcAft>
                <a:spcPts val="1000"/>
              </a:spcAft>
            </a:pP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rPr>
              <a:t>Vì</a:t>
            </a:r>
            <a:r>
              <a:rPr lang="en-US" sz="5400" dirty="0">
                <a:solidFill>
                  <a:srgbClr val="000000"/>
                </a:solidFill>
                <a:effectLst/>
                <a:latin typeface="Times New Roman" panose="02020603050405020304" pitchFamily="18" charset="0"/>
                <a:ea typeface="Calibri" panose="020F0502020204030204" pitchFamily="34" charset="0"/>
              </a:rPr>
              <a:t> </a:t>
            </a:r>
            <a:r>
              <a:rPr lang="en-US" sz="5400" dirty="0" err="1">
                <a:solidFill>
                  <a:srgbClr val="000000"/>
                </a:solidFill>
                <a:effectLst/>
                <a:latin typeface="Times New Roman" panose="02020603050405020304" pitchFamily="18" charset="0"/>
                <a:ea typeface="Calibri" panose="020F0502020204030204" pitchFamily="34" charset="0"/>
              </a:rPr>
              <a:t>sao</a:t>
            </a:r>
            <a:r>
              <a:rPr lang="en-US" sz="5400" dirty="0">
                <a:solidFill>
                  <a:srgbClr val="000000"/>
                </a:solidFill>
                <a:effectLst/>
                <a:latin typeface="Times New Roman" panose="02020603050405020304" pitchFamily="18" charset="0"/>
                <a:ea typeface="Calibri" panose="020F0502020204030204" pitchFamily="34" charset="0"/>
              </a:rPr>
              <a:t>?</a:t>
            </a:r>
            <a:endParaRPr lang="en-US" sz="8800" b="1" dirty="0">
              <a:solidFill>
                <a:srgbClr val="00B050"/>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06627FAB-7E32-43EE-8A91-B1767D67A2A8}"/>
              </a:ext>
            </a:extLst>
          </p:cNvPr>
          <p:cNvPicPr>
            <a:picLocks noChangeAspect="1"/>
          </p:cNvPicPr>
          <p:nvPr/>
        </p:nvPicPr>
        <p:blipFill>
          <a:blip r:embed="rId3"/>
          <a:stretch>
            <a:fillRect/>
          </a:stretch>
        </p:blipFill>
        <p:spPr>
          <a:xfrm>
            <a:off x="6285315" y="0"/>
            <a:ext cx="5906685" cy="3609039"/>
          </a:xfrm>
          <a:prstGeom prst="rect">
            <a:avLst/>
          </a:prstGeom>
        </p:spPr>
      </p:pic>
      <p:sp>
        <p:nvSpPr>
          <p:cNvPr id="41" name="Oval 40">
            <a:extLst>
              <a:ext uri="{FF2B5EF4-FFF2-40B4-BE49-F238E27FC236}">
                <a16:creationId xmlns:a16="http://schemas.microsoft.com/office/drawing/2014/main" id="{49889AEA-5CC8-455A-9AA1-BE1EEE87EBED}"/>
              </a:ext>
            </a:extLst>
          </p:cNvPr>
          <p:cNvSpPr/>
          <p:nvPr/>
        </p:nvSpPr>
        <p:spPr>
          <a:xfrm>
            <a:off x="6209115" y="2808939"/>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2</a:t>
            </a:r>
            <a:endParaRPr lang="en-US" b="1" dirty="0"/>
          </a:p>
        </p:txBody>
      </p:sp>
    </p:spTree>
    <p:extLst>
      <p:ext uri="{BB962C8B-B14F-4D97-AF65-F5344CB8AC3E}">
        <p14:creationId xmlns:p14="http://schemas.microsoft.com/office/powerpoint/2010/main" val="22193773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9"/>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10"/>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11"/>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12"/>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13"/>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14"/>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15"/>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16"/>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17"/>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18"/>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19"/>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20"/>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21"/>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22"/>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23"/>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24"/>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25"/>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26"/>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27"/>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28"/>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29"/>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30"/>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31"/>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32"/>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33"/>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34"/>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35"/>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36"/>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37"/>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38"/>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39"/>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40"/>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8"/>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04B8F6-BEC0-4A52-B6C0-4F668D5D071A}"/>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1B61BE61-210D-467E-8545-150D7FFB708E}"/>
              </a:ext>
            </a:extLst>
          </p:cNvPr>
          <p:cNvSpPr/>
          <p:nvPr/>
        </p:nvSpPr>
        <p:spPr>
          <a:xfrm>
            <a:off x="0" y="3739030"/>
            <a:ext cx="12191999"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algn="just">
              <a:lnSpc>
                <a:spcPct val="115000"/>
              </a:lnSpc>
              <a:spcBef>
                <a:spcPts val="0"/>
              </a:spcBef>
              <a:spcAft>
                <a:spcPts val="1000"/>
              </a:spcAft>
            </a:pPr>
            <a:r>
              <a:rPr lang="en-US" sz="60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trước</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ngồi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rất</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ngay</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ngắn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còn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hai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bạn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nhỏ</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phía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sau</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nên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đùa</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giỡn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khi</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xe</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en-US" sz="6000" dirty="0" err="1">
                <a:latin typeface="Times New Roman" panose="02020603050405020304" pitchFamily="18" charset="0"/>
                <a:ea typeface="Calibri" panose="020F0502020204030204" pitchFamily="34" charset="0"/>
                <a:cs typeface="Times New Roman" panose="02020603050405020304" pitchFamily="18" charset="0"/>
              </a:rPr>
              <a:t>đang</a:t>
            </a:r>
            <a:r>
              <a:rPr lang="en-US" sz="6000" dirty="0">
                <a:latin typeface="Times New Roman" panose="02020603050405020304" pitchFamily="18" charset="0"/>
                <a:ea typeface="Calibri" panose="020F0502020204030204" pitchFamily="34" charset="0"/>
                <a:cs typeface="Times New Roman" panose="02020603050405020304" pitchFamily="18" charset="0"/>
              </a:rPr>
              <a:t> di </a:t>
            </a:r>
            <a:r>
              <a:rPr lang="en-US" sz="6000" dirty="0" err="1">
                <a:latin typeface="Times New Roman" panose="02020603050405020304" pitchFamily="18" charset="0"/>
                <a:ea typeface="Calibri" panose="020F0502020204030204" pitchFamily="34" charset="0"/>
                <a:cs typeface="Times New Roman" panose="02020603050405020304" pitchFamily="18" charset="0"/>
              </a:rPr>
              <a:t>chuyển</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2" name="Picture 41">
            <a:extLst>
              <a:ext uri="{FF2B5EF4-FFF2-40B4-BE49-F238E27FC236}">
                <a16:creationId xmlns:a16="http://schemas.microsoft.com/office/drawing/2014/main" id="{97A02387-B559-40E6-AEEF-2985BC9858E7}"/>
              </a:ext>
            </a:extLst>
          </p:cNvPr>
          <p:cNvPicPr>
            <a:picLocks noChangeAspect="1"/>
          </p:cNvPicPr>
          <p:nvPr/>
        </p:nvPicPr>
        <p:blipFill>
          <a:blip r:embed="rId2"/>
          <a:stretch>
            <a:fillRect/>
          </a:stretch>
        </p:blipFill>
        <p:spPr>
          <a:xfrm>
            <a:off x="3351615" y="-13820"/>
            <a:ext cx="5906685" cy="3609039"/>
          </a:xfrm>
          <a:prstGeom prst="rect">
            <a:avLst/>
          </a:prstGeom>
        </p:spPr>
      </p:pic>
      <p:sp>
        <p:nvSpPr>
          <p:cNvPr id="43" name="Oval 42">
            <a:extLst>
              <a:ext uri="{FF2B5EF4-FFF2-40B4-BE49-F238E27FC236}">
                <a16:creationId xmlns:a16="http://schemas.microsoft.com/office/drawing/2014/main" id="{C0CEB70F-ED4D-4BA2-96FB-D5FA7FFA0613}"/>
              </a:ext>
            </a:extLst>
          </p:cNvPr>
          <p:cNvSpPr/>
          <p:nvPr/>
        </p:nvSpPr>
        <p:spPr>
          <a:xfrm>
            <a:off x="3275415" y="2795119"/>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2</a:t>
            </a:r>
            <a:endParaRPr lang="en-US" b="1" dirty="0"/>
          </a:p>
        </p:txBody>
      </p:sp>
    </p:spTree>
    <p:extLst>
      <p:ext uri="{BB962C8B-B14F-4D97-AF65-F5344CB8AC3E}">
        <p14:creationId xmlns:p14="http://schemas.microsoft.com/office/powerpoint/2010/main" val="1962032272"/>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681E6-CF1F-427F-A3BF-09EBEB83FFAC}"/>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4E56FBA-0769-4D3A-8650-D813BC93B613}"/>
              </a:ext>
            </a:extLst>
          </p:cNvPr>
          <p:cNvSpPr/>
          <p:nvPr/>
        </p:nvSpPr>
        <p:spPr>
          <a:xfrm>
            <a:off x="325814" y="847724"/>
            <a:ext cx="3605212" cy="1381125"/>
          </a:xfrm>
          <a:prstGeom prst="roundRect">
            <a:avLst/>
          </a:prstGeom>
          <a:solidFill>
            <a:srgbClr val="FFFF00"/>
          </a:solidFill>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THẢO LUẬN NHÓM ĐÔI</a:t>
            </a:r>
          </a:p>
        </p:txBody>
      </p:sp>
      <p:sp>
        <p:nvSpPr>
          <p:cNvPr id="6" name="Rectangle: Rounded Corners 5">
            <a:extLst>
              <a:ext uri="{FF2B5EF4-FFF2-40B4-BE49-F238E27FC236}">
                <a16:creationId xmlns:a16="http://schemas.microsoft.com/office/drawing/2014/main" id="{B8A19E74-7054-4E27-8AC1-6E85AB4A6E75}"/>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7" name="Rectangle: Rounded Corners 6">
            <a:extLst>
              <a:ext uri="{FF2B5EF4-FFF2-40B4-BE49-F238E27FC236}">
                <a16:creationId xmlns:a16="http://schemas.microsoft.com/office/drawing/2014/main" id="{2AD83905-7A4B-4934-ABC3-9EDCCD50CB55}"/>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8" name="Rectangle: Rounded Corners 7">
            <a:extLst>
              <a:ext uri="{FF2B5EF4-FFF2-40B4-BE49-F238E27FC236}">
                <a16:creationId xmlns:a16="http://schemas.microsoft.com/office/drawing/2014/main" id="{7C9A8BF1-9DC1-4788-BBB7-AFE4FEC9F85F}"/>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9" name="Rectangle: Rounded Corners 8">
            <a:extLst>
              <a:ext uri="{FF2B5EF4-FFF2-40B4-BE49-F238E27FC236}">
                <a16:creationId xmlns:a16="http://schemas.microsoft.com/office/drawing/2014/main" id="{282C51A1-2770-4B68-B0A9-0C75A286C0D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0" name="Rectangle: Rounded Corners 9">
            <a:extLst>
              <a:ext uri="{FF2B5EF4-FFF2-40B4-BE49-F238E27FC236}">
                <a16:creationId xmlns:a16="http://schemas.microsoft.com/office/drawing/2014/main" id="{B0F146B5-18E8-4FDB-B805-1768401020F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1" name="Rectangle: Rounded Corners 10">
            <a:extLst>
              <a:ext uri="{FF2B5EF4-FFF2-40B4-BE49-F238E27FC236}">
                <a16:creationId xmlns:a16="http://schemas.microsoft.com/office/drawing/2014/main" id="{E3D8B1AD-0524-4CE4-8088-462782AD465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2" name="Rectangle: Rounded Corners 11">
            <a:extLst>
              <a:ext uri="{FF2B5EF4-FFF2-40B4-BE49-F238E27FC236}">
                <a16:creationId xmlns:a16="http://schemas.microsoft.com/office/drawing/2014/main" id="{F6C153EC-F101-4DFE-B93E-DFF612628E0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3" name="Rectangle: Rounded Corners 12">
            <a:extLst>
              <a:ext uri="{FF2B5EF4-FFF2-40B4-BE49-F238E27FC236}">
                <a16:creationId xmlns:a16="http://schemas.microsoft.com/office/drawing/2014/main" id="{0FA0A62D-B6CA-4F90-9130-D4739842AC2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4" name="Rectangle: Rounded Corners 13">
            <a:extLst>
              <a:ext uri="{FF2B5EF4-FFF2-40B4-BE49-F238E27FC236}">
                <a16:creationId xmlns:a16="http://schemas.microsoft.com/office/drawing/2014/main" id="{1706052D-17A3-4AD4-A549-0A9B7D84843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5" name="Rectangle: Rounded Corners 14">
            <a:extLst>
              <a:ext uri="{FF2B5EF4-FFF2-40B4-BE49-F238E27FC236}">
                <a16:creationId xmlns:a16="http://schemas.microsoft.com/office/drawing/2014/main" id="{22FD69AA-053C-4472-90A2-558F07C78E4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6" name="Rectangle: Rounded Corners 15">
            <a:extLst>
              <a:ext uri="{FF2B5EF4-FFF2-40B4-BE49-F238E27FC236}">
                <a16:creationId xmlns:a16="http://schemas.microsoft.com/office/drawing/2014/main" id="{951BE460-1F8D-42C9-8503-38286FB4DAB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7" name="Rectangle: Rounded Corners 16">
            <a:extLst>
              <a:ext uri="{FF2B5EF4-FFF2-40B4-BE49-F238E27FC236}">
                <a16:creationId xmlns:a16="http://schemas.microsoft.com/office/drawing/2014/main" id="{B17E72A2-EFED-4348-BA77-F05C2771D0C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8" name="Rectangle: Rounded Corners 17">
            <a:extLst>
              <a:ext uri="{FF2B5EF4-FFF2-40B4-BE49-F238E27FC236}">
                <a16:creationId xmlns:a16="http://schemas.microsoft.com/office/drawing/2014/main" id="{B8BE4984-B2E6-41A1-8817-668B68E01DF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9" name="Rectangle: Rounded Corners 18">
            <a:extLst>
              <a:ext uri="{FF2B5EF4-FFF2-40B4-BE49-F238E27FC236}">
                <a16:creationId xmlns:a16="http://schemas.microsoft.com/office/drawing/2014/main" id="{A496130B-7E3A-4B78-B7E4-FC00E44C627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20" name="Rectangle: Rounded Corners 19">
            <a:extLst>
              <a:ext uri="{FF2B5EF4-FFF2-40B4-BE49-F238E27FC236}">
                <a16:creationId xmlns:a16="http://schemas.microsoft.com/office/drawing/2014/main" id="{20FE7A71-A2AA-4BF7-863B-A1283D10D98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21" name="Rectangle: Rounded Corners 20">
            <a:extLst>
              <a:ext uri="{FF2B5EF4-FFF2-40B4-BE49-F238E27FC236}">
                <a16:creationId xmlns:a16="http://schemas.microsoft.com/office/drawing/2014/main" id="{34BBA7F4-8FE3-43F6-AC3B-57E138150CE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22" name="Rectangle: Rounded Corners 21">
            <a:extLst>
              <a:ext uri="{FF2B5EF4-FFF2-40B4-BE49-F238E27FC236}">
                <a16:creationId xmlns:a16="http://schemas.microsoft.com/office/drawing/2014/main" id="{3F2C9067-8836-485A-B43B-CBFF186BBB3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23" name="Rectangle: Rounded Corners 22">
            <a:extLst>
              <a:ext uri="{FF2B5EF4-FFF2-40B4-BE49-F238E27FC236}">
                <a16:creationId xmlns:a16="http://schemas.microsoft.com/office/drawing/2014/main" id="{E233D3FC-49B8-42BE-A107-A06A95ECD538}"/>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24" name="Rectangle: Rounded Corners 23">
            <a:extLst>
              <a:ext uri="{FF2B5EF4-FFF2-40B4-BE49-F238E27FC236}">
                <a16:creationId xmlns:a16="http://schemas.microsoft.com/office/drawing/2014/main" id="{40DD0891-7814-4029-9B69-713DED28B11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25" name="Rectangle: Rounded Corners 24">
            <a:extLst>
              <a:ext uri="{FF2B5EF4-FFF2-40B4-BE49-F238E27FC236}">
                <a16:creationId xmlns:a16="http://schemas.microsoft.com/office/drawing/2014/main" id="{9906FECC-7D29-48AB-BC1E-5F06BA28D648}"/>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26" name="Rectangle: Rounded Corners 25">
            <a:extLst>
              <a:ext uri="{FF2B5EF4-FFF2-40B4-BE49-F238E27FC236}">
                <a16:creationId xmlns:a16="http://schemas.microsoft.com/office/drawing/2014/main" id="{8C17C4F1-8C8D-4483-A49D-DADD9CF2B94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27" name="Rectangle: Rounded Corners 26">
            <a:extLst>
              <a:ext uri="{FF2B5EF4-FFF2-40B4-BE49-F238E27FC236}">
                <a16:creationId xmlns:a16="http://schemas.microsoft.com/office/drawing/2014/main" id="{F7B29E88-C4D5-4B08-976F-B583DF7F741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8" name="Rectangle: Rounded Corners 27">
            <a:extLst>
              <a:ext uri="{FF2B5EF4-FFF2-40B4-BE49-F238E27FC236}">
                <a16:creationId xmlns:a16="http://schemas.microsoft.com/office/drawing/2014/main" id="{AF5A0DA0-E9B1-48F8-B914-9A42C7B0D7B1}"/>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9" name="Rectangle: Rounded Corners 28">
            <a:extLst>
              <a:ext uri="{FF2B5EF4-FFF2-40B4-BE49-F238E27FC236}">
                <a16:creationId xmlns:a16="http://schemas.microsoft.com/office/drawing/2014/main" id="{3465D858-09FF-4714-A160-AA9F21B2B4B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0" name="Rectangle: Rounded Corners 29">
            <a:extLst>
              <a:ext uri="{FF2B5EF4-FFF2-40B4-BE49-F238E27FC236}">
                <a16:creationId xmlns:a16="http://schemas.microsoft.com/office/drawing/2014/main" id="{7F43666D-B8A0-4FF2-B169-C5264352F67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1" name="Rectangle: Rounded Corners 30">
            <a:extLst>
              <a:ext uri="{FF2B5EF4-FFF2-40B4-BE49-F238E27FC236}">
                <a16:creationId xmlns:a16="http://schemas.microsoft.com/office/drawing/2014/main" id="{B83DEF50-3375-49B4-8249-AB20633D016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2" name="Rectangle: Rounded Corners 31">
            <a:extLst>
              <a:ext uri="{FF2B5EF4-FFF2-40B4-BE49-F238E27FC236}">
                <a16:creationId xmlns:a16="http://schemas.microsoft.com/office/drawing/2014/main" id="{22EE8C53-33E8-430C-91FF-45F9F543426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3" name="Rectangle: Rounded Corners 32">
            <a:extLst>
              <a:ext uri="{FF2B5EF4-FFF2-40B4-BE49-F238E27FC236}">
                <a16:creationId xmlns:a16="http://schemas.microsoft.com/office/drawing/2014/main" id="{C675083C-FDF4-462C-976D-998D17DD8D0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4" name="Rectangle: Rounded Corners 33">
            <a:extLst>
              <a:ext uri="{FF2B5EF4-FFF2-40B4-BE49-F238E27FC236}">
                <a16:creationId xmlns:a16="http://schemas.microsoft.com/office/drawing/2014/main" id="{03A38D0C-2E4C-4D2A-8CAA-18E34C3FD7A1}"/>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5" name="Rectangle: Rounded Corners 34">
            <a:extLst>
              <a:ext uri="{FF2B5EF4-FFF2-40B4-BE49-F238E27FC236}">
                <a16:creationId xmlns:a16="http://schemas.microsoft.com/office/drawing/2014/main" id="{1AA7F1C2-FA07-4EDA-82A8-065C7D0727A0}"/>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6" name="Rectangle: Rounded Corners 35">
            <a:extLst>
              <a:ext uri="{FF2B5EF4-FFF2-40B4-BE49-F238E27FC236}">
                <a16:creationId xmlns:a16="http://schemas.microsoft.com/office/drawing/2014/main" id="{7DB1FE03-D373-476E-8B46-551ED2C99926}"/>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7" name="Rectangle: Rounded Corners 36">
            <a:extLst>
              <a:ext uri="{FF2B5EF4-FFF2-40B4-BE49-F238E27FC236}">
                <a16:creationId xmlns:a16="http://schemas.microsoft.com/office/drawing/2014/main" id="{53757DBC-F099-4ECD-BDBE-9A90E77187AA}"/>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8" name="Rectangle: Rounded Corners 37">
            <a:extLst>
              <a:ext uri="{FF2B5EF4-FFF2-40B4-BE49-F238E27FC236}">
                <a16:creationId xmlns:a16="http://schemas.microsoft.com/office/drawing/2014/main" id="{D048C955-D39C-4204-9AE7-FFC05C6CE0DF}"/>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40" name="Rectangle: Rounded Corners 39">
            <a:extLst>
              <a:ext uri="{FF2B5EF4-FFF2-40B4-BE49-F238E27FC236}">
                <a16:creationId xmlns:a16="http://schemas.microsoft.com/office/drawing/2014/main" id="{6CD14623-DCBA-4C9A-ADBC-7C9E3A0BFA5D}"/>
              </a:ext>
            </a:extLst>
          </p:cNvPr>
          <p:cNvSpPr/>
          <p:nvPr/>
        </p:nvSpPr>
        <p:spPr>
          <a:xfrm>
            <a:off x="278605" y="3752850"/>
            <a:ext cx="9208295"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algn="just">
              <a:lnSpc>
                <a:spcPct val="115000"/>
              </a:lnSpc>
              <a:spcAft>
                <a:spcPts val="1000"/>
              </a:spcAft>
            </a:pP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rPr>
              <a:t>Vì</a:t>
            </a:r>
            <a:r>
              <a:rPr lang="en-US" sz="5400" dirty="0">
                <a:solidFill>
                  <a:srgbClr val="000000"/>
                </a:solidFill>
                <a:effectLst/>
                <a:latin typeface="Times New Roman" panose="02020603050405020304" pitchFamily="18" charset="0"/>
                <a:ea typeface="Calibri" panose="020F0502020204030204" pitchFamily="34" charset="0"/>
              </a:rPr>
              <a:t> </a:t>
            </a:r>
            <a:r>
              <a:rPr lang="en-US" sz="5400" dirty="0" err="1">
                <a:solidFill>
                  <a:srgbClr val="000000"/>
                </a:solidFill>
                <a:effectLst/>
                <a:latin typeface="Times New Roman" panose="02020603050405020304" pitchFamily="18" charset="0"/>
                <a:ea typeface="Calibri" panose="020F0502020204030204" pitchFamily="34" charset="0"/>
              </a:rPr>
              <a:t>sao</a:t>
            </a:r>
            <a:r>
              <a:rPr lang="en-US" sz="5400" dirty="0">
                <a:solidFill>
                  <a:srgbClr val="000000"/>
                </a:solidFill>
                <a:effectLst/>
                <a:latin typeface="Times New Roman" panose="02020603050405020304" pitchFamily="18" charset="0"/>
                <a:ea typeface="Calibri" panose="020F0502020204030204" pitchFamily="34" charset="0"/>
              </a:rPr>
              <a:t>?</a:t>
            </a:r>
            <a:endParaRPr lang="en-US" sz="8800" b="1" dirty="0">
              <a:solidFill>
                <a:srgbClr val="00B050"/>
              </a:solidFill>
              <a:latin typeface="Times New Roman" panose="02020603050405020304" pitchFamily="18" charset="0"/>
              <a:cs typeface="Times New Roman" panose="02020603050405020304" pitchFamily="18" charset="0"/>
            </a:endParaRPr>
          </a:p>
        </p:txBody>
      </p:sp>
      <p:pic>
        <p:nvPicPr>
          <p:cNvPr id="42" name="Picture 41">
            <a:extLst>
              <a:ext uri="{FF2B5EF4-FFF2-40B4-BE49-F238E27FC236}">
                <a16:creationId xmlns:a16="http://schemas.microsoft.com/office/drawing/2014/main" id="{E6493FD2-1CA1-49D9-A4A3-F63EB339E117}"/>
              </a:ext>
            </a:extLst>
          </p:cNvPr>
          <p:cNvPicPr>
            <a:picLocks noChangeAspect="1"/>
          </p:cNvPicPr>
          <p:nvPr/>
        </p:nvPicPr>
        <p:blipFill>
          <a:blip r:embed="rId3"/>
          <a:stretch>
            <a:fillRect/>
          </a:stretch>
        </p:blipFill>
        <p:spPr>
          <a:xfrm>
            <a:off x="6419851" y="0"/>
            <a:ext cx="5772150" cy="3661675"/>
          </a:xfrm>
          <a:prstGeom prst="rect">
            <a:avLst/>
          </a:prstGeom>
        </p:spPr>
      </p:pic>
      <p:sp>
        <p:nvSpPr>
          <p:cNvPr id="39" name="Oval 38">
            <a:extLst>
              <a:ext uri="{FF2B5EF4-FFF2-40B4-BE49-F238E27FC236}">
                <a16:creationId xmlns:a16="http://schemas.microsoft.com/office/drawing/2014/main" id="{72489AC4-E9CE-4EE3-AFC8-32F99218BB81}"/>
              </a:ext>
            </a:extLst>
          </p:cNvPr>
          <p:cNvSpPr/>
          <p:nvPr/>
        </p:nvSpPr>
        <p:spPr>
          <a:xfrm>
            <a:off x="6267450" y="2899675"/>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3</a:t>
            </a:r>
            <a:endParaRPr lang="en-US" b="1" dirty="0"/>
          </a:p>
        </p:txBody>
      </p:sp>
    </p:spTree>
    <p:extLst>
      <p:ext uri="{BB962C8B-B14F-4D97-AF65-F5344CB8AC3E}">
        <p14:creationId xmlns:p14="http://schemas.microsoft.com/office/powerpoint/2010/main" val="1833885245"/>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7"/>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8"/>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10"/>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11"/>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12"/>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13"/>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14"/>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19"/>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20"/>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21"/>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22"/>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23"/>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24"/>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25"/>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26"/>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27"/>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28"/>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29"/>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30"/>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31"/>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32"/>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33"/>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34"/>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35"/>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36"/>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37"/>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6"/>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A3681E6-CF1F-427F-A3BF-09EBEB83FFAC}"/>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2F3C9CE2-BCFC-4514-8A0D-F202582484D0}"/>
              </a:ext>
            </a:extLst>
          </p:cNvPr>
          <p:cNvSpPr/>
          <p:nvPr/>
        </p:nvSpPr>
        <p:spPr>
          <a:xfrm>
            <a:off x="0" y="3752850"/>
            <a:ext cx="12191999"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algn="just">
              <a:lnSpc>
                <a:spcPct val="115000"/>
              </a:lnSpc>
              <a:spcBef>
                <a:spcPts val="0"/>
              </a:spcBef>
              <a:spcAft>
                <a:spcPts val="1000"/>
              </a:spcAft>
            </a:pP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Bạn</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nữ</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ngồi</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ngay</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ngắn</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vì</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sẽ</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té</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72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7200" dirty="0">
                <a:effectLst/>
                <a:latin typeface="Times New Roman" panose="02020603050405020304" pitchFamily="18" charset="0"/>
                <a:ea typeface="Calibri" panose="020F0502020204030204" pitchFamily="34" charset="0"/>
                <a:cs typeface="Times New Roman" panose="02020603050405020304" pitchFamily="18" charset="0"/>
              </a:rPr>
              <a:t>.</a:t>
            </a:r>
          </a:p>
        </p:txBody>
      </p:sp>
      <p:pic>
        <p:nvPicPr>
          <p:cNvPr id="40" name="Picture 39">
            <a:extLst>
              <a:ext uri="{FF2B5EF4-FFF2-40B4-BE49-F238E27FC236}">
                <a16:creationId xmlns:a16="http://schemas.microsoft.com/office/drawing/2014/main" id="{E0178310-7B28-4699-8668-94C7D3157F26}"/>
              </a:ext>
            </a:extLst>
          </p:cNvPr>
          <p:cNvPicPr>
            <a:picLocks noChangeAspect="1"/>
          </p:cNvPicPr>
          <p:nvPr/>
        </p:nvPicPr>
        <p:blipFill>
          <a:blip r:embed="rId2"/>
          <a:stretch>
            <a:fillRect/>
          </a:stretch>
        </p:blipFill>
        <p:spPr>
          <a:xfrm>
            <a:off x="3524251" y="45588"/>
            <a:ext cx="5772150" cy="3661675"/>
          </a:xfrm>
          <a:prstGeom prst="rect">
            <a:avLst/>
          </a:prstGeom>
        </p:spPr>
      </p:pic>
      <p:sp>
        <p:nvSpPr>
          <p:cNvPr id="41" name="Oval 40">
            <a:extLst>
              <a:ext uri="{FF2B5EF4-FFF2-40B4-BE49-F238E27FC236}">
                <a16:creationId xmlns:a16="http://schemas.microsoft.com/office/drawing/2014/main" id="{6A7A837F-6CCC-40EF-9D51-E0AF3242BF65}"/>
              </a:ext>
            </a:extLst>
          </p:cNvPr>
          <p:cNvSpPr/>
          <p:nvPr/>
        </p:nvSpPr>
        <p:spPr>
          <a:xfrm>
            <a:off x="3371850" y="2945263"/>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3</a:t>
            </a:r>
            <a:endParaRPr lang="en-US" b="1" dirty="0"/>
          </a:p>
        </p:txBody>
      </p:sp>
    </p:spTree>
    <p:extLst>
      <p:ext uri="{BB962C8B-B14F-4D97-AF65-F5344CB8AC3E}">
        <p14:creationId xmlns:p14="http://schemas.microsoft.com/office/powerpoint/2010/main" val="214758463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AF3CC-9509-44A0-8839-17CB4FE31BF0}"/>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D17B90-9C52-41A6-B6D9-FD826B8309B6}"/>
              </a:ext>
            </a:extLst>
          </p:cNvPr>
          <p:cNvSpPr/>
          <p:nvPr/>
        </p:nvSpPr>
        <p:spPr>
          <a:xfrm>
            <a:off x="325814" y="847724"/>
            <a:ext cx="3605212" cy="1381125"/>
          </a:xfrm>
          <a:prstGeom prst="roundRect">
            <a:avLst/>
          </a:prstGeom>
          <a:solidFill>
            <a:srgbClr val="FFFF00"/>
          </a:solidFill>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THẢO LUẬN NHÓM ĐÔI</a:t>
            </a:r>
          </a:p>
        </p:txBody>
      </p:sp>
      <p:sp>
        <p:nvSpPr>
          <p:cNvPr id="6" name="Rectangle: Rounded Corners 5">
            <a:extLst>
              <a:ext uri="{FF2B5EF4-FFF2-40B4-BE49-F238E27FC236}">
                <a16:creationId xmlns:a16="http://schemas.microsoft.com/office/drawing/2014/main" id="{A3657C4A-F05A-4E19-ABAD-EDFA56ECF73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7" name="Rectangle: Rounded Corners 6">
            <a:extLst>
              <a:ext uri="{FF2B5EF4-FFF2-40B4-BE49-F238E27FC236}">
                <a16:creationId xmlns:a16="http://schemas.microsoft.com/office/drawing/2014/main" id="{1906A442-460D-4D8F-A386-7B1ED345EE3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8" name="Rectangle: Rounded Corners 7">
            <a:extLst>
              <a:ext uri="{FF2B5EF4-FFF2-40B4-BE49-F238E27FC236}">
                <a16:creationId xmlns:a16="http://schemas.microsoft.com/office/drawing/2014/main" id="{B1A9D1BB-FF67-448F-838A-9627C5D8B04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9" name="Rectangle: Rounded Corners 8">
            <a:extLst>
              <a:ext uri="{FF2B5EF4-FFF2-40B4-BE49-F238E27FC236}">
                <a16:creationId xmlns:a16="http://schemas.microsoft.com/office/drawing/2014/main" id="{BAA5FFD0-534B-4D82-9D66-A53781777D8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0" name="Rectangle: Rounded Corners 9">
            <a:extLst>
              <a:ext uri="{FF2B5EF4-FFF2-40B4-BE49-F238E27FC236}">
                <a16:creationId xmlns:a16="http://schemas.microsoft.com/office/drawing/2014/main" id="{7B4D0515-AF37-4A35-AB68-275E56FDA841}"/>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1" name="Rectangle: Rounded Corners 10">
            <a:extLst>
              <a:ext uri="{FF2B5EF4-FFF2-40B4-BE49-F238E27FC236}">
                <a16:creationId xmlns:a16="http://schemas.microsoft.com/office/drawing/2014/main" id="{9F4120CA-71FC-45C4-9CCF-6EA9DC7D83B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2" name="Rectangle: Rounded Corners 11">
            <a:extLst>
              <a:ext uri="{FF2B5EF4-FFF2-40B4-BE49-F238E27FC236}">
                <a16:creationId xmlns:a16="http://schemas.microsoft.com/office/drawing/2014/main" id="{5AE58DD4-CC16-43E7-9B7A-72E3E1D861B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3" name="Rectangle: Rounded Corners 12">
            <a:extLst>
              <a:ext uri="{FF2B5EF4-FFF2-40B4-BE49-F238E27FC236}">
                <a16:creationId xmlns:a16="http://schemas.microsoft.com/office/drawing/2014/main" id="{A05EAEFF-E57C-4A81-9330-9A70C90976C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14" name="Rectangle: Rounded Corners 13">
            <a:extLst>
              <a:ext uri="{FF2B5EF4-FFF2-40B4-BE49-F238E27FC236}">
                <a16:creationId xmlns:a16="http://schemas.microsoft.com/office/drawing/2014/main" id="{7E1644C6-1BB1-4FA6-97BC-F175A950060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15" name="Rectangle: Rounded Corners 14">
            <a:extLst>
              <a:ext uri="{FF2B5EF4-FFF2-40B4-BE49-F238E27FC236}">
                <a16:creationId xmlns:a16="http://schemas.microsoft.com/office/drawing/2014/main" id="{51ACD65B-AE12-45AA-8B47-E85FF3B54F18}"/>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16" name="Rectangle: Rounded Corners 15">
            <a:extLst>
              <a:ext uri="{FF2B5EF4-FFF2-40B4-BE49-F238E27FC236}">
                <a16:creationId xmlns:a16="http://schemas.microsoft.com/office/drawing/2014/main" id="{D8F9617E-E9B4-456D-920F-4A4C65A7FEE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17" name="Rectangle: Rounded Corners 16">
            <a:extLst>
              <a:ext uri="{FF2B5EF4-FFF2-40B4-BE49-F238E27FC236}">
                <a16:creationId xmlns:a16="http://schemas.microsoft.com/office/drawing/2014/main" id="{E619307C-E832-4315-B0B9-727E9F20897D}"/>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18" name="Rectangle: Rounded Corners 17">
            <a:extLst>
              <a:ext uri="{FF2B5EF4-FFF2-40B4-BE49-F238E27FC236}">
                <a16:creationId xmlns:a16="http://schemas.microsoft.com/office/drawing/2014/main" id="{C1274F98-7C23-4C7A-AF59-0AD05D0E222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19" name="Rectangle: Rounded Corners 18">
            <a:extLst>
              <a:ext uri="{FF2B5EF4-FFF2-40B4-BE49-F238E27FC236}">
                <a16:creationId xmlns:a16="http://schemas.microsoft.com/office/drawing/2014/main" id="{E6A97148-1079-4563-BA07-EB112D3F60D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20" name="Rectangle: Rounded Corners 19">
            <a:extLst>
              <a:ext uri="{FF2B5EF4-FFF2-40B4-BE49-F238E27FC236}">
                <a16:creationId xmlns:a16="http://schemas.microsoft.com/office/drawing/2014/main" id="{E1C8B2E4-9E23-478A-AED3-1547E5E44B9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21" name="Rectangle: Rounded Corners 20">
            <a:extLst>
              <a:ext uri="{FF2B5EF4-FFF2-40B4-BE49-F238E27FC236}">
                <a16:creationId xmlns:a16="http://schemas.microsoft.com/office/drawing/2014/main" id="{C2403802-B8BF-47A2-9286-B312E43E7BD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22" name="Rectangle: Rounded Corners 21">
            <a:extLst>
              <a:ext uri="{FF2B5EF4-FFF2-40B4-BE49-F238E27FC236}">
                <a16:creationId xmlns:a16="http://schemas.microsoft.com/office/drawing/2014/main" id="{148DE339-E76F-4992-945B-CEF3BEA9F3A5}"/>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23" name="Rectangle: Rounded Corners 22">
            <a:extLst>
              <a:ext uri="{FF2B5EF4-FFF2-40B4-BE49-F238E27FC236}">
                <a16:creationId xmlns:a16="http://schemas.microsoft.com/office/drawing/2014/main" id="{003F8798-BA88-4296-9CAE-1307DC53C15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24" name="Rectangle: Rounded Corners 23">
            <a:extLst>
              <a:ext uri="{FF2B5EF4-FFF2-40B4-BE49-F238E27FC236}">
                <a16:creationId xmlns:a16="http://schemas.microsoft.com/office/drawing/2014/main" id="{AA5360E7-0A52-479D-9B47-774F928A09E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25" name="Rectangle: Rounded Corners 24">
            <a:extLst>
              <a:ext uri="{FF2B5EF4-FFF2-40B4-BE49-F238E27FC236}">
                <a16:creationId xmlns:a16="http://schemas.microsoft.com/office/drawing/2014/main" id="{8D3EE535-EAB3-49DD-8B8E-A9ADB08FA500}"/>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26" name="Rectangle: Rounded Corners 25">
            <a:extLst>
              <a:ext uri="{FF2B5EF4-FFF2-40B4-BE49-F238E27FC236}">
                <a16:creationId xmlns:a16="http://schemas.microsoft.com/office/drawing/2014/main" id="{0A186A05-8B34-4FBB-B51F-15A14F2F0AE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27" name="Rectangle: Rounded Corners 26">
            <a:extLst>
              <a:ext uri="{FF2B5EF4-FFF2-40B4-BE49-F238E27FC236}">
                <a16:creationId xmlns:a16="http://schemas.microsoft.com/office/drawing/2014/main" id="{090057C5-0F7D-42AB-BE41-BDCE66D093F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8" name="Rectangle: Rounded Corners 27">
            <a:extLst>
              <a:ext uri="{FF2B5EF4-FFF2-40B4-BE49-F238E27FC236}">
                <a16:creationId xmlns:a16="http://schemas.microsoft.com/office/drawing/2014/main" id="{CDE0864D-02D9-4B7E-B7FE-808AF172AF1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29" name="Rectangle: Rounded Corners 28">
            <a:extLst>
              <a:ext uri="{FF2B5EF4-FFF2-40B4-BE49-F238E27FC236}">
                <a16:creationId xmlns:a16="http://schemas.microsoft.com/office/drawing/2014/main" id="{3F7E4FC9-8952-4831-89B4-D6060B1627F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0" name="Rectangle: Rounded Corners 29">
            <a:extLst>
              <a:ext uri="{FF2B5EF4-FFF2-40B4-BE49-F238E27FC236}">
                <a16:creationId xmlns:a16="http://schemas.microsoft.com/office/drawing/2014/main" id="{5B12EB1A-C6B7-476B-87A3-003EFD3CBB8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1" name="Rectangle: Rounded Corners 30">
            <a:extLst>
              <a:ext uri="{FF2B5EF4-FFF2-40B4-BE49-F238E27FC236}">
                <a16:creationId xmlns:a16="http://schemas.microsoft.com/office/drawing/2014/main" id="{1FDD3AD1-567C-4106-B0D4-6E54AD24571F}"/>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2" name="Rectangle: Rounded Corners 31">
            <a:extLst>
              <a:ext uri="{FF2B5EF4-FFF2-40B4-BE49-F238E27FC236}">
                <a16:creationId xmlns:a16="http://schemas.microsoft.com/office/drawing/2014/main" id="{D5FD2045-F3B8-4010-B702-0A66FD70CECD}"/>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3" name="Rectangle: Rounded Corners 32">
            <a:extLst>
              <a:ext uri="{FF2B5EF4-FFF2-40B4-BE49-F238E27FC236}">
                <a16:creationId xmlns:a16="http://schemas.microsoft.com/office/drawing/2014/main" id="{8B7E6AAA-DFBD-4084-8A04-AC7BE1A9E2ED}"/>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4" name="Rectangle: Rounded Corners 33">
            <a:extLst>
              <a:ext uri="{FF2B5EF4-FFF2-40B4-BE49-F238E27FC236}">
                <a16:creationId xmlns:a16="http://schemas.microsoft.com/office/drawing/2014/main" id="{11F82B0F-C68D-4F98-BE82-3E582D2CDFE8}"/>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5" name="Rectangle: Rounded Corners 34">
            <a:extLst>
              <a:ext uri="{FF2B5EF4-FFF2-40B4-BE49-F238E27FC236}">
                <a16:creationId xmlns:a16="http://schemas.microsoft.com/office/drawing/2014/main" id="{2701993C-580D-45B0-97F1-D943C6E11951}"/>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6" name="Rectangle: Rounded Corners 35">
            <a:extLst>
              <a:ext uri="{FF2B5EF4-FFF2-40B4-BE49-F238E27FC236}">
                <a16:creationId xmlns:a16="http://schemas.microsoft.com/office/drawing/2014/main" id="{EBCBEBC2-71A2-4F6E-A899-EB4A89804E74}"/>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7" name="Rectangle: Rounded Corners 36">
            <a:extLst>
              <a:ext uri="{FF2B5EF4-FFF2-40B4-BE49-F238E27FC236}">
                <a16:creationId xmlns:a16="http://schemas.microsoft.com/office/drawing/2014/main" id="{E37CC7E8-2CCF-45F5-8146-4F0879E89949}"/>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8" name="Rectangle: Rounded Corners 37">
            <a:extLst>
              <a:ext uri="{FF2B5EF4-FFF2-40B4-BE49-F238E27FC236}">
                <a16:creationId xmlns:a16="http://schemas.microsoft.com/office/drawing/2014/main" id="{5C58CFB3-F009-475A-81DB-1B4B411B32A7}"/>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sp>
        <p:nvSpPr>
          <p:cNvPr id="41" name="Rectangle: Rounded Corners 40">
            <a:extLst>
              <a:ext uri="{FF2B5EF4-FFF2-40B4-BE49-F238E27FC236}">
                <a16:creationId xmlns:a16="http://schemas.microsoft.com/office/drawing/2014/main" id="{2975FC7C-330F-40B4-BC7E-BA311A8CB83F}"/>
              </a:ext>
            </a:extLst>
          </p:cNvPr>
          <p:cNvSpPr/>
          <p:nvPr/>
        </p:nvSpPr>
        <p:spPr>
          <a:xfrm>
            <a:off x="278605" y="3752850"/>
            <a:ext cx="9208295"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algn="just">
              <a:lnSpc>
                <a:spcPct val="115000"/>
              </a:lnSpc>
              <a:spcAft>
                <a:spcPts val="1000"/>
              </a:spcAft>
            </a:pP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rPr>
              <a:t>Vì</a:t>
            </a:r>
            <a:r>
              <a:rPr lang="en-US" sz="5400" dirty="0">
                <a:solidFill>
                  <a:srgbClr val="000000"/>
                </a:solidFill>
                <a:effectLst/>
                <a:latin typeface="Times New Roman" panose="02020603050405020304" pitchFamily="18" charset="0"/>
                <a:ea typeface="Calibri" panose="020F0502020204030204" pitchFamily="34" charset="0"/>
              </a:rPr>
              <a:t> </a:t>
            </a:r>
            <a:r>
              <a:rPr lang="en-US" sz="5400" dirty="0" err="1">
                <a:solidFill>
                  <a:srgbClr val="000000"/>
                </a:solidFill>
                <a:effectLst/>
                <a:latin typeface="Times New Roman" panose="02020603050405020304" pitchFamily="18" charset="0"/>
                <a:ea typeface="Calibri" panose="020F0502020204030204" pitchFamily="34" charset="0"/>
              </a:rPr>
              <a:t>sao</a:t>
            </a:r>
            <a:r>
              <a:rPr lang="en-US" sz="5400" dirty="0">
                <a:solidFill>
                  <a:srgbClr val="000000"/>
                </a:solidFill>
                <a:effectLst/>
                <a:latin typeface="Times New Roman" panose="02020603050405020304" pitchFamily="18" charset="0"/>
                <a:ea typeface="Calibri" panose="020F0502020204030204" pitchFamily="34" charset="0"/>
              </a:rPr>
              <a:t>?</a:t>
            </a:r>
            <a:endParaRPr lang="en-US" sz="8800" b="1" dirty="0">
              <a:solidFill>
                <a:srgbClr val="00B050"/>
              </a:solidFill>
              <a:latin typeface="Times New Roman" panose="02020603050405020304" pitchFamily="18" charset="0"/>
              <a:cs typeface="Times New Roman" panose="02020603050405020304" pitchFamily="18" charset="0"/>
            </a:endParaRPr>
          </a:p>
        </p:txBody>
      </p:sp>
      <p:pic>
        <p:nvPicPr>
          <p:cNvPr id="43" name="Picture 42">
            <a:extLst>
              <a:ext uri="{FF2B5EF4-FFF2-40B4-BE49-F238E27FC236}">
                <a16:creationId xmlns:a16="http://schemas.microsoft.com/office/drawing/2014/main" id="{7B818C9E-73DB-4B94-B08A-095E3420867D}"/>
              </a:ext>
            </a:extLst>
          </p:cNvPr>
          <p:cNvPicPr>
            <a:picLocks noChangeAspect="1"/>
          </p:cNvPicPr>
          <p:nvPr/>
        </p:nvPicPr>
        <p:blipFill>
          <a:blip r:embed="rId3"/>
          <a:stretch>
            <a:fillRect/>
          </a:stretch>
        </p:blipFill>
        <p:spPr>
          <a:xfrm>
            <a:off x="6542691" y="43329"/>
            <a:ext cx="5649310" cy="3633937"/>
          </a:xfrm>
          <a:prstGeom prst="rect">
            <a:avLst/>
          </a:prstGeom>
        </p:spPr>
      </p:pic>
      <p:sp>
        <p:nvSpPr>
          <p:cNvPr id="39" name="Oval 38">
            <a:extLst>
              <a:ext uri="{FF2B5EF4-FFF2-40B4-BE49-F238E27FC236}">
                <a16:creationId xmlns:a16="http://schemas.microsoft.com/office/drawing/2014/main" id="{C103959A-72B4-4552-BE4E-E9245FE7A3C5}"/>
              </a:ext>
            </a:extLst>
          </p:cNvPr>
          <p:cNvSpPr/>
          <p:nvPr/>
        </p:nvSpPr>
        <p:spPr>
          <a:xfrm>
            <a:off x="6542691" y="2915266"/>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4</a:t>
            </a:r>
            <a:endParaRPr lang="en-US" b="1" dirty="0"/>
          </a:p>
        </p:txBody>
      </p:sp>
    </p:spTree>
    <p:extLst>
      <p:ext uri="{BB962C8B-B14F-4D97-AF65-F5344CB8AC3E}">
        <p14:creationId xmlns:p14="http://schemas.microsoft.com/office/powerpoint/2010/main" val="695787079"/>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7"/>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8"/>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9"/>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10"/>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11"/>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12"/>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13"/>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14"/>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15"/>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16"/>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17"/>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18"/>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19"/>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20"/>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21"/>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22"/>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23"/>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24"/>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25"/>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26"/>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27"/>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28"/>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29"/>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30"/>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31"/>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32"/>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33"/>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34"/>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35"/>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36"/>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37"/>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38"/>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6"/>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AF3CC-9509-44A0-8839-17CB4FE31BF0}"/>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B58FBF3-3BB6-41CA-BB43-FE3AC7FFEDB7}"/>
              </a:ext>
            </a:extLst>
          </p:cNvPr>
          <p:cNvSpPr/>
          <p:nvPr/>
        </p:nvSpPr>
        <p:spPr>
          <a:xfrm>
            <a:off x="0" y="4400550"/>
            <a:ext cx="12191999" cy="24712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marR="0" algn="just">
              <a:lnSpc>
                <a:spcPct val="115000"/>
              </a:lnSpc>
              <a:spcBef>
                <a:spcPts val="0"/>
              </a:spcBef>
              <a:spcAft>
                <a:spcPts val="1000"/>
              </a:spcAft>
            </a:pPr>
            <a:r>
              <a:rPr lang="en-US" sz="6000" dirty="0" err="1">
                <a:effectLst/>
                <a:latin typeface="Times New Roman" panose="02020603050405020304" pitchFamily="18" charset="0"/>
                <a:ea typeface="Calibri" panose="020F0502020204030204" pitchFamily="34" charset="0"/>
              </a:rPr>
              <a:t>Bạn</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nhỏ</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không</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nên</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làm</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như</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vậy</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vì</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rất</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nguy</a:t>
            </a:r>
            <a:r>
              <a:rPr lang="en-US" sz="6000" dirty="0">
                <a:effectLst/>
                <a:latin typeface="Times New Roman" panose="02020603050405020304" pitchFamily="18" charset="0"/>
                <a:ea typeface="Calibri" panose="020F0502020204030204" pitchFamily="34" charset="0"/>
              </a:rPr>
              <a:t> </a:t>
            </a:r>
            <a:r>
              <a:rPr lang="en-US" sz="6000" dirty="0" err="1">
                <a:effectLst/>
                <a:latin typeface="Times New Roman" panose="02020603050405020304" pitchFamily="18" charset="0"/>
                <a:ea typeface="Calibri" panose="020F0502020204030204" pitchFamily="34" charset="0"/>
              </a:rPr>
              <a:t>hiểm</a:t>
            </a:r>
            <a:r>
              <a:rPr lang="en-US" sz="6000" dirty="0">
                <a:effectLst/>
                <a:latin typeface="Times New Roman" panose="02020603050405020304" pitchFamily="18" charset="0"/>
                <a:ea typeface="Calibri" panose="020F0502020204030204" pitchFamily="34" charset="0"/>
              </a:rPr>
              <a:t>.</a:t>
            </a:r>
            <a:endParaRPr lang="en-US" sz="49600" b="1" dirty="0">
              <a:solidFill>
                <a:srgbClr val="00B050"/>
              </a:solidFill>
              <a:latin typeface="Times New Roman" panose="020206030504050203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7C7E3CF5-4CD5-4349-A103-F1EED517AA78}"/>
              </a:ext>
            </a:extLst>
          </p:cNvPr>
          <p:cNvPicPr>
            <a:picLocks noChangeAspect="1"/>
          </p:cNvPicPr>
          <p:nvPr/>
        </p:nvPicPr>
        <p:blipFill>
          <a:blip r:embed="rId2"/>
          <a:stretch>
            <a:fillRect/>
          </a:stretch>
        </p:blipFill>
        <p:spPr>
          <a:xfrm>
            <a:off x="3271345" y="0"/>
            <a:ext cx="5649310" cy="3633937"/>
          </a:xfrm>
          <a:prstGeom prst="rect">
            <a:avLst/>
          </a:prstGeom>
        </p:spPr>
      </p:pic>
      <p:sp>
        <p:nvSpPr>
          <p:cNvPr id="41" name="Oval 40">
            <a:extLst>
              <a:ext uri="{FF2B5EF4-FFF2-40B4-BE49-F238E27FC236}">
                <a16:creationId xmlns:a16="http://schemas.microsoft.com/office/drawing/2014/main" id="{BBBF2A6F-C54A-43D0-A6DC-FDB623DC679F}"/>
              </a:ext>
            </a:extLst>
          </p:cNvPr>
          <p:cNvSpPr/>
          <p:nvPr/>
        </p:nvSpPr>
        <p:spPr>
          <a:xfrm>
            <a:off x="3271345" y="2871937"/>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4</a:t>
            </a:r>
            <a:endParaRPr lang="en-US" b="1" dirty="0"/>
          </a:p>
        </p:txBody>
      </p:sp>
    </p:spTree>
    <p:extLst>
      <p:ext uri="{BB962C8B-B14F-4D97-AF65-F5344CB8AC3E}">
        <p14:creationId xmlns:p14="http://schemas.microsoft.com/office/powerpoint/2010/main" val="398680724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FC25CA9-7FC0-439D-A934-F6498AF994A7}"/>
              </a:ext>
            </a:extLst>
          </p:cNvPr>
          <p:cNvGrpSpPr/>
          <p:nvPr/>
        </p:nvGrpSpPr>
        <p:grpSpPr>
          <a:xfrm rot="21193181">
            <a:off x="10132564" y="5021516"/>
            <a:ext cx="928707" cy="607800"/>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3"/>
          <a:stretch>
            <a:fillRect/>
          </a:stretch>
        </p:blipFill>
        <p:spPr>
          <a:xfrm>
            <a:off x="278713" y="5493922"/>
            <a:ext cx="1789341" cy="1122862"/>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3"/>
          <a:stretch>
            <a:fillRect/>
          </a:stretch>
        </p:blipFill>
        <p:spPr>
          <a:xfrm>
            <a:off x="10856129" y="2692351"/>
            <a:ext cx="1299147" cy="815252"/>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3"/>
          <a:stretch>
            <a:fillRect/>
          </a:stretch>
        </p:blipFill>
        <p:spPr>
          <a:xfrm>
            <a:off x="344924" y="238577"/>
            <a:ext cx="1202697" cy="754727"/>
          </a:xfrm>
          <a:prstGeom prst="rect">
            <a:avLst/>
          </a:prstGeom>
        </p:spPr>
      </p:pic>
      <p:pic>
        <p:nvPicPr>
          <p:cNvPr id="20" name="图片 19">
            <a:extLst>
              <a:ext uri="{FF2B5EF4-FFF2-40B4-BE49-F238E27FC236}">
                <a16:creationId xmlns:a16="http://schemas.microsoft.com/office/drawing/2014/main" id="{B5D9F9FC-3FA7-44CA-BDBB-36B73BA0AE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77220" y="134443"/>
            <a:ext cx="1824719" cy="1464632"/>
          </a:xfrm>
          <a:prstGeom prst="rect">
            <a:avLst/>
          </a:prstGeom>
        </p:spPr>
      </p:pic>
      <p:pic>
        <p:nvPicPr>
          <p:cNvPr id="21" name="图片 20">
            <a:extLst>
              <a:ext uri="{FF2B5EF4-FFF2-40B4-BE49-F238E27FC236}">
                <a16:creationId xmlns:a16="http://schemas.microsoft.com/office/drawing/2014/main" id="{0EA11F19-D0B4-4536-B420-670D0F4B86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92159" y="5795823"/>
            <a:ext cx="1273311" cy="901865"/>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33414">
            <a:off x="-1171384" y="1887324"/>
            <a:ext cx="3032616" cy="3935368"/>
          </a:xfrm>
          <a:prstGeom prst="rect">
            <a:avLst/>
          </a:prstGeom>
        </p:spPr>
      </p:pic>
      <p:pic>
        <p:nvPicPr>
          <p:cNvPr id="23" name="图片 22">
            <a:extLst>
              <a:ext uri="{FF2B5EF4-FFF2-40B4-BE49-F238E27FC236}">
                <a16:creationId xmlns:a16="http://schemas.microsoft.com/office/drawing/2014/main" id="{09FCCEE7-90C1-4641-8ACC-862957A0EB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7550" y="1335642"/>
            <a:ext cx="681027" cy="546634"/>
          </a:xfrm>
          <a:prstGeom prst="rect">
            <a:avLst/>
          </a:prstGeom>
        </p:spPr>
      </p:pic>
      <p:grpSp>
        <p:nvGrpSpPr>
          <p:cNvPr id="18" name="Group 17">
            <a:extLst>
              <a:ext uri="{FF2B5EF4-FFF2-40B4-BE49-F238E27FC236}">
                <a16:creationId xmlns:a16="http://schemas.microsoft.com/office/drawing/2014/main" id="{BC79C800-3A8F-44A8-9986-9F8DFA5C5801}"/>
              </a:ext>
            </a:extLst>
          </p:cNvPr>
          <p:cNvGrpSpPr/>
          <p:nvPr/>
        </p:nvGrpSpPr>
        <p:grpSpPr>
          <a:xfrm>
            <a:off x="1236338" y="804541"/>
            <a:ext cx="10387538" cy="5582025"/>
            <a:chOff x="1173384" y="792348"/>
            <a:chExt cx="10387538" cy="5582025"/>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7"/>
            <a:stretch>
              <a:fillRect/>
            </a:stretch>
          </p:blipFill>
          <p:spPr>
            <a:xfrm>
              <a:off x="1173384" y="792348"/>
              <a:ext cx="10387538" cy="5582025"/>
            </a:xfrm>
            <a:prstGeom prst="rect">
              <a:avLst/>
            </a:prstGeom>
          </p:spPr>
        </p:pic>
        <p:sp>
          <p:nvSpPr>
            <p:cNvPr id="3" name="TextBox 2">
              <a:extLst>
                <a:ext uri="{FF2B5EF4-FFF2-40B4-BE49-F238E27FC236}">
                  <a16:creationId xmlns:a16="http://schemas.microsoft.com/office/drawing/2014/main" id="{DC7E5BC3-6815-4C97-9545-B4A3AAC53EDD}"/>
                </a:ext>
              </a:extLst>
            </p:cNvPr>
            <p:cNvSpPr txBox="1"/>
            <p:nvPr/>
          </p:nvSpPr>
          <p:spPr>
            <a:xfrm>
              <a:off x="2431246" y="1040656"/>
              <a:ext cx="8631856" cy="4757393"/>
            </a:xfrm>
            <a:prstGeom prst="rect">
              <a:avLst/>
            </a:prstGeom>
            <a:noFill/>
          </p:spPr>
          <p:txBody>
            <a:bodyPr wrap="square" rtlCol="0">
              <a:spAutoFit/>
            </a:bodyPr>
            <a:lstStyle/>
            <a:p>
              <a:pPr marL="0" marR="0" indent="270510" algn="just">
                <a:lnSpc>
                  <a:spcPct val="115000"/>
                </a:lnSpc>
                <a:spcBef>
                  <a:spcPts val="0"/>
                </a:spcBef>
                <a:spcAft>
                  <a:spcPts val="1000"/>
                </a:spcAft>
              </a:pPr>
              <a:r>
                <a:rPr lang="vi-VN" sz="36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đi đến trường, ba mẹ chở em trên xe máy em làm gì để an toàn cho bản thân?</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279400" algn="just">
                <a:lnSpc>
                  <a:spcPct val="115000"/>
                </a:lnSpc>
                <a:spcBef>
                  <a:spcPts val="0"/>
                </a:spcBef>
                <a:spcAft>
                  <a:spcPts val="1000"/>
                </a:spcAft>
              </a:pPr>
              <a:r>
                <a:rPr lang="vi-VN" sz="36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trường tổ chức cho lớp em đi tham quan bằng xe ô tô em nên thực hiện quy định gì?</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indent="279400" algn="just">
                <a:lnSpc>
                  <a:spcPct val="115000"/>
                </a:lnSpc>
                <a:spcBef>
                  <a:spcPts val="0"/>
                </a:spcBef>
                <a:spcAft>
                  <a:spcPts val="1000"/>
                </a:spcAft>
              </a:pPr>
              <a:r>
                <a:rPr lang="vi-VN" sz="36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Nếu em không chấp hành an toàn giao thông sẽ gây hậu quả gì?</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4574050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8EC9F1-AB4C-457A-8308-57308C2E25A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19">
            <a:extLst>
              <a:ext uri="{FF2B5EF4-FFF2-40B4-BE49-F238E27FC236}">
                <a16:creationId xmlns:a16="http://schemas.microsoft.com/office/drawing/2014/main" id="{9AF8850D-618A-47CA-9864-901AB10765F8}"/>
              </a:ext>
            </a:extLst>
          </p:cNvPr>
          <p:cNvSpPr txBox="1"/>
          <p:nvPr/>
        </p:nvSpPr>
        <p:spPr>
          <a:xfrm>
            <a:off x="0" y="106570"/>
            <a:ext cx="12191999" cy="646331"/>
          </a:xfrm>
          <a:prstGeom prst="rect">
            <a:avLst/>
          </a:prstGeom>
          <a:solidFill>
            <a:srgbClr val="FFFF00"/>
          </a:solidFill>
          <a:ln/>
        </p:spPr>
        <p:style>
          <a:lnRef idx="1">
            <a:schemeClr val="accent3"/>
          </a:lnRef>
          <a:fillRef idx="2">
            <a:schemeClr val="accent3"/>
          </a:fillRef>
          <a:effectRef idx="1">
            <a:schemeClr val="accent3"/>
          </a:effectRef>
          <a:fontRef idx="minor">
            <a:schemeClr val="dk1"/>
          </a:fontRef>
        </p:style>
        <p:txBody>
          <a:bodyPr wrap="square" rtlCol="0">
            <a:spAutoFit/>
          </a:bodyPr>
          <a:lstStyle/>
          <a:p>
            <a:pPr defTabSz="914400">
              <a:defRPr/>
            </a:pPr>
            <a:r>
              <a:rPr lang="en-US" altLang="zh-CN" sz="3600" b="1" dirty="0" err="1">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Một</a:t>
            </a:r>
            <a:r>
              <a:rPr lang="en-US" altLang="zh-CN" sz="3600" b="1" dirty="0">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3600" b="1" dirty="0" err="1">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số</a:t>
            </a:r>
            <a:r>
              <a:rPr lang="en-US" altLang="zh-CN" sz="3600" b="1" dirty="0">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 </a:t>
            </a:r>
            <a:r>
              <a:rPr lang="vi-VN" sz="3600" b="1" i="0" u="none" strike="noStrike" spc="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 ảnh chấp hành tốt quy định tham gia giao thông</a:t>
            </a:r>
            <a:r>
              <a:rPr lang="en-US" altLang="zh-CN" sz="3600" b="1" dirty="0">
                <a:solidFill>
                  <a:srgbClr val="FF0000"/>
                </a:solidFill>
                <a:latin typeface="Times New Roman" panose="02020603050405020304" pitchFamily="18" charset="0"/>
                <a:ea typeface="方正喵呜体" panose="02010600010101010101" pitchFamily="2" charset="-122"/>
                <a:cs typeface="Times New Roman" panose="02020603050405020304" pitchFamily="18" charset="0"/>
              </a:rPr>
              <a:t>.</a:t>
            </a:r>
          </a:p>
        </p:txBody>
      </p:sp>
      <p:pic>
        <p:nvPicPr>
          <p:cNvPr id="4" name="Picture 3">
            <a:extLst>
              <a:ext uri="{FF2B5EF4-FFF2-40B4-BE49-F238E27FC236}">
                <a16:creationId xmlns:a16="http://schemas.microsoft.com/office/drawing/2014/main" id="{FE43C6F1-46A1-4EA0-B31D-252285D8BF2E}"/>
              </a:ext>
            </a:extLst>
          </p:cNvPr>
          <p:cNvPicPr>
            <a:picLocks noChangeAspect="1"/>
          </p:cNvPicPr>
          <p:nvPr/>
        </p:nvPicPr>
        <p:blipFill>
          <a:blip r:embed="rId2"/>
          <a:stretch>
            <a:fillRect/>
          </a:stretch>
        </p:blipFill>
        <p:spPr>
          <a:xfrm>
            <a:off x="133350" y="859471"/>
            <a:ext cx="3270461" cy="2969579"/>
          </a:xfrm>
          <a:prstGeom prst="rect">
            <a:avLst/>
          </a:prstGeom>
        </p:spPr>
      </p:pic>
      <p:pic>
        <p:nvPicPr>
          <p:cNvPr id="6" name="Picture 5">
            <a:extLst>
              <a:ext uri="{FF2B5EF4-FFF2-40B4-BE49-F238E27FC236}">
                <a16:creationId xmlns:a16="http://schemas.microsoft.com/office/drawing/2014/main" id="{02079EAC-6A1B-4786-B346-795F82F1FA33}"/>
              </a:ext>
            </a:extLst>
          </p:cNvPr>
          <p:cNvPicPr>
            <a:picLocks noChangeAspect="1"/>
          </p:cNvPicPr>
          <p:nvPr/>
        </p:nvPicPr>
        <p:blipFill>
          <a:blip r:embed="rId3"/>
          <a:stretch>
            <a:fillRect/>
          </a:stretch>
        </p:blipFill>
        <p:spPr>
          <a:xfrm>
            <a:off x="3914774" y="1088403"/>
            <a:ext cx="4362450" cy="2511714"/>
          </a:xfrm>
          <a:prstGeom prst="rect">
            <a:avLst/>
          </a:prstGeom>
        </p:spPr>
      </p:pic>
      <p:pic>
        <p:nvPicPr>
          <p:cNvPr id="19458" name="Picture 2" descr="Hãy luôn cài dây an toàn trước khi lái xe">
            <a:extLst>
              <a:ext uri="{FF2B5EF4-FFF2-40B4-BE49-F238E27FC236}">
                <a16:creationId xmlns:a16="http://schemas.microsoft.com/office/drawing/2014/main" id="{C5FFDEC5-1CDE-418C-8B56-E3FE357CC2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2224" y="3758879"/>
            <a:ext cx="5715000" cy="2876550"/>
          </a:xfrm>
          <a:prstGeom prst="rect">
            <a:avLst/>
          </a:prstGeom>
          <a:noFill/>
        </p:spPr>
      </p:pic>
      <p:pic>
        <p:nvPicPr>
          <p:cNvPr id="20482" name="Picture 2" descr="Caught in the Act ... of READING!">
            <a:extLst>
              <a:ext uri="{FF2B5EF4-FFF2-40B4-BE49-F238E27FC236}">
                <a16:creationId xmlns:a16="http://schemas.microsoft.com/office/drawing/2014/main" id="{CC8BC99C-95E6-473A-ADE3-7CC108FF4D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23999" y="1078860"/>
            <a:ext cx="3021226" cy="5360039"/>
          </a:xfrm>
          <a:prstGeom prst="rect">
            <a:avLst/>
          </a:prstGeom>
          <a:noFill/>
        </p:spPr>
      </p:pic>
    </p:spTree>
    <p:extLst>
      <p:ext uri="{BB962C8B-B14F-4D97-AF65-F5344CB8AC3E}">
        <p14:creationId xmlns:p14="http://schemas.microsoft.com/office/powerpoint/2010/main" val="265045785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4204629-0D19-498D-8800-2B49ECFBB774}"/>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562100" y="-364860"/>
            <a:ext cx="11300607" cy="8984909"/>
          </a:xfrm>
          <a:prstGeom prst="rect">
            <a:avLst/>
          </a:prstGeom>
        </p:spPr>
      </p:pic>
      <p:grpSp>
        <p:nvGrpSpPr>
          <p:cNvPr id="4" name="组合 3">
            <a:extLst>
              <a:ext uri="{FF2B5EF4-FFF2-40B4-BE49-F238E27FC236}">
                <a16:creationId xmlns:a16="http://schemas.microsoft.com/office/drawing/2014/main" id="{523FD817-C6AD-4B34-8D07-373B96CF0B73}"/>
              </a:ext>
            </a:extLst>
          </p:cNvPr>
          <p:cNvGrpSpPr/>
          <p:nvPr/>
        </p:nvGrpSpPr>
        <p:grpSpPr>
          <a:xfrm rot="311484">
            <a:off x="6573600" y="208337"/>
            <a:ext cx="5626926" cy="3501548"/>
            <a:chOff x="3113542" y="-790437"/>
            <a:chExt cx="6897475" cy="4292191"/>
          </a:xfrm>
        </p:grpSpPr>
        <p:pic>
          <p:nvPicPr>
            <p:cNvPr id="2" name="图片 1">
              <a:extLst>
                <a:ext uri="{FF2B5EF4-FFF2-40B4-BE49-F238E27FC236}">
                  <a16:creationId xmlns:a16="http://schemas.microsoft.com/office/drawing/2014/main" id="{DF9CF02F-F560-41C5-9637-EC1D232ADE6D}"/>
                </a:ext>
              </a:extLst>
            </p:cNvPr>
            <p:cNvPicPr>
              <a:picLocks noChangeAspect="1"/>
            </p:cNvPicPr>
            <p:nvPr/>
          </p:nvPicPr>
          <p:blipFill rotWithShape="1">
            <a:blip r:embed="rId4">
              <a:extLst>
                <a:ext uri="{28A0092B-C50C-407E-A947-70E740481C1C}">
                  <a14:useLocalDpi xmlns:a14="http://schemas.microsoft.com/office/drawing/2010/main" val="0"/>
                </a:ext>
              </a:extLst>
            </a:blip>
            <a:srcRect t="16667" r="6732" b="25294"/>
            <a:stretch/>
          </p:blipFill>
          <p:spPr>
            <a:xfrm>
              <a:off x="3113542" y="-790437"/>
              <a:ext cx="6897475" cy="4292191"/>
            </a:xfrm>
            <a:prstGeom prst="rect">
              <a:avLst/>
            </a:prstGeom>
          </p:spPr>
        </p:pic>
        <p:sp>
          <p:nvSpPr>
            <p:cNvPr id="3" name="文本框 2">
              <a:extLst>
                <a:ext uri="{FF2B5EF4-FFF2-40B4-BE49-F238E27FC236}">
                  <a16:creationId xmlns:a16="http://schemas.microsoft.com/office/drawing/2014/main" id="{C502B82F-6B51-437D-A88B-E28562F0B121}"/>
                </a:ext>
              </a:extLst>
            </p:cNvPr>
            <p:cNvSpPr txBox="1"/>
            <p:nvPr/>
          </p:nvSpPr>
          <p:spPr>
            <a:xfrm>
              <a:off x="3644563" y="1535198"/>
              <a:ext cx="4915724" cy="113181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54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KẾT LUẬN</a:t>
              </a:r>
              <a:endParaRPr lang="zh-CN" altLang="en-US" sz="54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endParaRPr>
            </a:p>
          </p:txBody>
        </p:sp>
      </p:grpSp>
      <p:pic>
        <p:nvPicPr>
          <p:cNvPr id="6" name="图片 5">
            <a:extLst>
              <a:ext uri="{FF2B5EF4-FFF2-40B4-BE49-F238E27FC236}">
                <a16:creationId xmlns:a16="http://schemas.microsoft.com/office/drawing/2014/main" id="{8B15A21D-8D0E-4BB3-ADC0-4C2820D91A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8155" y="3429000"/>
            <a:ext cx="3797816" cy="3310135"/>
          </a:xfrm>
          <a:prstGeom prst="rect">
            <a:avLst/>
          </a:prstGeom>
        </p:spPr>
      </p:pic>
      <p:pic>
        <p:nvPicPr>
          <p:cNvPr id="7" name="图片 6">
            <a:extLst>
              <a:ext uri="{FF2B5EF4-FFF2-40B4-BE49-F238E27FC236}">
                <a16:creationId xmlns:a16="http://schemas.microsoft.com/office/drawing/2014/main" id="{67AAA53E-E867-425F-8008-71166613BD98}"/>
              </a:ext>
            </a:extLst>
          </p:cNvPr>
          <p:cNvPicPr>
            <a:picLocks noChangeAspect="1"/>
          </p:cNvPicPr>
          <p:nvPr/>
        </p:nvPicPr>
        <p:blipFill>
          <a:blip r:embed="rId6"/>
          <a:stretch>
            <a:fillRect/>
          </a:stretch>
        </p:blipFill>
        <p:spPr>
          <a:xfrm>
            <a:off x="494782" y="453981"/>
            <a:ext cx="1767592" cy="1082193"/>
          </a:xfrm>
          <a:prstGeom prst="rect">
            <a:avLst/>
          </a:prstGeom>
        </p:spPr>
      </p:pic>
      <p:sp>
        <p:nvSpPr>
          <p:cNvPr id="8" name="文本框 7">
            <a:extLst>
              <a:ext uri="{FF2B5EF4-FFF2-40B4-BE49-F238E27FC236}">
                <a16:creationId xmlns:a16="http://schemas.microsoft.com/office/drawing/2014/main" id="{CCF7CF21-3585-4A6A-BB34-BCA8D2B16489}"/>
              </a:ext>
            </a:extLst>
          </p:cNvPr>
          <p:cNvSpPr txBox="1"/>
          <p:nvPr/>
        </p:nvSpPr>
        <p:spPr>
          <a:xfrm>
            <a:off x="609363" y="1837935"/>
            <a:ext cx="6310406" cy="447180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a:r>
              <a:rPr lang="vi-VN" dirty="0">
                <a:latin typeface="+mj-lt"/>
              </a:rPr>
              <a:t>Khi tham gia giao thông, em nên tuân theo các quy định đối với mỗi phương tiện giao thông để đảm bảo an toàn cho bản thân và mọi người xung quanh.</a:t>
            </a:r>
            <a:endParaRPr lang="en-US" dirty="0">
              <a:latin typeface="+mj-lt"/>
            </a:endParaRPr>
          </a:p>
        </p:txBody>
      </p:sp>
    </p:spTree>
    <p:extLst>
      <p:ext uri="{BB962C8B-B14F-4D97-AF65-F5344CB8AC3E}">
        <p14:creationId xmlns:p14="http://schemas.microsoft.com/office/powerpoint/2010/main" val="110354716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31"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 calcmode="lin" valueType="num">
                                      <p:cBhvr>
                                        <p:cTn id="12" dur="1000" fill="hold"/>
                                        <p:tgtEl>
                                          <p:spTgt spid="4"/>
                                        </p:tgtEl>
                                        <p:attrNameLst>
                                          <p:attrName>style.rotation</p:attrName>
                                        </p:attrNameLst>
                                      </p:cBhvr>
                                      <p:tavLst>
                                        <p:tav tm="0">
                                          <p:val>
                                            <p:fltVal val="90"/>
                                          </p:val>
                                        </p:tav>
                                        <p:tav tm="100000">
                                          <p:val>
                                            <p:fltVal val="0"/>
                                          </p:val>
                                        </p:tav>
                                      </p:tavLst>
                                    </p:anim>
                                    <p:animEffect transition="in" filter="fade">
                                      <p:cBhvr>
                                        <p:cTn id="13" dur="1000"/>
                                        <p:tgtEl>
                                          <p:spTgt spid="4"/>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style.rotation</p:attrName>
                                        </p:attrNameLst>
                                      </p:cBhvr>
                                      <p:tavLst>
                                        <p:tav tm="0">
                                          <p:val>
                                            <p:fltVal val="90"/>
                                          </p:val>
                                        </p:tav>
                                        <p:tav tm="100000">
                                          <p:val>
                                            <p:fltVal val="0"/>
                                          </p:val>
                                        </p:tav>
                                      </p:tavLst>
                                    </p:anim>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717C81E-375E-408F-930E-AEB115826921}"/>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120694" y="-280061"/>
            <a:ext cx="10114157" cy="8041584"/>
          </a:xfrm>
          <a:prstGeom prst="rect">
            <a:avLst/>
          </a:prstGeom>
        </p:spPr>
      </p:pic>
      <p:pic>
        <p:nvPicPr>
          <p:cNvPr id="12" name="图片 11">
            <a:extLst>
              <a:ext uri="{FF2B5EF4-FFF2-40B4-BE49-F238E27FC236}">
                <a16:creationId xmlns:a16="http://schemas.microsoft.com/office/drawing/2014/main" id="{B415B895-DD40-46FB-BB0A-9AD4E47E4898}"/>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13" name="图片 12">
            <a:extLst>
              <a:ext uri="{FF2B5EF4-FFF2-40B4-BE49-F238E27FC236}">
                <a16:creationId xmlns:a16="http://schemas.microsoft.com/office/drawing/2014/main" id="{7B76C4C3-CD6F-4772-8C79-52FB0E9F1A7C}"/>
              </a:ext>
            </a:extLst>
          </p:cNvPr>
          <p:cNvPicPr>
            <a:picLocks noChangeAspect="1"/>
          </p:cNvPicPr>
          <p:nvPr/>
        </p:nvPicPr>
        <p:blipFill>
          <a:blip r:embed="rId4"/>
          <a:stretch>
            <a:fillRect/>
          </a:stretch>
        </p:blipFill>
        <p:spPr>
          <a:xfrm>
            <a:off x="1038921" y="2034303"/>
            <a:ext cx="918124" cy="576149"/>
          </a:xfrm>
          <a:prstGeom prst="rect">
            <a:avLst/>
          </a:prstGeom>
        </p:spPr>
      </p:pic>
      <p:pic>
        <p:nvPicPr>
          <p:cNvPr id="14" name="图片 13">
            <a:extLst>
              <a:ext uri="{FF2B5EF4-FFF2-40B4-BE49-F238E27FC236}">
                <a16:creationId xmlns:a16="http://schemas.microsoft.com/office/drawing/2014/main" id="{961FBE18-1B33-457D-92B9-9B6B87C364D0}"/>
              </a:ext>
            </a:extLst>
          </p:cNvPr>
          <p:cNvPicPr>
            <a:picLocks noChangeAspect="1"/>
          </p:cNvPicPr>
          <p:nvPr/>
        </p:nvPicPr>
        <p:blipFill>
          <a:blip r:embed="rId4"/>
          <a:stretch>
            <a:fillRect/>
          </a:stretch>
        </p:blipFill>
        <p:spPr>
          <a:xfrm>
            <a:off x="3490830" y="322589"/>
            <a:ext cx="918124" cy="576149"/>
          </a:xfrm>
          <a:prstGeom prst="rect">
            <a:avLst/>
          </a:prstGeom>
        </p:spPr>
      </p:pic>
      <p:pic>
        <p:nvPicPr>
          <p:cNvPr id="16" name="图片 15">
            <a:extLst>
              <a:ext uri="{FF2B5EF4-FFF2-40B4-BE49-F238E27FC236}">
                <a16:creationId xmlns:a16="http://schemas.microsoft.com/office/drawing/2014/main" id="{758681C8-4CAC-4EB9-9B6C-8EDAA7167A2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42311" y="5392564"/>
            <a:ext cx="1259891" cy="1011266"/>
          </a:xfrm>
          <a:prstGeom prst="rect">
            <a:avLst/>
          </a:prstGeom>
        </p:spPr>
      </p:pic>
      <p:pic>
        <p:nvPicPr>
          <p:cNvPr id="18" name="图片 17">
            <a:extLst>
              <a:ext uri="{FF2B5EF4-FFF2-40B4-BE49-F238E27FC236}">
                <a16:creationId xmlns:a16="http://schemas.microsoft.com/office/drawing/2014/main" id="{F1898DB2-9A33-47F6-AF5F-16CF447407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27425">
            <a:off x="729857" y="3640883"/>
            <a:ext cx="1958846" cy="2531375"/>
          </a:xfrm>
          <a:prstGeom prst="rect">
            <a:avLst/>
          </a:prstGeom>
        </p:spPr>
      </p:pic>
      <p:sp>
        <p:nvSpPr>
          <p:cNvPr id="19" name="Freeform 95">
            <a:extLst>
              <a:ext uri="{FF2B5EF4-FFF2-40B4-BE49-F238E27FC236}">
                <a16:creationId xmlns:a16="http://schemas.microsoft.com/office/drawing/2014/main" id="{B8D43DE7-C483-45F7-82E1-CA8D2441BD2C}"/>
              </a:ext>
            </a:extLst>
          </p:cNvPr>
          <p:cNvSpPr>
            <a:spLocks noEditPoints="1"/>
          </p:cNvSpPr>
          <p:nvPr/>
        </p:nvSpPr>
        <p:spPr bwMode="auto">
          <a:xfrm>
            <a:off x="356832" y="2610452"/>
            <a:ext cx="1070517" cy="995187"/>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17762288-C803-45B8-BCDB-693BF75A1A18}"/>
              </a:ext>
            </a:extLst>
          </p:cNvPr>
          <p:cNvSpPr txBox="1"/>
          <p:nvPr/>
        </p:nvSpPr>
        <p:spPr>
          <a:xfrm>
            <a:off x="3421574" y="2705725"/>
            <a:ext cx="5446108" cy="1446550"/>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Khởi</a:t>
            </a:r>
            <a:r>
              <a:rPr lang="en-US" altLang="zh-CN"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động</a:t>
            </a:r>
            <a:endParaRPr lang="zh-CN" altLang="en-US"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30" name="图片 29">
            <a:extLst>
              <a:ext uri="{FF2B5EF4-FFF2-40B4-BE49-F238E27FC236}">
                <a16:creationId xmlns:a16="http://schemas.microsoft.com/office/drawing/2014/main" id="{EA3F0354-C298-4A45-85C1-22AA0F3B193B}"/>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1501345" flipH="1" flipV="1">
            <a:off x="10787055" y="5450713"/>
            <a:ext cx="1016967" cy="1126719"/>
          </a:xfrm>
          <a:prstGeom prst="rect">
            <a:avLst/>
          </a:prstGeom>
        </p:spPr>
      </p:pic>
      <p:pic>
        <p:nvPicPr>
          <p:cNvPr id="31" name="图片 30">
            <a:extLst>
              <a:ext uri="{FF2B5EF4-FFF2-40B4-BE49-F238E27FC236}">
                <a16:creationId xmlns:a16="http://schemas.microsoft.com/office/drawing/2014/main" id="{F4BA7886-77E7-434A-9B74-C629391074C0}"/>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4117575">
            <a:off x="9852892" y="751427"/>
            <a:ext cx="1016967" cy="1126719"/>
          </a:xfrm>
          <a:prstGeom prst="rect">
            <a:avLst/>
          </a:prstGeom>
        </p:spPr>
      </p:pic>
      <p:grpSp>
        <p:nvGrpSpPr>
          <p:cNvPr id="32" name="组合 31">
            <a:extLst>
              <a:ext uri="{FF2B5EF4-FFF2-40B4-BE49-F238E27FC236}">
                <a16:creationId xmlns:a16="http://schemas.microsoft.com/office/drawing/2014/main" id="{B3044744-C02C-438D-814C-3B122ACF5AC1}"/>
              </a:ext>
            </a:extLst>
          </p:cNvPr>
          <p:cNvGrpSpPr/>
          <p:nvPr/>
        </p:nvGrpSpPr>
        <p:grpSpPr>
          <a:xfrm>
            <a:off x="9912725" y="2283097"/>
            <a:ext cx="1665347" cy="2540757"/>
            <a:chOff x="8683894" y="705760"/>
            <a:chExt cx="1389852" cy="2120445"/>
          </a:xfrm>
        </p:grpSpPr>
        <p:sp>
          <p:nvSpPr>
            <p:cNvPr id="33" name="Freeform 20">
              <a:extLst>
                <a:ext uri="{FF2B5EF4-FFF2-40B4-BE49-F238E27FC236}">
                  <a16:creationId xmlns:a16="http://schemas.microsoft.com/office/drawing/2014/main" id="{95A96DCF-DCF1-4DE8-89B3-D74C962523C6}"/>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
              <a:extLst>
                <a:ext uri="{FF2B5EF4-FFF2-40B4-BE49-F238E27FC236}">
                  <a16:creationId xmlns:a16="http://schemas.microsoft.com/office/drawing/2014/main" id="{77F5C379-EBCA-47EB-9C14-BB64528E36CA}"/>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2">
              <a:extLst>
                <a:ext uri="{FF2B5EF4-FFF2-40B4-BE49-F238E27FC236}">
                  <a16:creationId xmlns:a16="http://schemas.microsoft.com/office/drawing/2014/main" id="{115F59A0-2766-4FD1-AE7F-DC088AEE84F4}"/>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3">
              <a:extLst>
                <a:ext uri="{FF2B5EF4-FFF2-40B4-BE49-F238E27FC236}">
                  <a16:creationId xmlns:a16="http://schemas.microsoft.com/office/drawing/2014/main" id="{AF0C6598-3417-459E-A612-908D20BC600B}"/>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4">
              <a:extLst>
                <a:ext uri="{FF2B5EF4-FFF2-40B4-BE49-F238E27FC236}">
                  <a16:creationId xmlns:a16="http://schemas.microsoft.com/office/drawing/2014/main" id="{785F8891-D874-4DB8-B99E-99D4A3E11946}"/>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5">
              <a:extLst>
                <a:ext uri="{FF2B5EF4-FFF2-40B4-BE49-F238E27FC236}">
                  <a16:creationId xmlns:a16="http://schemas.microsoft.com/office/drawing/2014/main" id="{EFB6A9E2-6223-4F52-9649-958F047C821B}"/>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2668645911"/>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6717C81E-375E-408F-930E-AEB115826921}"/>
              </a:ext>
            </a:extLst>
          </p:cNvPr>
          <p:cNvPicPr>
            <a:picLocks noChangeAspect="1"/>
          </p:cNvPicPr>
          <p:nvPr/>
        </p:nvPicPr>
        <p:blipFill rotWithShape="1">
          <a:blip r:embed="rId3">
            <a:extLst>
              <a:ext uri="{28A0092B-C50C-407E-A947-70E740481C1C}">
                <a14:useLocalDpi xmlns:a14="http://schemas.microsoft.com/office/drawing/2010/main" val="0"/>
              </a:ext>
            </a:extLst>
          </a:blip>
          <a:srcRect l="20572" t="78444" r="38630"/>
          <a:stretch/>
        </p:blipFill>
        <p:spPr>
          <a:xfrm>
            <a:off x="1120694" y="-280061"/>
            <a:ext cx="10114157" cy="8041584"/>
          </a:xfrm>
          <a:prstGeom prst="rect">
            <a:avLst/>
          </a:prstGeom>
        </p:spPr>
      </p:pic>
      <p:pic>
        <p:nvPicPr>
          <p:cNvPr id="12" name="图片 11">
            <a:extLst>
              <a:ext uri="{FF2B5EF4-FFF2-40B4-BE49-F238E27FC236}">
                <a16:creationId xmlns:a16="http://schemas.microsoft.com/office/drawing/2014/main" id="{B415B895-DD40-46FB-BB0A-9AD4E47E4898}"/>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13" name="图片 12">
            <a:extLst>
              <a:ext uri="{FF2B5EF4-FFF2-40B4-BE49-F238E27FC236}">
                <a16:creationId xmlns:a16="http://schemas.microsoft.com/office/drawing/2014/main" id="{7B76C4C3-CD6F-4772-8C79-52FB0E9F1A7C}"/>
              </a:ext>
            </a:extLst>
          </p:cNvPr>
          <p:cNvPicPr>
            <a:picLocks noChangeAspect="1"/>
          </p:cNvPicPr>
          <p:nvPr/>
        </p:nvPicPr>
        <p:blipFill>
          <a:blip r:embed="rId4"/>
          <a:stretch>
            <a:fillRect/>
          </a:stretch>
        </p:blipFill>
        <p:spPr>
          <a:xfrm>
            <a:off x="1038921" y="2034303"/>
            <a:ext cx="918124" cy="576149"/>
          </a:xfrm>
          <a:prstGeom prst="rect">
            <a:avLst/>
          </a:prstGeom>
        </p:spPr>
      </p:pic>
      <p:pic>
        <p:nvPicPr>
          <p:cNvPr id="14" name="图片 13">
            <a:extLst>
              <a:ext uri="{FF2B5EF4-FFF2-40B4-BE49-F238E27FC236}">
                <a16:creationId xmlns:a16="http://schemas.microsoft.com/office/drawing/2014/main" id="{961FBE18-1B33-457D-92B9-9B6B87C364D0}"/>
              </a:ext>
            </a:extLst>
          </p:cNvPr>
          <p:cNvPicPr>
            <a:picLocks noChangeAspect="1"/>
          </p:cNvPicPr>
          <p:nvPr/>
        </p:nvPicPr>
        <p:blipFill>
          <a:blip r:embed="rId4"/>
          <a:stretch>
            <a:fillRect/>
          </a:stretch>
        </p:blipFill>
        <p:spPr>
          <a:xfrm>
            <a:off x="3490830" y="322589"/>
            <a:ext cx="918124" cy="576149"/>
          </a:xfrm>
          <a:prstGeom prst="rect">
            <a:avLst/>
          </a:prstGeom>
        </p:spPr>
      </p:pic>
      <p:pic>
        <p:nvPicPr>
          <p:cNvPr id="16" name="图片 15">
            <a:extLst>
              <a:ext uri="{FF2B5EF4-FFF2-40B4-BE49-F238E27FC236}">
                <a16:creationId xmlns:a16="http://schemas.microsoft.com/office/drawing/2014/main" id="{758681C8-4CAC-4EB9-9B6C-8EDAA7167A2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642311" y="5392564"/>
            <a:ext cx="1259891" cy="1011266"/>
          </a:xfrm>
          <a:prstGeom prst="rect">
            <a:avLst/>
          </a:prstGeom>
        </p:spPr>
      </p:pic>
      <p:pic>
        <p:nvPicPr>
          <p:cNvPr id="18" name="图片 17">
            <a:extLst>
              <a:ext uri="{FF2B5EF4-FFF2-40B4-BE49-F238E27FC236}">
                <a16:creationId xmlns:a16="http://schemas.microsoft.com/office/drawing/2014/main" id="{F1898DB2-9A33-47F6-AF5F-16CF447407F7}"/>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327425">
            <a:off x="729857" y="3640883"/>
            <a:ext cx="1958846" cy="2531375"/>
          </a:xfrm>
          <a:prstGeom prst="rect">
            <a:avLst/>
          </a:prstGeom>
        </p:spPr>
      </p:pic>
      <p:sp>
        <p:nvSpPr>
          <p:cNvPr id="19" name="Freeform 95">
            <a:extLst>
              <a:ext uri="{FF2B5EF4-FFF2-40B4-BE49-F238E27FC236}">
                <a16:creationId xmlns:a16="http://schemas.microsoft.com/office/drawing/2014/main" id="{B8D43DE7-C483-45F7-82E1-CA8D2441BD2C}"/>
              </a:ext>
            </a:extLst>
          </p:cNvPr>
          <p:cNvSpPr>
            <a:spLocks noEditPoints="1"/>
          </p:cNvSpPr>
          <p:nvPr/>
        </p:nvSpPr>
        <p:spPr bwMode="auto">
          <a:xfrm>
            <a:off x="356832" y="2610452"/>
            <a:ext cx="1070517" cy="995187"/>
          </a:xfrm>
          <a:custGeom>
            <a:avLst/>
            <a:gdLst>
              <a:gd name="T0" fmla="*/ 287 w 376"/>
              <a:gd name="T1" fmla="*/ 219 h 347"/>
              <a:gd name="T2" fmla="*/ 256 w 376"/>
              <a:gd name="T3" fmla="*/ 160 h 347"/>
              <a:gd name="T4" fmla="*/ 200 w 376"/>
              <a:gd name="T5" fmla="*/ 162 h 347"/>
              <a:gd name="T6" fmla="*/ 104 w 376"/>
              <a:gd name="T7" fmla="*/ 93 h 347"/>
              <a:gd name="T8" fmla="*/ 81 w 376"/>
              <a:gd name="T9" fmla="*/ 13 h 347"/>
              <a:gd name="T10" fmla="*/ 79 w 376"/>
              <a:gd name="T11" fmla="*/ 8 h 347"/>
              <a:gd name="T12" fmla="*/ 66 w 376"/>
              <a:gd name="T13" fmla="*/ 1 h 347"/>
              <a:gd name="T14" fmla="*/ 73 w 376"/>
              <a:gd name="T15" fmla="*/ 15 h 347"/>
              <a:gd name="T16" fmla="*/ 17 w 376"/>
              <a:gd name="T17" fmla="*/ 71 h 347"/>
              <a:gd name="T18" fmla="*/ 0 w 376"/>
              <a:gd name="T19" fmla="*/ 55 h 347"/>
              <a:gd name="T20" fmla="*/ 94 w 376"/>
              <a:gd name="T21" fmla="*/ 148 h 347"/>
              <a:gd name="T22" fmla="*/ 184 w 376"/>
              <a:gd name="T23" fmla="*/ 179 h 347"/>
              <a:gd name="T24" fmla="*/ 275 w 376"/>
              <a:gd name="T25" fmla="*/ 246 h 347"/>
              <a:gd name="T26" fmla="*/ 290 w 376"/>
              <a:gd name="T27" fmla="*/ 342 h 347"/>
              <a:gd name="T28" fmla="*/ 286 w 376"/>
              <a:gd name="T29" fmla="*/ 296 h 347"/>
              <a:gd name="T30" fmla="*/ 342 w 376"/>
              <a:gd name="T31" fmla="*/ 228 h 347"/>
              <a:gd name="T32" fmla="*/ 376 w 376"/>
              <a:gd name="T33" fmla="*/ 283 h 347"/>
              <a:gd name="T34" fmla="*/ 299 w 376"/>
              <a:gd name="T35" fmla="*/ 229 h 347"/>
              <a:gd name="T36" fmla="*/ 308 w 376"/>
              <a:gd name="T37" fmla="*/ 232 h 347"/>
              <a:gd name="T38" fmla="*/ 288 w 376"/>
              <a:gd name="T39" fmla="*/ 238 h 347"/>
              <a:gd name="T40" fmla="*/ 228 w 376"/>
              <a:gd name="T41" fmla="*/ 168 h 347"/>
              <a:gd name="T42" fmla="*/ 199 w 376"/>
              <a:gd name="T43" fmla="*/ 203 h 347"/>
              <a:gd name="T44" fmla="*/ 228 w 376"/>
              <a:gd name="T45" fmla="*/ 168 h 347"/>
              <a:gd name="T46" fmla="*/ 120 w 376"/>
              <a:gd name="T47" fmla="*/ 117 h 347"/>
              <a:gd name="T48" fmla="*/ 103 w 376"/>
              <a:gd name="T49" fmla="*/ 132 h 347"/>
              <a:gd name="T50" fmla="*/ 103 w 376"/>
              <a:gd name="T51" fmla="*/ 108 h 347"/>
              <a:gd name="T52" fmla="*/ 33 w 376"/>
              <a:gd name="T53" fmla="*/ 87 h 347"/>
              <a:gd name="T54" fmla="*/ 20 w 376"/>
              <a:gd name="T55" fmla="*/ 74 h 347"/>
              <a:gd name="T56" fmla="*/ 84 w 376"/>
              <a:gd name="T57" fmla="*/ 30 h 347"/>
              <a:gd name="T58" fmla="*/ 33 w 376"/>
              <a:gd name="T59" fmla="*/ 87 h 347"/>
              <a:gd name="T60" fmla="*/ 61 w 376"/>
              <a:gd name="T61" fmla="*/ 98 h 347"/>
              <a:gd name="T62" fmla="*/ 80 w 376"/>
              <a:gd name="T63" fmla="*/ 71 h 347"/>
              <a:gd name="T64" fmla="*/ 64 w 376"/>
              <a:gd name="T65" fmla="*/ 85 h 347"/>
              <a:gd name="T66" fmla="*/ 37 w 376"/>
              <a:gd name="T67" fmla="*/ 90 h 347"/>
              <a:gd name="T68" fmla="*/ 87 w 376"/>
              <a:gd name="T69" fmla="*/ 35 h 347"/>
              <a:gd name="T70" fmla="*/ 93 w 376"/>
              <a:gd name="T71" fmla="*/ 85 h 347"/>
              <a:gd name="T72" fmla="*/ 75 w 376"/>
              <a:gd name="T73" fmla="*/ 98 h 347"/>
              <a:gd name="T74" fmla="*/ 179 w 376"/>
              <a:gd name="T75" fmla="*/ 151 h 347"/>
              <a:gd name="T76" fmla="*/ 169 w 376"/>
              <a:gd name="T77" fmla="*/ 159 h 347"/>
              <a:gd name="T78" fmla="*/ 135 w 376"/>
              <a:gd name="T79" fmla="*/ 170 h 347"/>
              <a:gd name="T80" fmla="*/ 163 w 376"/>
              <a:gd name="T81" fmla="*/ 120 h 347"/>
              <a:gd name="T82" fmla="*/ 116 w 376"/>
              <a:gd name="T83" fmla="*/ 161 h 347"/>
              <a:gd name="T84" fmla="*/ 157 w 376"/>
              <a:gd name="T85" fmla="*/ 104 h 347"/>
              <a:gd name="T86" fmla="*/ 105 w 376"/>
              <a:gd name="T87" fmla="*/ 142 h 347"/>
              <a:gd name="T88" fmla="*/ 140 w 376"/>
              <a:gd name="T89" fmla="*/ 99 h 347"/>
              <a:gd name="T90" fmla="*/ 185 w 376"/>
              <a:gd name="T91" fmla="*/ 165 h 347"/>
              <a:gd name="T92" fmla="*/ 253 w 376"/>
              <a:gd name="T93" fmla="*/ 241 h 347"/>
              <a:gd name="T94" fmla="*/ 261 w 376"/>
              <a:gd name="T95" fmla="*/ 216 h 347"/>
              <a:gd name="T96" fmla="*/ 243 w 376"/>
              <a:gd name="T97" fmla="*/ 244 h 347"/>
              <a:gd name="T98" fmla="*/ 216 w 376"/>
              <a:gd name="T99" fmla="*/ 240 h 347"/>
              <a:gd name="T100" fmla="*/ 257 w 376"/>
              <a:gd name="T101" fmla="*/ 187 h 347"/>
              <a:gd name="T102" fmla="*/ 228 w 376"/>
              <a:gd name="T103" fmla="*/ 211 h 347"/>
              <a:gd name="T104" fmla="*/ 213 w 376"/>
              <a:gd name="T105" fmla="*/ 239 h 347"/>
              <a:gd name="T106" fmla="*/ 200 w 376"/>
              <a:gd name="T107" fmla="*/ 214 h 347"/>
              <a:gd name="T108" fmla="*/ 234 w 376"/>
              <a:gd name="T109" fmla="*/ 169 h 347"/>
              <a:gd name="T110" fmla="*/ 236 w 376"/>
              <a:gd name="T111" fmla="*/ 167 h 347"/>
              <a:gd name="T112" fmla="*/ 276 w 376"/>
              <a:gd name="T113" fmla="*/ 228 h 347"/>
              <a:gd name="T114" fmla="*/ 315 w 376"/>
              <a:gd name="T115" fmla="*/ 254 h 347"/>
              <a:gd name="T116" fmla="*/ 286 w 376"/>
              <a:gd name="T117" fmla="*/ 267 h 347"/>
              <a:gd name="T118" fmla="*/ 308 w 376"/>
              <a:gd name="T119" fmla="*/ 242 h 347"/>
              <a:gd name="T120" fmla="*/ 335 w 376"/>
              <a:gd name="T121" fmla="*/ 223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6" h="347">
                <a:moveTo>
                  <a:pt x="352" y="215"/>
                </a:moveTo>
                <a:cubicBezTo>
                  <a:pt x="330" y="196"/>
                  <a:pt x="308" y="204"/>
                  <a:pt x="287" y="219"/>
                </a:cubicBezTo>
                <a:cubicBezTo>
                  <a:pt x="287" y="214"/>
                  <a:pt x="286" y="210"/>
                  <a:pt x="285" y="205"/>
                </a:cubicBezTo>
                <a:cubicBezTo>
                  <a:pt x="280" y="189"/>
                  <a:pt x="272" y="169"/>
                  <a:pt x="256" y="160"/>
                </a:cubicBezTo>
                <a:cubicBezTo>
                  <a:pt x="242" y="152"/>
                  <a:pt x="226" y="155"/>
                  <a:pt x="210" y="159"/>
                </a:cubicBezTo>
                <a:cubicBezTo>
                  <a:pt x="207" y="160"/>
                  <a:pt x="204" y="161"/>
                  <a:pt x="200" y="162"/>
                </a:cubicBezTo>
                <a:cubicBezTo>
                  <a:pt x="202" y="123"/>
                  <a:pt x="197" y="83"/>
                  <a:pt x="151" y="84"/>
                </a:cubicBezTo>
                <a:cubicBezTo>
                  <a:pt x="135" y="84"/>
                  <a:pt x="119" y="89"/>
                  <a:pt x="104" y="93"/>
                </a:cubicBezTo>
                <a:cubicBezTo>
                  <a:pt x="104" y="81"/>
                  <a:pt x="105" y="69"/>
                  <a:pt x="104" y="57"/>
                </a:cubicBezTo>
                <a:cubicBezTo>
                  <a:pt x="102" y="40"/>
                  <a:pt x="93" y="25"/>
                  <a:pt x="81" y="13"/>
                </a:cubicBezTo>
                <a:cubicBezTo>
                  <a:pt x="82" y="12"/>
                  <a:pt x="82" y="11"/>
                  <a:pt x="83" y="10"/>
                </a:cubicBezTo>
                <a:cubicBezTo>
                  <a:pt x="84" y="8"/>
                  <a:pt x="81" y="6"/>
                  <a:pt x="79" y="8"/>
                </a:cubicBezTo>
                <a:cubicBezTo>
                  <a:pt x="79" y="8"/>
                  <a:pt x="78" y="9"/>
                  <a:pt x="77" y="10"/>
                </a:cubicBezTo>
                <a:cubicBezTo>
                  <a:pt x="74" y="7"/>
                  <a:pt x="70" y="4"/>
                  <a:pt x="66" y="1"/>
                </a:cubicBezTo>
                <a:cubicBezTo>
                  <a:pt x="64" y="0"/>
                  <a:pt x="62" y="2"/>
                  <a:pt x="63" y="4"/>
                </a:cubicBezTo>
                <a:cubicBezTo>
                  <a:pt x="66" y="8"/>
                  <a:pt x="70" y="11"/>
                  <a:pt x="73" y="15"/>
                </a:cubicBezTo>
                <a:cubicBezTo>
                  <a:pt x="55" y="35"/>
                  <a:pt x="44" y="57"/>
                  <a:pt x="18" y="70"/>
                </a:cubicBezTo>
                <a:cubicBezTo>
                  <a:pt x="18" y="70"/>
                  <a:pt x="17" y="70"/>
                  <a:pt x="17" y="71"/>
                </a:cubicBezTo>
                <a:cubicBezTo>
                  <a:pt x="14" y="65"/>
                  <a:pt x="10" y="60"/>
                  <a:pt x="7" y="54"/>
                </a:cubicBezTo>
                <a:cubicBezTo>
                  <a:pt x="6" y="50"/>
                  <a:pt x="0" y="51"/>
                  <a:pt x="0" y="55"/>
                </a:cubicBezTo>
                <a:cubicBezTo>
                  <a:pt x="11" y="103"/>
                  <a:pt x="49" y="116"/>
                  <a:pt x="91" y="110"/>
                </a:cubicBezTo>
                <a:cubicBezTo>
                  <a:pt x="90" y="123"/>
                  <a:pt x="90" y="135"/>
                  <a:pt x="94" y="148"/>
                </a:cubicBezTo>
                <a:cubicBezTo>
                  <a:pt x="104" y="188"/>
                  <a:pt x="150" y="187"/>
                  <a:pt x="183" y="179"/>
                </a:cubicBezTo>
                <a:cubicBezTo>
                  <a:pt x="184" y="179"/>
                  <a:pt x="184" y="179"/>
                  <a:pt x="184" y="179"/>
                </a:cubicBezTo>
                <a:cubicBezTo>
                  <a:pt x="183" y="213"/>
                  <a:pt x="190" y="261"/>
                  <a:pt x="232" y="261"/>
                </a:cubicBezTo>
                <a:cubicBezTo>
                  <a:pt x="247" y="261"/>
                  <a:pt x="262" y="254"/>
                  <a:pt x="275" y="246"/>
                </a:cubicBezTo>
                <a:cubicBezTo>
                  <a:pt x="274" y="258"/>
                  <a:pt x="272" y="270"/>
                  <a:pt x="272" y="282"/>
                </a:cubicBezTo>
                <a:cubicBezTo>
                  <a:pt x="270" y="304"/>
                  <a:pt x="277" y="324"/>
                  <a:pt x="290" y="342"/>
                </a:cubicBezTo>
                <a:cubicBezTo>
                  <a:pt x="294" y="347"/>
                  <a:pt x="302" y="342"/>
                  <a:pt x="299" y="337"/>
                </a:cubicBezTo>
                <a:cubicBezTo>
                  <a:pt x="292" y="323"/>
                  <a:pt x="288" y="310"/>
                  <a:pt x="286" y="296"/>
                </a:cubicBezTo>
                <a:cubicBezTo>
                  <a:pt x="298" y="289"/>
                  <a:pt x="307" y="279"/>
                  <a:pt x="315" y="268"/>
                </a:cubicBezTo>
                <a:cubicBezTo>
                  <a:pt x="325" y="256"/>
                  <a:pt x="335" y="242"/>
                  <a:pt x="342" y="228"/>
                </a:cubicBezTo>
                <a:cubicBezTo>
                  <a:pt x="355" y="240"/>
                  <a:pt x="363" y="265"/>
                  <a:pt x="367" y="283"/>
                </a:cubicBezTo>
                <a:cubicBezTo>
                  <a:pt x="368" y="288"/>
                  <a:pt x="376" y="288"/>
                  <a:pt x="376" y="283"/>
                </a:cubicBezTo>
                <a:cubicBezTo>
                  <a:pt x="376" y="259"/>
                  <a:pt x="371" y="231"/>
                  <a:pt x="352" y="215"/>
                </a:cubicBezTo>
                <a:close/>
                <a:moveTo>
                  <a:pt x="299" y="229"/>
                </a:moveTo>
                <a:cubicBezTo>
                  <a:pt x="305" y="225"/>
                  <a:pt x="310" y="222"/>
                  <a:pt x="315" y="221"/>
                </a:cubicBezTo>
                <a:cubicBezTo>
                  <a:pt x="313" y="225"/>
                  <a:pt x="311" y="228"/>
                  <a:pt x="308" y="232"/>
                </a:cubicBezTo>
                <a:cubicBezTo>
                  <a:pt x="302" y="241"/>
                  <a:pt x="295" y="250"/>
                  <a:pt x="287" y="258"/>
                </a:cubicBezTo>
                <a:cubicBezTo>
                  <a:pt x="287" y="251"/>
                  <a:pt x="288" y="244"/>
                  <a:pt x="288" y="238"/>
                </a:cubicBezTo>
                <a:cubicBezTo>
                  <a:pt x="292" y="235"/>
                  <a:pt x="296" y="232"/>
                  <a:pt x="299" y="229"/>
                </a:cubicBezTo>
                <a:close/>
                <a:moveTo>
                  <a:pt x="228" y="168"/>
                </a:moveTo>
                <a:cubicBezTo>
                  <a:pt x="219" y="174"/>
                  <a:pt x="213" y="184"/>
                  <a:pt x="206" y="192"/>
                </a:cubicBezTo>
                <a:cubicBezTo>
                  <a:pt x="203" y="195"/>
                  <a:pt x="201" y="199"/>
                  <a:pt x="199" y="203"/>
                </a:cubicBezTo>
                <a:cubicBezTo>
                  <a:pt x="198" y="193"/>
                  <a:pt x="198" y="184"/>
                  <a:pt x="199" y="175"/>
                </a:cubicBezTo>
                <a:cubicBezTo>
                  <a:pt x="209" y="172"/>
                  <a:pt x="218" y="169"/>
                  <a:pt x="228" y="168"/>
                </a:cubicBezTo>
                <a:close/>
                <a:moveTo>
                  <a:pt x="132" y="100"/>
                </a:moveTo>
                <a:cubicBezTo>
                  <a:pt x="128" y="105"/>
                  <a:pt x="124" y="111"/>
                  <a:pt x="120" y="117"/>
                </a:cubicBezTo>
                <a:cubicBezTo>
                  <a:pt x="115" y="123"/>
                  <a:pt x="109" y="130"/>
                  <a:pt x="104" y="136"/>
                </a:cubicBezTo>
                <a:cubicBezTo>
                  <a:pt x="103" y="135"/>
                  <a:pt x="103" y="133"/>
                  <a:pt x="103" y="132"/>
                </a:cubicBezTo>
                <a:cubicBezTo>
                  <a:pt x="102" y="124"/>
                  <a:pt x="102" y="116"/>
                  <a:pt x="103" y="108"/>
                </a:cubicBezTo>
                <a:cubicBezTo>
                  <a:pt x="103" y="108"/>
                  <a:pt x="103" y="108"/>
                  <a:pt x="103" y="108"/>
                </a:cubicBezTo>
                <a:cubicBezTo>
                  <a:pt x="112" y="106"/>
                  <a:pt x="122" y="103"/>
                  <a:pt x="132" y="100"/>
                </a:cubicBezTo>
                <a:close/>
                <a:moveTo>
                  <a:pt x="33" y="87"/>
                </a:moveTo>
                <a:cubicBezTo>
                  <a:pt x="28" y="84"/>
                  <a:pt x="24" y="79"/>
                  <a:pt x="20" y="74"/>
                </a:cubicBezTo>
                <a:cubicBezTo>
                  <a:pt x="20" y="74"/>
                  <a:pt x="20" y="74"/>
                  <a:pt x="20" y="74"/>
                </a:cubicBezTo>
                <a:cubicBezTo>
                  <a:pt x="44" y="67"/>
                  <a:pt x="64" y="43"/>
                  <a:pt x="77" y="20"/>
                </a:cubicBezTo>
                <a:cubicBezTo>
                  <a:pt x="80" y="23"/>
                  <a:pt x="82" y="26"/>
                  <a:pt x="84" y="30"/>
                </a:cubicBezTo>
                <a:cubicBezTo>
                  <a:pt x="76" y="36"/>
                  <a:pt x="71" y="47"/>
                  <a:pt x="66" y="56"/>
                </a:cubicBezTo>
                <a:cubicBezTo>
                  <a:pt x="58" y="68"/>
                  <a:pt x="48" y="82"/>
                  <a:pt x="33" y="87"/>
                </a:cubicBezTo>
                <a:close/>
                <a:moveTo>
                  <a:pt x="75" y="98"/>
                </a:moveTo>
                <a:cubicBezTo>
                  <a:pt x="70" y="99"/>
                  <a:pt x="66" y="99"/>
                  <a:pt x="61" y="98"/>
                </a:cubicBezTo>
                <a:cubicBezTo>
                  <a:pt x="64" y="96"/>
                  <a:pt x="66" y="94"/>
                  <a:pt x="68" y="91"/>
                </a:cubicBezTo>
                <a:cubicBezTo>
                  <a:pt x="72" y="85"/>
                  <a:pt x="78" y="78"/>
                  <a:pt x="80" y="71"/>
                </a:cubicBezTo>
                <a:cubicBezTo>
                  <a:pt x="81" y="69"/>
                  <a:pt x="79" y="67"/>
                  <a:pt x="77" y="68"/>
                </a:cubicBezTo>
                <a:cubicBezTo>
                  <a:pt x="71" y="72"/>
                  <a:pt x="68" y="79"/>
                  <a:pt x="64" y="85"/>
                </a:cubicBezTo>
                <a:cubicBezTo>
                  <a:pt x="61" y="89"/>
                  <a:pt x="59" y="93"/>
                  <a:pt x="56" y="97"/>
                </a:cubicBezTo>
                <a:cubicBezTo>
                  <a:pt x="49" y="96"/>
                  <a:pt x="43" y="94"/>
                  <a:pt x="37" y="90"/>
                </a:cubicBezTo>
                <a:cubicBezTo>
                  <a:pt x="49" y="87"/>
                  <a:pt x="57" y="79"/>
                  <a:pt x="64" y="70"/>
                </a:cubicBezTo>
                <a:cubicBezTo>
                  <a:pt x="72" y="61"/>
                  <a:pt x="82" y="47"/>
                  <a:pt x="87" y="35"/>
                </a:cubicBezTo>
                <a:cubicBezTo>
                  <a:pt x="88" y="36"/>
                  <a:pt x="88" y="36"/>
                  <a:pt x="89" y="37"/>
                </a:cubicBezTo>
                <a:cubicBezTo>
                  <a:pt x="96" y="52"/>
                  <a:pt x="95" y="70"/>
                  <a:pt x="93" y="85"/>
                </a:cubicBezTo>
                <a:cubicBezTo>
                  <a:pt x="93" y="89"/>
                  <a:pt x="93" y="92"/>
                  <a:pt x="92" y="95"/>
                </a:cubicBezTo>
                <a:cubicBezTo>
                  <a:pt x="87" y="97"/>
                  <a:pt x="81" y="98"/>
                  <a:pt x="75" y="98"/>
                </a:cubicBezTo>
                <a:close/>
                <a:moveTo>
                  <a:pt x="169" y="169"/>
                </a:moveTo>
                <a:cubicBezTo>
                  <a:pt x="173" y="163"/>
                  <a:pt x="177" y="157"/>
                  <a:pt x="179" y="151"/>
                </a:cubicBezTo>
                <a:cubicBezTo>
                  <a:pt x="180" y="149"/>
                  <a:pt x="177" y="147"/>
                  <a:pt x="176" y="148"/>
                </a:cubicBezTo>
                <a:cubicBezTo>
                  <a:pt x="173" y="151"/>
                  <a:pt x="171" y="155"/>
                  <a:pt x="169" y="159"/>
                </a:cubicBezTo>
                <a:cubicBezTo>
                  <a:pt x="167" y="163"/>
                  <a:pt x="165" y="166"/>
                  <a:pt x="163" y="170"/>
                </a:cubicBezTo>
                <a:cubicBezTo>
                  <a:pt x="153" y="171"/>
                  <a:pt x="143" y="171"/>
                  <a:pt x="135" y="170"/>
                </a:cubicBezTo>
                <a:cubicBezTo>
                  <a:pt x="148" y="156"/>
                  <a:pt x="159" y="140"/>
                  <a:pt x="168" y="122"/>
                </a:cubicBezTo>
                <a:cubicBezTo>
                  <a:pt x="169" y="119"/>
                  <a:pt x="165" y="117"/>
                  <a:pt x="163" y="120"/>
                </a:cubicBezTo>
                <a:cubicBezTo>
                  <a:pt x="151" y="135"/>
                  <a:pt x="144" y="154"/>
                  <a:pt x="132" y="169"/>
                </a:cubicBezTo>
                <a:cubicBezTo>
                  <a:pt x="126" y="167"/>
                  <a:pt x="121" y="165"/>
                  <a:pt x="116" y="161"/>
                </a:cubicBezTo>
                <a:cubicBezTo>
                  <a:pt x="130" y="143"/>
                  <a:pt x="143" y="124"/>
                  <a:pt x="160" y="108"/>
                </a:cubicBezTo>
                <a:cubicBezTo>
                  <a:pt x="163" y="106"/>
                  <a:pt x="160" y="101"/>
                  <a:pt x="157" y="104"/>
                </a:cubicBezTo>
                <a:cubicBezTo>
                  <a:pt x="139" y="118"/>
                  <a:pt x="125" y="138"/>
                  <a:pt x="113" y="158"/>
                </a:cubicBezTo>
                <a:cubicBezTo>
                  <a:pt x="110" y="154"/>
                  <a:pt x="107" y="149"/>
                  <a:pt x="105" y="142"/>
                </a:cubicBezTo>
                <a:cubicBezTo>
                  <a:pt x="112" y="137"/>
                  <a:pt x="118" y="130"/>
                  <a:pt x="123" y="123"/>
                </a:cubicBezTo>
                <a:cubicBezTo>
                  <a:pt x="129" y="116"/>
                  <a:pt x="137" y="108"/>
                  <a:pt x="140" y="99"/>
                </a:cubicBezTo>
                <a:cubicBezTo>
                  <a:pt x="150" y="97"/>
                  <a:pt x="161" y="97"/>
                  <a:pt x="171" y="101"/>
                </a:cubicBezTo>
                <a:cubicBezTo>
                  <a:pt x="190" y="110"/>
                  <a:pt x="187" y="146"/>
                  <a:pt x="185" y="165"/>
                </a:cubicBezTo>
                <a:cubicBezTo>
                  <a:pt x="180" y="167"/>
                  <a:pt x="174" y="168"/>
                  <a:pt x="169" y="169"/>
                </a:cubicBezTo>
                <a:close/>
                <a:moveTo>
                  <a:pt x="253" y="241"/>
                </a:moveTo>
                <a:cubicBezTo>
                  <a:pt x="258" y="234"/>
                  <a:pt x="263" y="226"/>
                  <a:pt x="265" y="218"/>
                </a:cubicBezTo>
                <a:cubicBezTo>
                  <a:pt x="266" y="216"/>
                  <a:pt x="263" y="214"/>
                  <a:pt x="261" y="216"/>
                </a:cubicBezTo>
                <a:cubicBezTo>
                  <a:pt x="257" y="221"/>
                  <a:pt x="254" y="227"/>
                  <a:pt x="251" y="233"/>
                </a:cubicBezTo>
                <a:cubicBezTo>
                  <a:pt x="248" y="237"/>
                  <a:pt x="246" y="241"/>
                  <a:pt x="243" y="244"/>
                </a:cubicBezTo>
                <a:cubicBezTo>
                  <a:pt x="232" y="247"/>
                  <a:pt x="222" y="247"/>
                  <a:pt x="214" y="240"/>
                </a:cubicBezTo>
                <a:cubicBezTo>
                  <a:pt x="215" y="240"/>
                  <a:pt x="215" y="240"/>
                  <a:pt x="216" y="240"/>
                </a:cubicBezTo>
                <a:cubicBezTo>
                  <a:pt x="223" y="235"/>
                  <a:pt x="228" y="225"/>
                  <a:pt x="233" y="218"/>
                </a:cubicBezTo>
                <a:cubicBezTo>
                  <a:pt x="240" y="207"/>
                  <a:pt x="249" y="197"/>
                  <a:pt x="257" y="187"/>
                </a:cubicBezTo>
                <a:cubicBezTo>
                  <a:pt x="260" y="183"/>
                  <a:pt x="255" y="179"/>
                  <a:pt x="252" y="182"/>
                </a:cubicBezTo>
                <a:cubicBezTo>
                  <a:pt x="242" y="189"/>
                  <a:pt x="235" y="201"/>
                  <a:pt x="228" y="211"/>
                </a:cubicBezTo>
                <a:cubicBezTo>
                  <a:pt x="223" y="219"/>
                  <a:pt x="216" y="228"/>
                  <a:pt x="213" y="237"/>
                </a:cubicBezTo>
                <a:cubicBezTo>
                  <a:pt x="212" y="238"/>
                  <a:pt x="212" y="238"/>
                  <a:pt x="213" y="239"/>
                </a:cubicBezTo>
                <a:cubicBezTo>
                  <a:pt x="212" y="238"/>
                  <a:pt x="212" y="238"/>
                  <a:pt x="212" y="238"/>
                </a:cubicBezTo>
                <a:cubicBezTo>
                  <a:pt x="206" y="232"/>
                  <a:pt x="202" y="223"/>
                  <a:pt x="200" y="214"/>
                </a:cubicBezTo>
                <a:cubicBezTo>
                  <a:pt x="204" y="207"/>
                  <a:pt x="209" y="200"/>
                  <a:pt x="215" y="194"/>
                </a:cubicBezTo>
                <a:cubicBezTo>
                  <a:pt x="221" y="186"/>
                  <a:pt x="230" y="179"/>
                  <a:pt x="234" y="169"/>
                </a:cubicBezTo>
                <a:cubicBezTo>
                  <a:pt x="235" y="168"/>
                  <a:pt x="235" y="168"/>
                  <a:pt x="234" y="167"/>
                </a:cubicBezTo>
                <a:cubicBezTo>
                  <a:pt x="235" y="167"/>
                  <a:pt x="236" y="167"/>
                  <a:pt x="236" y="167"/>
                </a:cubicBezTo>
                <a:cubicBezTo>
                  <a:pt x="261" y="167"/>
                  <a:pt x="271" y="198"/>
                  <a:pt x="275" y="218"/>
                </a:cubicBezTo>
                <a:cubicBezTo>
                  <a:pt x="275" y="221"/>
                  <a:pt x="276" y="224"/>
                  <a:pt x="276" y="228"/>
                </a:cubicBezTo>
                <a:cubicBezTo>
                  <a:pt x="269" y="232"/>
                  <a:pt x="261" y="237"/>
                  <a:pt x="253" y="241"/>
                </a:cubicBezTo>
                <a:close/>
                <a:moveTo>
                  <a:pt x="315" y="254"/>
                </a:moveTo>
                <a:cubicBezTo>
                  <a:pt x="307" y="267"/>
                  <a:pt x="298" y="279"/>
                  <a:pt x="285" y="288"/>
                </a:cubicBezTo>
                <a:cubicBezTo>
                  <a:pt x="285" y="281"/>
                  <a:pt x="285" y="274"/>
                  <a:pt x="286" y="267"/>
                </a:cubicBezTo>
                <a:cubicBezTo>
                  <a:pt x="286" y="266"/>
                  <a:pt x="286" y="264"/>
                  <a:pt x="286" y="262"/>
                </a:cubicBezTo>
                <a:cubicBezTo>
                  <a:pt x="295" y="257"/>
                  <a:pt x="301" y="249"/>
                  <a:pt x="308" y="242"/>
                </a:cubicBezTo>
                <a:cubicBezTo>
                  <a:pt x="313" y="236"/>
                  <a:pt x="321" y="228"/>
                  <a:pt x="326" y="220"/>
                </a:cubicBezTo>
                <a:cubicBezTo>
                  <a:pt x="329" y="220"/>
                  <a:pt x="332" y="221"/>
                  <a:pt x="335" y="223"/>
                </a:cubicBezTo>
                <a:cubicBezTo>
                  <a:pt x="327" y="232"/>
                  <a:pt x="322" y="244"/>
                  <a:pt x="315" y="25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1" name="文本框 20">
            <a:extLst>
              <a:ext uri="{FF2B5EF4-FFF2-40B4-BE49-F238E27FC236}">
                <a16:creationId xmlns:a16="http://schemas.microsoft.com/office/drawing/2014/main" id="{17762288-C803-45B8-BCDB-693BF75A1A18}"/>
              </a:ext>
            </a:extLst>
          </p:cNvPr>
          <p:cNvSpPr txBox="1"/>
          <p:nvPr/>
        </p:nvSpPr>
        <p:spPr>
          <a:xfrm>
            <a:off x="2447820" y="1993615"/>
            <a:ext cx="7236863" cy="2800767"/>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Trò</a:t>
            </a:r>
            <a:r>
              <a:rPr lang="en-US" altLang="zh-CN"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chơi</a:t>
            </a:r>
            <a:endParaRPr lang="en-US" altLang="zh-CN"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endParaRPr>
          </a:p>
          <a:p>
            <a:pPr algn="ctr" defTabSz="914400">
              <a:lnSpc>
                <a:spcPct val="100000"/>
              </a:lnSpc>
              <a:defRPr/>
            </a:pP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Nhà</a:t>
            </a:r>
            <a:r>
              <a:rPr lang="en-US" altLang="zh-CN"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sưu</a:t>
            </a:r>
            <a:r>
              <a:rPr lang="en-US" altLang="zh-CN"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8800" b="1" dirty="0" err="1">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tầm</a:t>
            </a:r>
            <a:endParaRPr lang="zh-CN" altLang="en-US" sz="8800" b="1" dirty="0">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30" name="图片 29">
            <a:extLst>
              <a:ext uri="{FF2B5EF4-FFF2-40B4-BE49-F238E27FC236}">
                <a16:creationId xmlns:a16="http://schemas.microsoft.com/office/drawing/2014/main" id="{EA3F0354-C298-4A45-85C1-22AA0F3B193B}"/>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1501345" flipH="1" flipV="1">
            <a:off x="10787055" y="5450713"/>
            <a:ext cx="1016967" cy="1126719"/>
          </a:xfrm>
          <a:prstGeom prst="rect">
            <a:avLst/>
          </a:prstGeom>
        </p:spPr>
      </p:pic>
      <p:pic>
        <p:nvPicPr>
          <p:cNvPr id="31" name="图片 30">
            <a:extLst>
              <a:ext uri="{FF2B5EF4-FFF2-40B4-BE49-F238E27FC236}">
                <a16:creationId xmlns:a16="http://schemas.microsoft.com/office/drawing/2014/main" id="{F4BA7886-77E7-434A-9B74-C629391074C0}"/>
              </a:ext>
            </a:extLst>
          </p:cNvPr>
          <p:cNvPicPr>
            <a:picLocks noChangeAspect="1"/>
          </p:cNvPicPr>
          <p:nvPr/>
        </p:nvPicPr>
        <p:blipFill>
          <a:blip r:embed="rId7">
            <a:clrChange>
              <a:clrFrom>
                <a:srgbClr val="FFFFFF"/>
              </a:clrFrom>
              <a:clrTo>
                <a:srgbClr val="FFFFFF">
                  <a:alpha val="0"/>
                </a:srgbClr>
              </a:clrTo>
            </a:clrChange>
            <a:duotone>
              <a:schemeClr val="bg2">
                <a:shade val="45000"/>
                <a:satMod val="135000"/>
              </a:schemeClr>
              <a:prstClr val="white"/>
            </a:duotone>
          </a:blip>
          <a:stretch>
            <a:fillRect/>
          </a:stretch>
        </p:blipFill>
        <p:spPr>
          <a:xfrm rot="4117575">
            <a:off x="9852892" y="751427"/>
            <a:ext cx="1016967" cy="1126719"/>
          </a:xfrm>
          <a:prstGeom prst="rect">
            <a:avLst/>
          </a:prstGeom>
        </p:spPr>
      </p:pic>
      <p:grpSp>
        <p:nvGrpSpPr>
          <p:cNvPr id="32" name="组合 31">
            <a:extLst>
              <a:ext uri="{FF2B5EF4-FFF2-40B4-BE49-F238E27FC236}">
                <a16:creationId xmlns:a16="http://schemas.microsoft.com/office/drawing/2014/main" id="{B3044744-C02C-438D-814C-3B122ACF5AC1}"/>
              </a:ext>
            </a:extLst>
          </p:cNvPr>
          <p:cNvGrpSpPr/>
          <p:nvPr/>
        </p:nvGrpSpPr>
        <p:grpSpPr>
          <a:xfrm>
            <a:off x="9912725" y="2283097"/>
            <a:ext cx="1665347" cy="2540757"/>
            <a:chOff x="8683894" y="705760"/>
            <a:chExt cx="1389852" cy="2120445"/>
          </a:xfrm>
        </p:grpSpPr>
        <p:sp>
          <p:nvSpPr>
            <p:cNvPr id="33" name="Freeform 20">
              <a:extLst>
                <a:ext uri="{FF2B5EF4-FFF2-40B4-BE49-F238E27FC236}">
                  <a16:creationId xmlns:a16="http://schemas.microsoft.com/office/drawing/2014/main" id="{95A96DCF-DCF1-4DE8-89B3-D74C962523C6}"/>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1">
              <a:extLst>
                <a:ext uri="{FF2B5EF4-FFF2-40B4-BE49-F238E27FC236}">
                  <a16:creationId xmlns:a16="http://schemas.microsoft.com/office/drawing/2014/main" id="{77F5C379-EBCA-47EB-9C14-BB64528E36CA}"/>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52">
              <a:extLst>
                <a:ext uri="{FF2B5EF4-FFF2-40B4-BE49-F238E27FC236}">
                  <a16:creationId xmlns:a16="http://schemas.microsoft.com/office/drawing/2014/main" id="{115F59A0-2766-4FD1-AE7F-DC088AEE84F4}"/>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53">
              <a:extLst>
                <a:ext uri="{FF2B5EF4-FFF2-40B4-BE49-F238E27FC236}">
                  <a16:creationId xmlns:a16="http://schemas.microsoft.com/office/drawing/2014/main" id="{AF0C6598-3417-459E-A612-908D20BC600B}"/>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54">
              <a:extLst>
                <a:ext uri="{FF2B5EF4-FFF2-40B4-BE49-F238E27FC236}">
                  <a16:creationId xmlns:a16="http://schemas.microsoft.com/office/drawing/2014/main" id="{785F8891-D874-4DB8-B99E-99D4A3E11946}"/>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55">
              <a:extLst>
                <a:ext uri="{FF2B5EF4-FFF2-40B4-BE49-F238E27FC236}">
                  <a16:creationId xmlns:a16="http://schemas.microsoft.com/office/drawing/2014/main" id="{EFB6A9E2-6223-4F52-9649-958F047C821B}"/>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2529219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randombar(horizontal)">
                                      <p:cBhvr>
                                        <p:cTn id="25" dur="500"/>
                                        <p:tgtEl>
                                          <p:spTgt spid="30"/>
                                        </p:tgtEl>
                                      </p:cBhvr>
                                    </p:animEffect>
                                  </p:childTnLst>
                                </p:cTn>
                              </p:par>
                              <p:par>
                                <p:cTn id="26" presetID="14" presetClass="entr" presetSubtype="10"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randombar(horizontal)">
                                      <p:cBhvr>
                                        <p:cTn id="28" dur="500"/>
                                        <p:tgtEl>
                                          <p:spTgt spid="31"/>
                                        </p:tgtEl>
                                      </p:cBhvr>
                                    </p:animEffect>
                                  </p:childTnLst>
                                </p:cTn>
                              </p:par>
                              <p:par>
                                <p:cTn id="29" presetID="14" presetClass="entr" presetSubtype="1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heel(1)">
                                      <p:cBhvr>
                                        <p:cTn id="34" dur="2000"/>
                                        <p:tgtEl>
                                          <p:spTgt spid="21"/>
                                        </p:tgtEl>
                                      </p:cBhvr>
                                    </p:animEffect>
                                  </p:childTnLst>
                                </p:cTn>
                              </p:par>
                              <p:par>
                                <p:cTn id="35" presetID="21" presetClass="entr" presetSubtype="1"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heel(1)">
                                      <p:cBhvr>
                                        <p:cTn id="3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ctangle: Rounded Corners 186">
            <a:extLst>
              <a:ext uri="{FF2B5EF4-FFF2-40B4-BE49-F238E27FC236}">
                <a16:creationId xmlns:a16="http://schemas.microsoft.com/office/drawing/2014/main" id="{64D86197-28AA-443A-856E-19D3545CF78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88" name="Rectangle: Rounded Corners 187">
            <a:extLst>
              <a:ext uri="{FF2B5EF4-FFF2-40B4-BE49-F238E27FC236}">
                <a16:creationId xmlns:a16="http://schemas.microsoft.com/office/drawing/2014/main" id="{C1AE8F6B-13CB-4E83-A758-12169B10270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2 : 00</a:t>
            </a:r>
          </a:p>
        </p:txBody>
      </p:sp>
      <p:sp>
        <p:nvSpPr>
          <p:cNvPr id="189" name="Rectangle: Rounded Corners 188">
            <a:extLst>
              <a:ext uri="{FF2B5EF4-FFF2-40B4-BE49-F238E27FC236}">
                <a16:creationId xmlns:a16="http://schemas.microsoft.com/office/drawing/2014/main" id="{B9C4F62E-83C9-4DF1-B493-2F57051EC23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59</a:t>
            </a:r>
          </a:p>
        </p:txBody>
      </p:sp>
      <p:sp>
        <p:nvSpPr>
          <p:cNvPr id="190" name="Rectangle: Rounded Corners 189">
            <a:extLst>
              <a:ext uri="{FF2B5EF4-FFF2-40B4-BE49-F238E27FC236}">
                <a16:creationId xmlns:a16="http://schemas.microsoft.com/office/drawing/2014/main" id="{41D0D289-B142-4FA9-B338-06820DF271F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58</a:t>
            </a:r>
          </a:p>
        </p:txBody>
      </p:sp>
      <p:sp>
        <p:nvSpPr>
          <p:cNvPr id="191" name="Rectangle: Rounded Corners 190">
            <a:extLst>
              <a:ext uri="{FF2B5EF4-FFF2-40B4-BE49-F238E27FC236}">
                <a16:creationId xmlns:a16="http://schemas.microsoft.com/office/drawing/2014/main" id="{59810A91-524D-45C6-B990-035CED78D78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57</a:t>
            </a:r>
          </a:p>
        </p:txBody>
      </p:sp>
      <p:sp>
        <p:nvSpPr>
          <p:cNvPr id="192" name="Rectangle: Rounded Corners 191">
            <a:extLst>
              <a:ext uri="{FF2B5EF4-FFF2-40B4-BE49-F238E27FC236}">
                <a16:creationId xmlns:a16="http://schemas.microsoft.com/office/drawing/2014/main" id="{A237A536-1FDE-4F72-ACD1-BECEFDF16BA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56</a:t>
            </a:r>
          </a:p>
        </p:txBody>
      </p:sp>
      <p:sp>
        <p:nvSpPr>
          <p:cNvPr id="193" name="Rectangle: Rounded Corners 192">
            <a:extLst>
              <a:ext uri="{FF2B5EF4-FFF2-40B4-BE49-F238E27FC236}">
                <a16:creationId xmlns:a16="http://schemas.microsoft.com/office/drawing/2014/main" id="{134C1366-100A-491E-98FF-5206D900180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55</a:t>
            </a:r>
          </a:p>
        </p:txBody>
      </p:sp>
      <p:sp>
        <p:nvSpPr>
          <p:cNvPr id="194" name="Rectangle: Rounded Corners 193">
            <a:extLst>
              <a:ext uri="{FF2B5EF4-FFF2-40B4-BE49-F238E27FC236}">
                <a16:creationId xmlns:a16="http://schemas.microsoft.com/office/drawing/2014/main" id="{D1C6C0B7-323C-4C40-8D0E-8B7F92E6DE2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54</a:t>
            </a:r>
          </a:p>
        </p:txBody>
      </p:sp>
      <p:sp>
        <p:nvSpPr>
          <p:cNvPr id="195" name="Rectangle: Rounded Corners 194">
            <a:extLst>
              <a:ext uri="{FF2B5EF4-FFF2-40B4-BE49-F238E27FC236}">
                <a16:creationId xmlns:a16="http://schemas.microsoft.com/office/drawing/2014/main" id="{17F8ED10-46DE-42A4-AD02-059035C7384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53</a:t>
            </a:r>
          </a:p>
        </p:txBody>
      </p:sp>
      <p:sp>
        <p:nvSpPr>
          <p:cNvPr id="196" name="Rectangle: Rounded Corners 195">
            <a:extLst>
              <a:ext uri="{FF2B5EF4-FFF2-40B4-BE49-F238E27FC236}">
                <a16:creationId xmlns:a16="http://schemas.microsoft.com/office/drawing/2014/main" id="{6CB44BFB-F7ED-4D58-9535-1047621B5ED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52</a:t>
            </a:r>
          </a:p>
        </p:txBody>
      </p:sp>
      <p:sp>
        <p:nvSpPr>
          <p:cNvPr id="197" name="Rectangle: Rounded Corners 196">
            <a:extLst>
              <a:ext uri="{FF2B5EF4-FFF2-40B4-BE49-F238E27FC236}">
                <a16:creationId xmlns:a16="http://schemas.microsoft.com/office/drawing/2014/main" id="{20DB2454-8946-4E0C-88C8-B05EDF78BD59}"/>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51</a:t>
            </a:r>
          </a:p>
        </p:txBody>
      </p:sp>
      <p:sp>
        <p:nvSpPr>
          <p:cNvPr id="198" name="Rectangle: Rounded Corners 197">
            <a:extLst>
              <a:ext uri="{FF2B5EF4-FFF2-40B4-BE49-F238E27FC236}">
                <a16:creationId xmlns:a16="http://schemas.microsoft.com/office/drawing/2014/main" id="{1DB4FDE7-C6BC-429D-9A17-1B357449454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50</a:t>
            </a:r>
          </a:p>
        </p:txBody>
      </p:sp>
      <p:sp>
        <p:nvSpPr>
          <p:cNvPr id="199" name="Rectangle: Rounded Corners 198">
            <a:extLst>
              <a:ext uri="{FF2B5EF4-FFF2-40B4-BE49-F238E27FC236}">
                <a16:creationId xmlns:a16="http://schemas.microsoft.com/office/drawing/2014/main" id="{3974FAF4-5F9F-4949-A187-56A998F5E8B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49</a:t>
            </a:r>
          </a:p>
        </p:txBody>
      </p:sp>
      <p:sp>
        <p:nvSpPr>
          <p:cNvPr id="200" name="Rectangle: Rounded Corners 199">
            <a:extLst>
              <a:ext uri="{FF2B5EF4-FFF2-40B4-BE49-F238E27FC236}">
                <a16:creationId xmlns:a16="http://schemas.microsoft.com/office/drawing/2014/main" id="{7485705D-0B64-4A10-A8E0-C5EF547A172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48</a:t>
            </a:r>
          </a:p>
        </p:txBody>
      </p:sp>
      <p:sp>
        <p:nvSpPr>
          <p:cNvPr id="201" name="Rectangle: Rounded Corners 200">
            <a:extLst>
              <a:ext uri="{FF2B5EF4-FFF2-40B4-BE49-F238E27FC236}">
                <a16:creationId xmlns:a16="http://schemas.microsoft.com/office/drawing/2014/main" id="{AB86D9B6-82C3-4137-AD6F-64E49F46F6E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47</a:t>
            </a:r>
          </a:p>
        </p:txBody>
      </p:sp>
      <p:sp>
        <p:nvSpPr>
          <p:cNvPr id="202" name="Rectangle: Rounded Corners 201">
            <a:extLst>
              <a:ext uri="{FF2B5EF4-FFF2-40B4-BE49-F238E27FC236}">
                <a16:creationId xmlns:a16="http://schemas.microsoft.com/office/drawing/2014/main" id="{C47D9FD6-8229-4768-8651-C7A135F7848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46</a:t>
            </a:r>
          </a:p>
        </p:txBody>
      </p:sp>
      <p:sp>
        <p:nvSpPr>
          <p:cNvPr id="203" name="Rectangle: Rounded Corners 202">
            <a:extLst>
              <a:ext uri="{FF2B5EF4-FFF2-40B4-BE49-F238E27FC236}">
                <a16:creationId xmlns:a16="http://schemas.microsoft.com/office/drawing/2014/main" id="{8EA7FA44-F6E2-403F-846E-7D212D188B7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45</a:t>
            </a:r>
          </a:p>
        </p:txBody>
      </p:sp>
      <p:sp>
        <p:nvSpPr>
          <p:cNvPr id="204" name="Rectangle: Rounded Corners 203">
            <a:extLst>
              <a:ext uri="{FF2B5EF4-FFF2-40B4-BE49-F238E27FC236}">
                <a16:creationId xmlns:a16="http://schemas.microsoft.com/office/drawing/2014/main" id="{8DD61BCA-AE53-431C-A3AC-DD8E6FCFF2A2}"/>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44</a:t>
            </a:r>
          </a:p>
        </p:txBody>
      </p:sp>
      <p:sp>
        <p:nvSpPr>
          <p:cNvPr id="205" name="Rectangle: Rounded Corners 204">
            <a:extLst>
              <a:ext uri="{FF2B5EF4-FFF2-40B4-BE49-F238E27FC236}">
                <a16:creationId xmlns:a16="http://schemas.microsoft.com/office/drawing/2014/main" id="{6AAFC83B-B98E-4FE1-8865-7A71774CAF92}"/>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43</a:t>
            </a:r>
          </a:p>
        </p:txBody>
      </p:sp>
      <p:sp>
        <p:nvSpPr>
          <p:cNvPr id="206" name="Rectangle: Rounded Corners 205">
            <a:extLst>
              <a:ext uri="{FF2B5EF4-FFF2-40B4-BE49-F238E27FC236}">
                <a16:creationId xmlns:a16="http://schemas.microsoft.com/office/drawing/2014/main" id="{4B8328EE-481A-43AF-B5CD-A2F8A60F66D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42</a:t>
            </a:r>
          </a:p>
        </p:txBody>
      </p:sp>
      <p:sp>
        <p:nvSpPr>
          <p:cNvPr id="207" name="Rectangle: Rounded Corners 206">
            <a:extLst>
              <a:ext uri="{FF2B5EF4-FFF2-40B4-BE49-F238E27FC236}">
                <a16:creationId xmlns:a16="http://schemas.microsoft.com/office/drawing/2014/main" id="{D27935CA-482E-458B-821F-6ABD93C1EA69}"/>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41</a:t>
            </a:r>
          </a:p>
        </p:txBody>
      </p:sp>
      <p:sp>
        <p:nvSpPr>
          <p:cNvPr id="208" name="Rectangle: Rounded Corners 207">
            <a:extLst>
              <a:ext uri="{FF2B5EF4-FFF2-40B4-BE49-F238E27FC236}">
                <a16:creationId xmlns:a16="http://schemas.microsoft.com/office/drawing/2014/main" id="{688B112F-A43B-4744-B43C-49EB8B348A6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40</a:t>
            </a:r>
          </a:p>
        </p:txBody>
      </p:sp>
      <p:sp>
        <p:nvSpPr>
          <p:cNvPr id="209" name="Rectangle: Rounded Corners 208">
            <a:extLst>
              <a:ext uri="{FF2B5EF4-FFF2-40B4-BE49-F238E27FC236}">
                <a16:creationId xmlns:a16="http://schemas.microsoft.com/office/drawing/2014/main" id="{A396CEF5-E133-4C26-BF87-BD087BC6E04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39</a:t>
            </a:r>
          </a:p>
        </p:txBody>
      </p:sp>
      <p:sp>
        <p:nvSpPr>
          <p:cNvPr id="210" name="Rectangle: Rounded Corners 209">
            <a:extLst>
              <a:ext uri="{FF2B5EF4-FFF2-40B4-BE49-F238E27FC236}">
                <a16:creationId xmlns:a16="http://schemas.microsoft.com/office/drawing/2014/main" id="{CDE88BF6-0A3D-48E4-AB9C-211D320F9EE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38</a:t>
            </a:r>
          </a:p>
        </p:txBody>
      </p:sp>
      <p:sp>
        <p:nvSpPr>
          <p:cNvPr id="211" name="Rectangle: Rounded Corners 210">
            <a:extLst>
              <a:ext uri="{FF2B5EF4-FFF2-40B4-BE49-F238E27FC236}">
                <a16:creationId xmlns:a16="http://schemas.microsoft.com/office/drawing/2014/main" id="{618DD3F0-F179-4267-A347-B0628E7F888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37</a:t>
            </a:r>
          </a:p>
        </p:txBody>
      </p:sp>
      <p:sp>
        <p:nvSpPr>
          <p:cNvPr id="212" name="Rectangle: Rounded Corners 211">
            <a:extLst>
              <a:ext uri="{FF2B5EF4-FFF2-40B4-BE49-F238E27FC236}">
                <a16:creationId xmlns:a16="http://schemas.microsoft.com/office/drawing/2014/main" id="{D40F6939-8A3E-4D07-B89C-0C265FC69C5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36</a:t>
            </a:r>
          </a:p>
        </p:txBody>
      </p:sp>
      <p:sp>
        <p:nvSpPr>
          <p:cNvPr id="213" name="Rectangle: Rounded Corners 212">
            <a:extLst>
              <a:ext uri="{FF2B5EF4-FFF2-40B4-BE49-F238E27FC236}">
                <a16:creationId xmlns:a16="http://schemas.microsoft.com/office/drawing/2014/main" id="{2C8B6533-0D0D-4597-98A9-F17A4AF44FD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35</a:t>
            </a:r>
          </a:p>
        </p:txBody>
      </p:sp>
      <p:sp>
        <p:nvSpPr>
          <p:cNvPr id="214" name="Rectangle: Rounded Corners 213">
            <a:extLst>
              <a:ext uri="{FF2B5EF4-FFF2-40B4-BE49-F238E27FC236}">
                <a16:creationId xmlns:a16="http://schemas.microsoft.com/office/drawing/2014/main" id="{D2ACA7C6-0261-4DA8-BC0D-EDA347064229}"/>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34</a:t>
            </a:r>
          </a:p>
        </p:txBody>
      </p:sp>
      <p:sp>
        <p:nvSpPr>
          <p:cNvPr id="215" name="Rectangle: Rounded Corners 214">
            <a:extLst>
              <a:ext uri="{FF2B5EF4-FFF2-40B4-BE49-F238E27FC236}">
                <a16:creationId xmlns:a16="http://schemas.microsoft.com/office/drawing/2014/main" id="{17A91EDF-170F-4C90-96A3-2D1A1D51C34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33</a:t>
            </a:r>
          </a:p>
        </p:txBody>
      </p:sp>
      <p:sp>
        <p:nvSpPr>
          <p:cNvPr id="216" name="Rectangle: Rounded Corners 215">
            <a:extLst>
              <a:ext uri="{FF2B5EF4-FFF2-40B4-BE49-F238E27FC236}">
                <a16:creationId xmlns:a16="http://schemas.microsoft.com/office/drawing/2014/main" id="{3BE3468E-A364-4FD0-928D-4071539D9D0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32</a:t>
            </a:r>
          </a:p>
        </p:txBody>
      </p:sp>
      <p:sp>
        <p:nvSpPr>
          <p:cNvPr id="217" name="Rectangle: Rounded Corners 216">
            <a:extLst>
              <a:ext uri="{FF2B5EF4-FFF2-40B4-BE49-F238E27FC236}">
                <a16:creationId xmlns:a16="http://schemas.microsoft.com/office/drawing/2014/main" id="{E359459D-6AD8-424C-AE4B-FF421126B18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31</a:t>
            </a:r>
          </a:p>
        </p:txBody>
      </p:sp>
      <p:sp>
        <p:nvSpPr>
          <p:cNvPr id="218" name="Rectangle: Rounded Corners 217">
            <a:extLst>
              <a:ext uri="{FF2B5EF4-FFF2-40B4-BE49-F238E27FC236}">
                <a16:creationId xmlns:a16="http://schemas.microsoft.com/office/drawing/2014/main" id="{DC46BA93-3E09-4449-9F74-EA41B81E749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30</a:t>
            </a:r>
          </a:p>
        </p:txBody>
      </p:sp>
      <p:sp>
        <p:nvSpPr>
          <p:cNvPr id="219" name="Rectangle: Rounded Corners 218">
            <a:extLst>
              <a:ext uri="{FF2B5EF4-FFF2-40B4-BE49-F238E27FC236}">
                <a16:creationId xmlns:a16="http://schemas.microsoft.com/office/drawing/2014/main" id="{1D7905AF-D7E9-41C0-884D-98A25EFC6B8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29</a:t>
            </a:r>
          </a:p>
        </p:txBody>
      </p:sp>
      <p:sp>
        <p:nvSpPr>
          <p:cNvPr id="220" name="Rectangle: Rounded Corners 219">
            <a:extLst>
              <a:ext uri="{FF2B5EF4-FFF2-40B4-BE49-F238E27FC236}">
                <a16:creationId xmlns:a16="http://schemas.microsoft.com/office/drawing/2014/main" id="{D1A444E8-B842-4802-A92D-BF8B5E7F96A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28</a:t>
            </a:r>
          </a:p>
        </p:txBody>
      </p:sp>
      <p:sp>
        <p:nvSpPr>
          <p:cNvPr id="221" name="Rectangle: Rounded Corners 220">
            <a:extLst>
              <a:ext uri="{FF2B5EF4-FFF2-40B4-BE49-F238E27FC236}">
                <a16:creationId xmlns:a16="http://schemas.microsoft.com/office/drawing/2014/main" id="{2FB60FC5-B6B2-454C-8183-C3AD57A21E9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27</a:t>
            </a:r>
          </a:p>
        </p:txBody>
      </p:sp>
      <p:sp>
        <p:nvSpPr>
          <p:cNvPr id="222" name="Rectangle: Rounded Corners 221">
            <a:extLst>
              <a:ext uri="{FF2B5EF4-FFF2-40B4-BE49-F238E27FC236}">
                <a16:creationId xmlns:a16="http://schemas.microsoft.com/office/drawing/2014/main" id="{D9B4CFA9-389D-40B4-948F-073DD24FB93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26</a:t>
            </a:r>
          </a:p>
        </p:txBody>
      </p:sp>
      <p:sp>
        <p:nvSpPr>
          <p:cNvPr id="223" name="Rectangle: Rounded Corners 222">
            <a:extLst>
              <a:ext uri="{FF2B5EF4-FFF2-40B4-BE49-F238E27FC236}">
                <a16:creationId xmlns:a16="http://schemas.microsoft.com/office/drawing/2014/main" id="{7794A4DF-4979-463D-84CC-3CB598EDD1E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25</a:t>
            </a:r>
          </a:p>
        </p:txBody>
      </p:sp>
      <p:sp>
        <p:nvSpPr>
          <p:cNvPr id="224" name="Rectangle: Rounded Corners 223">
            <a:extLst>
              <a:ext uri="{FF2B5EF4-FFF2-40B4-BE49-F238E27FC236}">
                <a16:creationId xmlns:a16="http://schemas.microsoft.com/office/drawing/2014/main" id="{6EE57D50-89AA-40FC-92A6-9E8D7A8B705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24</a:t>
            </a:r>
          </a:p>
        </p:txBody>
      </p:sp>
      <p:sp>
        <p:nvSpPr>
          <p:cNvPr id="225" name="Rectangle: Rounded Corners 224">
            <a:extLst>
              <a:ext uri="{FF2B5EF4-FFF2-40B4-BE49-F238E27FC236}">
                <a16:creationId xmlns:a16="http://schemas.microsoft.com/office/drawing/2014/main" id="{40EE97DB-D6F2-4782-AE31-3CE886AE4B62}"/>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23</a:t>
            </a:r>
          </a:p>
        </p:txBody>
      </p:sp>
      <p:sp>
        <p:nvSpPr>
          <p:cNvPr id="226" name="Rectangle: Rounded Corners 225">
            <a:extLst>
              <a:ext uri="{FF2B5EF4-FFF2-40B4-BE49-F238E27FC236}">
                <a16:creationId xmlns:a16="http://schemas.microsoft.com/office/drawing/2014/main" id="{D21A08AE-544D-4CAE-9762-081453A00D8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22</a:t>
            </a:r>
          </a:p>
        </p:txBody>
      </p:sp>
      <p:sp>
        <p:nvSpPr>
          <p:cNvPr id="227" name="Rectangle: Rounded Corners 226">
            <a:extLst>
              <a:ext uri="{FF2B5EF4-FFF2-40B4-BE49-F238E27FC236}">
                <a16:creationId xmlns:a16="http://schemas.microsoft.com/office/drawing/2014/main" id="{9A337D28-C197-496A-950A-45C11C2FC4C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21</a:t>
            </a:r>
          </a:p>
        </p:txBody>
      </p:sp>
      <p:sp>
        <p:nvSpPr>
          <p:cNvPr id="228" name="Rectangle: Rounded Corners 227">
            <a:extLst>
              <a:ext uri="{FF2B5EF4-FFF2-40B4-BE49-F238E27FC236}">
                <a16:creationId xmlns:a16="http://schemas.microsoft.com/office/drawing/2014/main" id="{49757190-382F-4FBB-A31C-416BF6E2283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20</a:t>
            </a:r>
          </a:p>
        </p:txBody>
      </p:sp>
      <p:sp>
        <p:nvSpPr>
          <p:cNvPr id="229" name="Rectangle: Rounded Corners 228">
            <a:extLst>
              <a:ext uri="{FF2B5EF4-FFF2-40B4-BE49-F238E27FC236}">
                <a16:creationId xmlns:a16="http://schemas.microsoft.com/office/drawing/2014/main" id="{89BEEAFB-93B7-468F-AEA2-97BD8157125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19</a:t>
            </a:r>
          </a:p>
        </p:txBody>
      </p:sp>
      <p:sp>
        <p:nvSpPr>
          <p:cNvPr id="230" name="Rectangle: Rounded Corners 229">
            <a:extLst>
              <a:ext uri="{FF2B5EF4-FFF2-40B4-BE49-F238E27FC236}">
                <a16:creationId xmlns:a16="http://schemas.microsoft.com/office/drawing/2014/main" id="{808C27D1-329E-4EE5-B3D2-E44664D1AF4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18</a:t>
            </a:r>
          </a:p>
        </p:txBody>
      </p:sp>
      <p:sp>
        <p:nvSpPr>
          <p:cNvPr id="231" name="Rectangle: Rounded Corners 230">
            <a:extLst>
              <a:ext uri="{FF2B5EF4-FFF2-40B4-BE49-F238E27FC236}">
                <a16:creationId xmlns:a16="http://schemas.microsoft.com/office/drawing/2014/main" id="{E15F5FB0-D975-44B5-A34B-00CBF77DAF2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17</a:t>
            </a:r>
          </a:p>
        </p:txBody>
      </p:sp>
      <p:sp>
        <p:nvSpPr>
          <p:cNvPr id="232" name="Rectangle: Rounded Corners 231">
            <a:extLst>
              <a:ext uri="{FF2B5EF4-FFF2-40B4-BE49-F238E27FC236}">
                <a16:creationId xmlns:a16="http://schemas.microsoft.com/office/drawing/2014/main" id="{C29B7983-8C7A-4F29-98E6-F26E3CE0EC8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16</a:t>
            </a:r>
          </a:p>
        </p:txBody>
      </p:sp>
      <p:sp>
        <p:nvSpPr>
          <p:cNvPr id="233" name="Rectangle: Rounded Corners 232">
            <a:extLst>
              <a:ext uri="{FF2B5EF4-FFF2-40B4-BE49-F238E27FC236}">
                <a16:creationId xmlns:a16="http://schemas.microsoft.com/office/drawing/2014/main" id="{473B4B5D-3898-4818-8FE0-B68B145A6C8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15</a:t>
            </a:r>
          </a:p>
        </p:txBody>
      </p:sp>
      <p:sp>
        <p:nvSpPr>
          <p:cNvPr id="234" name="Rectangle: Rounded Corners 233">
            <a:extLst>
              <a:ext uri="{FF2B5EF4-FFF2-40B4-BE49-F238E27FC236}">
                <a16:creationId xmlns:a16="http://schemas.microsoft.com/office/drawing/2014/main" id="{BEB53F4D-56CA-4CAF-A7A2-31AFF7A022D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14</a:t>
            </a:r>
          </a:p>
        </p:txBody>
      </p:sp>
      <p:sp>
        <p:nvSpPr>
          <p:cNvPr id="235" name="Rectangle: Rounded Corners 234">
            <a:extLst>
              <a:ext uri="{FF2B5EF4-FFF2-40B4-BE49-F238E27FC236}">
                <a16:creationId xmlns:a16="http://schemas.microsoft.com/office/drawing/2014/main" id="{A43E6816-2A28-4F05-B61F-EC5B1289BF6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13</a:t>
            </a:r>
          </a:p>
        </p:txBody>
      </p:sp>
      <p:sp>
        <p:nvSpPr>
          <p:cNvPr id="236" name="Rectangle: Rounded Corners 235">
            <a:extLst>
              <a:ext uri="{FF2B5EF4-FFF2-40B4-BE49-F238E27FC236}">
                <a16:creationId xmlns:a16="http://schemas.microsoft.com/office/drawing/2014/main" id="{352398CD-19EB-4C8B-BCB2-C14D5BE21E0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12</a:t>
            </a:r>
          </a:p>
        </p:txBody>
      </p:sp>
      <p:sp>
        <p:nvSpPr>
          <p:cNvPr id="237" name="Rectangle: Rounded Corners 236">
            <a:extLst>
              <a:ext uri="{FF2B5EF4-FFF2-40B4-BE49-F238E27FC236}">
                <a16:creationId xmlns:a16="http://schemas.microsoft.com/office/drawing/2014/main" id="{AEF1B9A8-EF5C-4DC4-A847-96933D5E45C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11</a:t>
            </a:r>
          </a:p>
        </p:txBody>
      </p:sp>
      <p:sp>
        <p:nvSpPr>
          <p:cNvPr id="238" name="Rectangle: Rounded Corners 237">
            <a:extLst>
              <a:ext uri="{FF2B5EF4-FFF2-40B4-BE49-F238E27FC236}">
                <a16:creationId xmlns:a16="http://schemas.microsoft.com/office/drawing/2014/main" id="{388EC68A-2916-445B-9077-E9B431B9B26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10</a:t>
            </a:r>
          </a:p>
        </p:txBody>
      </p:sp>
      <p:sp>
        <p:nvSpPr>
          <p:cNvPr id="239" name="Rectangle: Rounded Corners 238">
            <a:extLst>
              <a:ext uri="{FF2B5EF4-FFF2-40B4-BE49-F238E27FC236}">
                <a16:creationId xmlns:a16="http://schemas.microsoft.com/office/drawing/2014/main" id="{EFAD3072-BD25-4E93-A8AF-AF03B76D6AF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09</a:t>
            </a:r>
          </a:p>
        </p:txBody>
      </p:sp>
      <p:sp>
        <p:nvSpPr>
          <p:cNvPr id="240" name="Rectangle: Rounded Corners 239">
            <a:extLst>
              <a:ext uri="{FF2B5EF4-FFF2-40B4-BE49-F238E27FC236}">
                <a16:creationId xmlns:a16="http://schemas.microsoft.com/office/drawing/2014/main" id="{8DB01FDD-794A-49B6-AD61-925D58FAB12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08</a:t>
            </a:r>
          </a:p>
        </p:txBody>
      </p:sp>
      <p:sp>
        <p:nvSpPr>
          <p:cNvPr id="241" name="Rectangle: Rounded Corners 240">
            <a:extLst>
              <a:ext uri="{FF2B5EF4-FFF2-40B4-BE49-F238E27FC236}">
                <a16:creationId xmlns:a16="http://schemas.microsoft.com/office/drawing/2014/main" id="{693F38A6-1E7B-4B15-8D80-63AB48BD4B9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07</a:t>
            </a:r>
          </a:p>
        </p:txBody>
      </p:sp>
      <p:sp>
        <p:nvSpPr>
          <p:cNvPr id="242" name="Rectangle: Rounded Corners 241">
            <a:extLst>
              <a:ext uri="{FF2B5EF4-FFF2-40B4-BE49-F238E27FC236}">
                <a16:creationId xmlns:a16="http://schemas.microsoft.com/office/drawing/2014/main" id="{E9611E38-4460-4D0F-BA30-11CC254227B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06</a:t>
            </a:r>
          </a:p>
        </p:txBody>
      </p:sp>
      <p:sp>
        <p:nvSpPr>
          <p:cNvPr id="243" name="Rectangle: Rounded Corners 242">
            <a:extLst>
              <a:ext uri="{FF2B5EF4-FFF2-40B4-BE49-F238E27FC236}">
                <a16:creationId xmlns:a16="http://schemas.microsoft.com/office/drawing/2014/main" id="{D30E1E80-74F1-463E-AD3E-365D3412D5E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05</a:t>
            </a:r>
          </a:p>
        </p:txBody>
      </p:sp>
      <p:sp>
        <p:nvSpPr>
          <p:cNvPr id="244" name="Rectangle: Rounded Corners 243">
            <a:extLst>
              <a:ext uri="{FF2B5EF4-FFF2-40B4-BE49-F238E27FC236}">
                <a16:creationId xmlns:a16="http://schemas.microsoft.com/office/drawing/2014/main" id="{3DD8ABA6-7616-416E-9510-A7B36991181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04</a:t>
            </a:r>
          </a:p>
        </p:txBody>
      </p:sp>
      <p:sp>
        <p:nvSpPr>
          <p:cNvPr id="245" name="Rectangle: Rounded Corners 244">
            <a:extLst>
              <a:ext uri="{FF2B5EF4-FFF2-40B4-BE49-F238E27FC236}">
                <a16:creationId xmlns:a16="http://schemas.microsoft.com/office/drawing/2014/main" id="{BE8C2427-2FE5-4867-8733-4C93562F04F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03</a:t>
            </a:r>
          </a:p>
        </p:txBody>
      </p:sp>
      <p:sp>
        <p:nvSpPr>
          <p:cNvPr id="246" name="Rectangle: Rounded Corners 245">
            <a:extLst>
              <a:ext uri="{FF2B5EF4-FFF2-40B4-BE49-F238E27FC236}">
                <a16:creationId xmlns:a16="http://schemas.microsoft.com/office/drawing/2014/main" id="{B1ED2A0D-E4A5-49C9-9D20-77F1432B790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02</a:t>
            </a:r>
          </a:p>
        </p:txBody>
      </p:sp>
      <p:sp>
        <p:nvSpPr>
          <p:cNvPr id="247" name="Rectangle: Rounded Corners 246">
            <a:extLst>
              <a:ext uri="{FF2B5EF4-FFF2-40B4-BE49-F238E27FC236}">
                <a16:creationId xmlns:a16="http://schemas.microsoft.com/office/drawing/2014/main" id="{57BECA85-AE7E-44D6-AEA1-83CCF475CC9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01</a:t>
            </a:r>
          </a:p>
        </p:txBody>
      </p:sp>
      <p:sp>
        <p:nvSpPr>
          <p:cNvPr id="248" name="Rectangle: Rounded Corners 247">
            <a:extLst>
              <a:ext uri="{FF2B5EF4-FFF2-40B4-BE49-F238E27FC236}">
                <a16:creationId xmlns:a16="http://schemas.microsoft.com/office/drawing/2014/main" id="{813C850C-22C3-4ACA-ABA1-D0EC38B8655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1 : 00</a:t>
            </a:r>
          </a:p>
        </p:txBody>
      </p:sp>
      <p:sp>
        <p:nvSpPr>
          <p:cNvPr id="249" name="Rectangle: Rounded Corners 248">
            <a:extLst>
              <a:ext uri="{FF2B5EF4-FFF2-40B4-BE49-F238E27FC236}">
                <a16:creationId xmlns:a16="http://schemas.microsoft.com/office/drawing/2014/main" id="{A6138B48-DC9A-4F55-A11C-6E606ACAE27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59</a:t>
            </a:r>
          </a:p>
        </p:txBody>
      </p:sp>
      <p:sp>
        <p:nvSpPr>
          <p:cNvPr id="250" name="Rectangle: Rounded Corners 249">
            <a:extLst>
              <a:ext uri="{FF2B5EF4-FFF2-40B4-BE49-F238E27FC236}">
                <a16:creationId xmlns:a16="http://schemas.microsoft.com/office/drawing/2014/main" id="{84A79CB2-2F1E-40EF-8AEC-48A28D39B76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58</a:t>
            </a:r>
          </a:p>
        </p:txBody>
      </p:sp>
      <p:sp>
        <p:nvSpPr>
          <p:cNvPr id="251" name="Rectangle: Rounded Corners 250">
            <a:extLst>
              <a:ext uri="{FF2B5EF4-FFF2-40B4-BE49-F238E27FC236}">
                <a16:creationId xmlns:a16="http://schemas.microsoft.com/office/drawing/2014/main" id="{80BCDE7A-CBF5-41C4-A3C3-927DB6530C0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57</a:t>
            </a:r>
          </a:p>
        </p:txBody>
      </p:sp>
      <p:sp>
        <p:nvSpPr>
          <p:cNvPr id="252" name="Rectangle: Rounded Corners 251">
            <a:extLst>
              <a:ext uri="{FF2B5EF4-FFF2-40B4-BE49-F238E27FC236}">
                <a16:creationId xmlns:a16="http://schemas.microsoft.com/office/drawing/2014/main" id="{B9F0F8F7-4A09-4BDC-B3AF-E9F14E2E88D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56</a:t>
            </a:r>
          </a:p>
        </p:txBody>
      </p:sp>
      <p:sp>
        <p:nvSpPr>
          <p:cNvPr id="253" name="Rectangle: Rounded Corners 252">
            <a:extLst>
              <a:ext uri="{FF2B5EF4-FFF2-40B4-BE49-F238E27FC236}">
                <a16:creationId xmlns:a16="http://schemas.microsoft.com/office/drawing/2014/main" id="{35104A04-4376-44C6-A318-E502A505016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55</a:t>
            </a:r>
          </a:p>
        </p:txBody>
      </p:sp>
      <p:sp>
        <p:nvSpPr>
          <p:cNvPr id="254" name="Rectangle: Rounded Corners 253">
            <a:extLst>
              <a:ext uri="{FF2B5EF4-FFF2-40B4-BE49-F238E27FC236}">
                <a16:creationId xmlns:a16="http://schemas.microsoft.com/office/drawing/2014/main" id="{1C0C1F4D-CC06-4432-B0B6-C28413FE826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54</a:t>
            </a:r>
          </a:p>
        </p:txBody>
      </p:sp>
      <p:sp>
        <p:nvSpPr>
          <p:cNvPr id="255" name="Rectangle: Rounded Corners 254">
            <a:extLst>
              <a:ext uri="{FF2B5EF4-FFF2-40B4-BE49-F238E27FC236}">
                <a16:creationId xmlns:a16="http://schemas.microsoft.com/office/drawing/2014/main" id="{8226C22B-A013-464E-B965-A4765B37FCA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53</a:t>
            </a:r>
          </a:p>
        </p:txBody>
      </p:sp>
      <p:sp>
        <p:nvSpPr>
          <p:cNvPr id="256" name="Rectangle: Rounded Corners 255">
            <a:extLst>
              <a:ext uri="{FF2B5EF4-FFF2-40B4-BE49-F238E27FC236}">
                <a16:creationId xmlns:a16="http://schemas.microsoft.com/office/drawing/2014/main" id="{52520B67-C9B1-40DD-BA39-A30B6EDD26C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52</a:t>
            </a:r>
          </a:p>
        </p:txBody>
      </p:sp>
      <p:sp>
        <p:nvSpPr>
          <p:cNvPr id="257" name="Rectangle: Rounded Corners 256">
            <a:extLst>
              <a:ext uri="{FF2B5EF4-FFF2-40B4-BE49-F238E27FC236}">
                <a16:creationId xmlns:a16="http://schemas.microsoft.com/office/drawing/2014/main" id="{2927799A-8300-40F3-84D1-C0CC4E9FB2D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51</a:t>
            </a:r>
          </a:p>
        </p:txBody>
      </p:sp>
      <p:sp>
        <p:nvSpPr>
          <p:cNvPr id="258" name="Rectangle: Rounded Corners 257">
            <a:extLst>
              <a:ext uri="{FF2B5EF4-FFF2-40B4-BE49-F238E27FC236}">
                <a16:creationId xmlns:a16="http://schemas.microsoft.com/office/drawing/2014/main" id="{9EFB7D41-2ADE-48EB-8B78-20E465C076A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50</a:t>
            </a:r>
          </a:p>
        </p:txBody>
      </p:sp>
      <p:sp>
        <p:nvSpPr>
          <p:cNvPr id="259" name="Rectangle: Rounded Corners 258">
            <a:extLst>
              <a:ext uri="{FF2B5EF4-FFF2-40B4-BE49-F238E27FC236}">
                <a16:creationId xmlns:a16="http://schemas.microsoft.com/office/drawing/2014/main" id="{C5B83975-409F-40D7-99D1-B9F6760BD9F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49</a:t>
            </a:r>
          </a:p>
        </p:txBody>
      </p:sp>
      <p:sp>
        <p:nvSpPr>
          <p:cNvPr id="260" name="Rectangle: Rounded Corners 259">
            <a:extLst>
              <a:ext uri="{FF2B5EF4-FFF2-40B4-BE49-F238E27FC236}">
                <a16:creationId xmlns:a16="http://schemas.microsoft.com/office/drawing/2014/main" id="{F1B623E7-9380-476F-8A1F-9C4C049848A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48</a:t>
            </a:r>
          </a:p>
        </p:txBody>
      </p:sp>
      <p:sp>
        <p:nvSpPr>
          <p:cNvPr id="261" name="Rectangle: Rounded Corners 260">
            <a:extLst>
              <a:ext uri="{FF2B5EF4-FFF2-40B4-BE49-F238E27FC236}">
                <a16:creationId xmlns:a16="http://schemas.microsoft.com/office/drawing/2014/main" id="{238D6135-ECE5-4AC1-BEBC-0888D577DE1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47</a:t>
            </a:r>
          </a:p>
        </p:txBody>
      </p:sp>
      <p:sp>
        <p:nvSpPr>
          <p:cNvPr id="262" name="Rectangle: Rounded Corners 261">
            <a:extLst>
              <a:ext uri="{FF2B5EF4-FFF2-40B4-BE49-F238E27FC236}">
                <a16:creationId xmlns:a16="http://schemas.microsoft.com/office/drawing/2014/main" id="{8885334D-78CA-4FE1-B616-61CC3F302A0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46</a:t>
            </a:r>
          </a:p>
        </p:txBody>
      </p:sp>
      <p:sp>
        <p:nvSpPr>
          <p:cNvPr id="263" name="Rectangle: Rounded Corners 262">
            <a:extLst>
              <a:ext uri="{FF2B5EF4-FFF2-40B4-BE49-F238E27FC236}">
                <a16:creationId xmlns:a16="http://schemas.microsoft.com/office/drawing/2014/main" id="{8949EF26-6359-4092-B1F7-A270C652E4A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45</a:t>
            </a:r>
          </a:p>
        </p:txBody>
      </p:sp>
      <p:sp>
        <p:nvSpPr>
          <p:cNvPr id="264" name="Rectangle: Rounded Corners 263">
            <a:extLst>
              <a:ext uri="{FF2B5EF4-FFF2-40B4-BE49-F238E27FC236}">
                <a16:creationId xmlns:a16="http://schemas.microsoft.com/office/drawing/2014/main" id="{669B33AD-636C-43D4-BABA-0F96C777667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44</a:t>
            </a:r>
          </a:p>
        </p:txBody>
      </p:sp>
      <p:sp>
        <p:nvSpPr>
          <p:cNvPr id="265" name="Rectangle: Rounded Corners 264">
            <a:extLst>
              <a:ext uri="{FF2B5EF4-FFF2-40B4-BE49-F238E27FC236}">
                <a16:creationId xmlns:a16="http://schemas.microsoft.com/office/drawing/2014/main" id="{0F143CDE-2E7C-445B-BB26-BD8922D1611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66" name="Rectangle: Rounded Corners 265">
            <a:extLst>
              <a:ext uri="{FF2B5EF4-FFF2-40B4-BE49-F238E27FC236}">
                <a16:creationId xmlns:a16="http://schemas.microsoft.com/office/drawing/2014/main" id="{8A40CC9C-72AA-46E3-9C77-369F671E478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42</a:t>
            </a:r>
          </a:p>
        </p:txBody>
      </p:sp>
      <p:sp>
        <p:nvSpPr>
          <p:cNvPr id="267" name="Rectangle: Rounded Corners 266">
            <a:extLst>
              <a:ext uri="{FF2B5EF4-FFF2-40B4-BE49-F238E27FC236}">
                <a16:creationId xmlns:a16="http://schemas.microsoft.com/office/drawing/2014/main" id="{4D4B428B-DE28-4238-B61A-C8152885A4B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41</a:t>
            </a:r>
          </a:p>
        </p:txBody>
      </p:sp>
      <p:sp>
        <p:nvSpPr>
          <p:cNvPr id="268" name="Rectangle: Rounded Corners 267">
            <a:extLst>
              <a:ext uri="{FF2B5EF4-FFF2-40B4-BE49-F238E27FC236}">
                <a16:creationId xmlns:a16="http://schemas.microsoft.com/office/drawing/2014/main" id="{4A2649FE-D40F-4B12-BC2A-69D4B9F69FA9}"/>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40</a:t>
            </a:r>
          </a:p>
        </p:txBody>
      </p:sp>
      <p:sp>
        <p:nvSpPr>
          <p:cNvPr id="269" name="Rectangle: Rounded Corners 268">
            <a:extLst>
              <a:ext uri="{FF2B5EF4-FFF2-40B4-BE49-F238E27FC236}">
                <a16:creationId xmlns:a16="http://schemas.microsoft.com/office/drawing/2014/main" id="{DA66742F-5372-4273-B392-DD23BD5E319F}"/>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39</a:t>
            </a:r>
          </a:p>
        </p:txBody>
      </p:sp>
      <p:sp>
        <p:nvSpPr>
          <p:cNvPr id="270" name="Rectangle: Rounded Corners 269">
            <a:extLst>
              <a:ext uri="{FF2B5EF4-FFF2-40B4-BE49-F238E27FC236}">
                <a16:creationId xmlns:a16="http://schemas.microsoft.com/office/drawing/2014/main" id="{1F14849D-EE6B-4ACB-AF3C-39AD5EAAC4B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38</a:t>
            </a:r>
          </a:p>
        </p:txBody>
      </p:sp>
      <p:sp>
        <p:nvSpPr>
          <p:cNvPr id="271" name="Rectangle: Rounded Corners 270">
            <a:extLst>
              <a:ext uri="{FF2B5EF4-FFF2-40B4-BE49-F238E27FC236}">
                <a16:creationId xmlns:a16="http://schemas.microsoft.com/office/drawing/2014/main" id="{E9E3436D-6600-4F8B-BEA9-E45C6E6978F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37</a:t>
            </a:r>
          </a:p>
        </p:txBody>
      </p:sp>
      <p:sp>
        <p:nvSpPr>
          <p:cNvPr id="272" name="Rectangle: Rounded Corners 271">
            <a:extLst>
              <a:ext uri="{FF2B5EF4-FFF2-40B4-BE49-F238E27FC236}">
                <a16:creationId xmlns:a16="http://schemas.microsoft.com/office/drawing/2014/main" id="{601A09B2-930E-4581-A0EC-DA7D4FDABAD5}"/>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36</a:t>
            </a:r>
          </a:p>
        </p:txBody>
      </p:sp>
      <p:sp>
        <p:nvSpPr>
          <p:cNvPr id="273" name="Rectangle: Rounded Corners 272">
            <a:extLst>
              <a:ext uri="{FF2B5EF4-FFF2-40B4-BE49-F238E27FC236}">
                <a16:creationId xmlns:a16="http://schemas.microsoft.com/office/drawing/2014/main" id="{AEA27419-0605-4E69-9EE1-062165742DB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35</a:t>
            </a:r>
          </a:p>
        </p:txBody>
      </p:sp>
      <p:sp>
        <p:nvSpPr>
          <p:cNvPr id="274" name="Rectangle: Rounded Corners 273">
            <a:extLst>
              <a:ext uri="{FF2B5EF4-FFF2-40B4-BE49-F238E27FC236}">
                <a16:creationId xmlns:a16="http://schemas.microsoft.com/office/drawing/2014/main" id="{37BB4282-B2D2-4513-8546-A47F09908CB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34</a:t>
            </a:r>
          </a:p>
        </p:txBody>
      </p:sp>
      <p:sp>
        <p:nvSpPr>
          <p:cNvPr id="275" name="Rectangle: Rounded Corners 274">
            <a:extLst>
              <a:ext uri="{FF2B5EF4-FFF2-40B4-BE49-F238E27FC236}">
                <a16:creationId xmlns:a16="http://schemas.microsoft.com/office/drawing/2014/main" id="{91209B3A-99B3-4AF0-BAAB-34AC663F465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43</a:t>
            </a:r>
          </a:p>
        </p:txBody>
      </p:sp>
      <p:sp>
        <p:nvSpPr>
          <p:cNvPr id="276" name="Rectangle: Rounded Corners 275">
            <a:extLst>
              <a:ext uri="{FF2B5EF4-FFF2-40B4-BE49-F238E27FC236}">
                <a16:creationId xmlns:a16="http://schemas.microsoft.com/office/drawing/2014/main" id="{226C6181-3C98-4A21-910C-A2BD50B0764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32</a:t>
            </a:r>
          </a:p>
        </p:txBody>
      </p:sp>
      <p:sp>
        <p:nvSpPr>
          <p:cNvPr id="277" name="Rectangle: Rounded Corners 276">
            <a:extLst>
              <a:ext uri="{FF2B5EF4-FFF2-40B4-BE49-F238E27FC236}">
                <a16:creationId xmlns:a16="http://schemas.microsoft.com/office/drawing/2014/main" id="{812B5BED-9E1E-4B3D-B8FB-88D872D920A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31</a:t>
            </a:r>
          </a:p>
        </p:txBody>
      </p:sp>
      <p:sp>
        <p:nvSpPr>
          <p:cNvPr id="278" name="Rectangle: Rounded Corners 277">
            <a:extLst>
              <a:ext uri="{FF2B5EF4-FFF2-40B4-BE49-F238E27FC236}">
                <a16:creationId xmlns:a16="http://schemas.microsoft.com/office/drawing/2014/main" id="{006B6E21-3954-498B-90DD-7CD74F95CB6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279" name="Rectangle: Rounded Corners 278">
            <a:extLst>
              <a:ext uri="{FF2B5EF4-FFF2-40B4-BE49-F238E27FC236}">
                <a16:creationId xmlns:a16="http://schemas.microsoft.com/office/drawing/2014/main" id="{3B2A1A8F-3F76-4DD0-AB06-9BB51C2D9F1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280" name="Rectangle: Rounded Corners 279">
            <a:extLst>
              <a:ext uri="{FF2B5EF4-FFF2-40B4-BE49-F238E27FC236}">
                <a16:creationId xmlns:a16="http://schemas.microsoft.com/office/drawing/2014/main" id="{84345D81-C00A-4420-85C9-7D1E46E0325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281" name="Rectangle: Rounded Corners 280">
            <a:extLst>
              <a:ext uri="{FF2B5EF4-FFF2-40B4-BE49-F238E27FC236}">
                <a16:creationId xmlns:a16="http://schemas.microsoft.com/office/drawing/2014/main" id="{B27C2777-5036-4418-A054-60B86647D16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282" name="Rectangle: Rounded Corners 281">
            <a:extLst>
              <a:ext uri="{FF2B5EF4-FFF2-40B4-BE49-F238E27FC236}">
                <a16:creationId xmlns:a16="http://schemas.microsoft.com/office/drawing/2014/main" id="{B89BE199-8EB1-4A90-9789-E3F5E5CE1CA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283" name="Rectangle: Rounded Corners 282">
            <a:extLst>
              <a:ext uri="{FF2B5EF4-FFF2-40B4-BE49-F238E27FC236}">
                <a16:creationId xmlns:a16="http://schemas.microsoft.com/office/drawing/2014/main" id="{C9576B41-708A-4AC7-B611-B84CFD74669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284" name="Rectangle: Rounded Corners 283">
            <a:extLst>
              <a:ext uri="{FF2B5EF4-FFF2-40B4-BE49-F238E27FC236}">
                <a16:creationId xmlns:a16="http://schemas.microsoft.com/office/drawing/2014/main" id="{2979E613-E237-4BF9-9D22-143A86A52DC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285" name="Rectangle: Rounded Corners 284">
            <a:extLst>
              <a:ext uri="{FF2B5EF4-FFF2-40B4-BE49-F238E27FC236}">
                <a16:creationId xmlns:a16="http://schemas.microsoft.com/office/drawing/2014/main" id="{60C50442-FFE3-4AD1-80B6-C503B2DFD62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286" name="Rectangle: Rounded Corners 285">
            <a:extLst>
              <a:ext uri="{FF2B5EF4-FFF2-40B4-BE49-F238E27FC236}">
                <a16:creationId xmlns:a16="http://schemas.microsoft.com/office/drawing/2014/main" id="{3EB82925-E31A-46D3-889C-E83D80AAD56A}"/>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287" name="Rectangle: Rounded Corners 286">
            <a:extLst>
              <a:ext uri="{FF2B5EF4-FFF2-40B4-BE49-F238E27FC236}">
                <a16:creationId xmlns:a16="http://schemas.microsoft.com/office/drawing/2014/main" id="{BB222DE6-4B1C-4128-886E-569AB520F7D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288" name="Rectangle: Rounded Corners 287">
            <a:extLst>
              <a:ext uri="{FF2B5EF4-FFF2-40B4-BE49-F238E27FC236}">
                <a16:creationId xmlns:a16="http://schemas.microsoft.com/office/drawing/2014/main" id="{D1688C95-F1D3-40CB-B53A-862779C44520}"/>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289" name="Rectangle: Rounded Corners 288">
            <a:extLst>
              <a:ext uri="{FF2B5EF4-FFF2-40B4-BE49-F238E27FC236}">
                <a16:creationId xmlns:a16="http://schemas.microsoft.com/office/drawing/2014/main" id="{29A616E7-E4D4-4CDF-8DD5-FCA1DC916AB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290" name="Rectangle: Rounded Corners 289">
            <a:extLst>
              <a:ext uri="{FF2B5EF4-FFF2-40B4-BE49-F238E27FC236}">
                <a16:creationId xmlns:a16="http://schemas.microsoft.com/office/drawing/2014/main" id="{3C4776F0-38CE-42B7-9EA3-B8C98E497278}"/>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291" name="Rectangle: Rounded Corners 290">
            <a:extLst>
              <a:ext uri="{FF2B5EF4-FFF2-40B4-BE49-F238E27FC236}">
                <a16:creationId xmlns:a16="http://schemas.microsoft.com/office/drawing/2014/main" id="{013EFFDF-C0C4-4A66-9EC5-71D471BB4F0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292" name="Rectangle: Rounded Corners 291">
            <a:extLst>
              <a:ext uri="{FF2B5EF4-FFF2-40B4-BE49-F238E27FC236}">
                <a16:creationId xmlns:a16="http://schemas.microsoft.com/office/drawing/2014/main" id="{827EAD16-9F68-4F84-8E31-7C3F9B07F99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293" name="Rectangle: Rounded Corners 292">
            <a:extLst>
              <a:ext uri="{FF2B5EF4-FFF2-40B4-BE49-F238E27FC236}">
                <a16:creationId xmlns:a16="http://schemas.microsoft.com/office/drawing/2014/main" id="{D3B7FFF3-C827-4401-8D03-D7C94000664D}"/>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294" name="Rectangle: Rounded Corners 293">
            <a:extLst>
              <a:ext uri="{FF2B5EF4-FFF2-40B4-BE49-F238E27FC236}">
                <a16:creationId xmlns:a16="http://schemas.microsoft.com/office/drawing/2014/main" id="{B24E2360-89C2-4AD8-B5D2-F0813A20794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295" name="Rectangle: Rounded Corners 294">
            <a:extLst>
              <a:ext uri="{FF2B5EF4-FFF2-40B4-BE49-F238E27FC236}">
                <a16:creationId xmlns:a16="http://schemas.microsoft.com/office/drawing/2014/main" id="{86B20AB1-1FE5-4E6A-8AA9-9290BB265427}"/>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296" name="Rectangle: Rounded Corners 295">
            <a:extLst>
              <a:ext uri="{FF2B5EF4-FFF2-40B4-BE49-F238E27FC236}">
                <a16:creationId xmlns:a16="http://schemas.microsoft.com/office/drawing/2014/main" id="{3EBC26EA-83A9-4CFB-9FA6-86E6EDDBFED1}"/>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297" name="Rectangle: Rounded Corners 296">
            <a:extLst>
              <a:ext uri="{FF2B5EF4-FFF2-40B4-BE49-F238E27FC236}">
                <a16:creationId xmlns:a16="http://schemas.microsoft.com/office/drawing/2014/main" id="{B210AB7D-D8D9-45A9-9165-1446ED06335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298" name="Rectangle: Rounded Corners 297">
            <a:extLst>
              <a:ext uri="{FF2B5EF4-FFF2-40B4-BE49-F238E27FC236}">
                <a16:creationId xmlns:a16="http://schemas.microsoft.com/office/drawing/2014/main" id="{1A94A921-1B45-4D94-92AB-B2A21D19784C}"/>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299" name="Rectangle: Rounded Corners 298">
            <a:extLst>
              <a:ext uri="{FF2B5EF4-FFF2-40B4-BE49-F238E27FC236}">
                <a16:creationId xmlns:a16="http://schemas.microsoft.com/office/drawing/2014/main" id="{4C997221-7729-43CD-A336-C65F220A4B8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00" name="Rectangle: Rounded Corners 299">
            <a:extLst>
              <a:ext uri="{FF2B5EF4-FFF2-40B4-BE49-F238E27FC236}">
                <a16:creationId xmlns:a16="http://schemas.microsoft.com/office/drawing/2014/main" id="{10A958D4-FBA7-4890-9175-F0D80816457B}"/>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01" name="Rectangle: Rounded Corners 300">
            <a:extLst>
              <a:ext uri="{FF2B5EF4-FFF2-40B4-BE49-F238E27FC236}">
                <a16:creationId xmlns:a16="http://schemas.microsoft.com/office/drawing/2014/main" id="{2ECFFF24-333C-4EF3-9B9A-F023160CFD9E}"/>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02" name="Rectangle: Rounded Corners 301">
            <a:extLst>
              <a:ext uri="{FF2B5EF4-FFF2-40B4-BE49-F238E27FC236}">
                <a16:creationId xmlns:a16="http://schemas.microsoft.com/office/drawing/2014/main" id="{6E4283AE-6509-4B86-922A-FC910BB38A03}"/>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03" name="Rectangle: Rounded Corners 302">
            <a:extLst>
              <a:ext uri="{FF2B5EF4-FFF2-40B4-BE49-F238E27FC236}">
                <a16:creationId xmlns:a16="http://schemas.microsoft.com/office/drawing/2014/main" id="{EA2A9522-BEC3-4021-847E-0D53A45C7D24}"/>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04" name="Rectangle: Rounded Corners 303">
            <a:extLst>
              <a:ext uri="{FF2B5EF4-FFF2-40B4-BE49-F238E27FC236}">
                <a16:creationId xmlns:a16="http://schemas.microsoft.com/office/drawing/2014/main" id="{AAB34DC6-6503-4892-BC66-AB134B8349F6}"/>
              </a:ext>
            </a:extLst>
          </p:cNvPr>
          <p:cNvSpPr/>
          <p:nvPr/>
        </p:nvSpPr>
        <p:spPr>
          <a:xfrm>
            <a:off x="9899373" y="5754757"/>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305" name="Rectangle: Rounded Corners 304">
            <a:extLst>
              <a:ext uri="{FF2B5EF4-FFF2-40B4-BE49-F238E27FC236}">
                <a16:creationId xmlns:a16="http://schemas.microsoft.com/office/drawing/2014/main" id="{547B22DE-89DB-4576-B2F0-7AE5BD933E47}"/>
              </a:ext>
            </a:extLst>
          </p:cNvPr>
          <p:cNvSpPr/>
          <p:nvPr/>
        </p:nvSpPr>
        <p:spPr>
          <a:xfrm>
            <a:off x="9899373" y="57547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306" name="Rectangle: Rounded Corners 305">
            <a:extLst>
              <a:ext uri="{FF2B5EF4-FFF2-40B4-BE49-F238E27FC236}">
                <a16:creationId xmlns:a16="http://schemas.microsoft.com/office/drawing/2014/main" id="{70918098-888C-40AF-B3FF-91A2D41498A1}"/>
              </a:ext>
            </a:extLst>
          </p:cNvPr>
          <p:cNvSpPr/>
          <p:nvPr/>
        </p:nvSpPr>
        <p:spPr>
          <a:xfrm>
            <a:off x="9899373" y="57547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307" name="Rectangle: Rounded Corners 306">
            <a:extLst>
              <a:ext uri="{FF2B5EF4-FFF2-40B4-BE49-F238E27FC236}">
                <a16:creationId xmlns:a16="http://schemas.microsoft.com/office/drawing/2014/main" id="{66CE48D6-1504-4C99-B1BE-711AE38300EF}"/>
              </a:ext>
            </a:extLst>
          </p:cNvPr>
          <p:cNvSpPr/>
          <p:nvPr/>
        </p:nvSpPr>
        <p:spPr>
          <a:xfrm>
            <a:off x="9899373" y="57547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308" name="Rectangle: Rounded Corners 307">
            <a:extLst>
              <a:ext uri="{FF2B5EF4-FFF2-40B4-BE49-F238E27FC236}">
                <a16:creationId xmlns:a16="http://schemas.microsoft.com/office/drawing/2014/main" id="{263C9F6F-5895-4CF0-9E0C-2C5677F58BE8}"/>
              </a:ext>
            </a:extLst>
          </p:cNvPr>
          <p:cNvSpPr/>
          <p:nvPr/>
        </p:nvSpPr>
        <p:spPr>
          <a:xfrm>
            <a:off x="9899373" y="57547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309" name="Rectangle: Rounded Corners 308">
            <a:extLst>
              <a:ext uri="{FF2B5EF4-FFF2-40B4-BE49-F238E27FC236}">
                <a16:creationId xmlns:a16="http://schemas.microsoft.com/office/drawing/2014/main" id="{3134C11F-04DD-4B33-AFE2-47D040755C82}"/>
              </a:ext>
            </a:extLst>
          </p:cNvPr>
          <p:cNvSpPr/>
          <p:nvPr/>
        </p:nvSpPr>
        <p:spPr>
          <a:xfrm>
            <a:off x="9899373" y="5754757"/>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310" name="Picture 309">
            <a:extLst>
              <a:ext uri="{FF2B5EF4-FFF2-40B4-BE49-F238E27FC236}">
                <a16:creationId xmlns:a16="http://schemas.microsoft.com/office/drawing/2014/main" id="{394B0D6F-6C18-4857-A1CC-E9FB22310B48}"/>
              </a:ext>
            </a:extLst>
          </p:cNvPr>
          <p:cNvPicPr>
            <a:picLocks noChangeAspect="1"/>
          </p:cNvPicPr>
          <p:nvPr/>
        </p:nvPicPr>
        <p:blipFill>
          <a:blip r:embed="rId3"/>
          <a:stretch>
            <a:fillRect/>
          </a:stretch>
        </p:blipFill>
        <p:spPr>
          <a:xfrm>
            <a:off x="1203048" y="1842659"/>
            <a:ext cx="8696325" cy="5015341"/>
          </a:xfrm>
          <a:prstGeom prst="rect">
            <a:avLst/>
          </a:prstGeom>
        </p:spPr>
      </p:pic>
      <p:sp>
        <p:nvSpPr>
          <p:cNvPr id="311" name="TextBox 310">
            <a:extLst>
              <a:ext uri="{FF2B5EF4-FFF2-40B4-BE49-F238E27FC236}">
                <a16:creationId xmlns:a16="http://schemas.microsoft.com/office/drawing/2014/main" id="{7E608212-0AD8-4ED6-8EE1-4547E9A18A45}"/>
              </a:ext>
            </a:extLst>
          </p:cNvPr>
          <p:cNvSpPr txBox="1"/>
          <p:nvPr/>
        </p:nvSpPr>
        <p:spPr>
          <a:xfrm>
            <a:off x="0" y="0"/>
            <a:ext cx="2076450" cy="830997"/>
          </a:xfrm>
          <a:prstGeom prst="rect">
            <a:avLst/>
          </a:prstGeom>
          <a:ln w="38100">
            <a:prstDash val="dashDot"/>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HOẠT ĐỘNG NHÓM:</a:t>
            </a:r>
          </a:p>
        </p:txBody>
      </p:sp>
      <p:sp>
        <p:nvSpPr>
          <p:cNvPr id="313" name="TextBox 312">
            <a:extLst>
              <a:ext uri="{FF2B5EF4-FFF2-40B4-BE49-F238E27FC236}">
                <a16:creationId xmlns:a16="http://schemas.microsoft.com/office/drawing/2014/main" id="{147444CC-7005-4F25-BEDB-2E7567B8CE4F}"/>
              </a:ext>
            </a:extLst>
          </p:cNvPr>
          <p:cNvSpPr txBox="1"/>
          <p:nvPr/>
        </p:nvSpPr>
        <p:spPr>
          <a:xfrm>
            <a:off x="1203048" y="1300897"/>
            <a:ext cx="8696325" cy="1539139"/>
          </a:xfrm>
          <a:prstGeom prst="rect">
            <a:avLst/>
          </a:prstGeom>
          <a:ln w="38100">
            <a:prstDash val="dashDot"/>
          </a:ln>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a:lnSpc>
                <a:spcPct val="115000"/>
              </a:lnSpc>
              <a:spcBef>
                <a:spcPts val="0"/>
              </a:spcBef>
              <a:spcAft>
                <a:spcPts val="1000"/>
              </a:spcAft>
              <a:tabLst>
                <a:tab pos="962660" algn="l"/>
              </a:tabLst>
            </a:pPr>
            <a:r>
              <a:rPr lang="en-US" sz="2800" dirty="0" err="1">
                <a:latin typeface="Times New Roman" panose="02020603050405020304" pitchFamily="18" charset="0"/>
                <a:ea typeface="Calibri" panose="020F0502020204030204" pitchFamily="34" charset="0"/>
                <a:cs typeface="Times New Roman" panose="02020603050405020304" pitchFamily="18" charset="0"/>
              </a:rPr>
              <a:t>D</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án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đã</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sưu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tầm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giấy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bìa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phẩm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thêm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đẹp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từng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tiện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2580279597"/>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87"/>
                                        </p:tgtEl>
                                      </p:cBhvr>
                                    </p:animEffect>
                                    <p:animScale>
                                      <p:cBhvr>
                                        <p:cTn id="7" dur="250" autoRev="1" fill="hold"/>
                                        <p:tgtEl>
                                          <p:spTgt spid="187"/>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188"/>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189"/>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190"/>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191"/>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192"/>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193"/>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194"/>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195"/>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196"/>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197"/>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198"/>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199"/>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200"/>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201"/>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202"/>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203"/>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204"/>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205"/>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206"/>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207"/>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208"/>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209"/>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210"/>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211"/>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212"/>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213"/>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214"/>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215"/>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216"/>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217"/>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218"/>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219"/>
                                        </p:tgtEl>
                                        <p:attrNameLst>
                                          <p:attrName>style.visibility</p:attrName>
                                        </p:attrNameLst>
                                      </p:cBhvr>
                                      <p:to>
                                        <p:strVal val="visible"/>
                                      </p:to>
                                    </p:set>
                                  </p:childTnLst>
                                </p:cTn>
                              </p:par>
                            </p:childTnLst>
                          </p:cTn>
                        </p:par>
                        <p:par>
                          <p:cTn id="104" fill="hold">
                            <p:stCondLst>
                              <p:cond delay="32500"/>
                            </p:stCondLst>
                            <p:childTnLst>
                              <p:par>
                                <p:cTn id="105" presetID="1" presetClass="entr" presetSubtype="0" fill="hold" grpId="0" nodeType="afterEffect">
                                  <p:stCondLst>
                                    <p:cond delay="0"/>
                                  </p:stCondLst>
                                  <p:childTnLst>
                                    <p:set>
                                      <p:cBhvr>
                                        <p:cTn id="106" dur="1" fill="hold">
                                          <p:stCondLst>
                                            <p:cond delay="999"/>
                                          </p:stCondLst>
                                        </p:cTn>
                                        <p:tgtEl>
                                          <p:spTgt spid="220"/>
                                        </p:tgtEl>
                                        <p:attrNameLst>
                                          <p:attrName>style.visibility</p:attrName>
                                        </p:attrNameLst>
                                      </p:cBhvr>
                                      <p:to>
                                        <p:strVal val="visible"/>
                                      </p:to>
                                    </p:set>
                                  </p:childTnLst>
                                </p:cTn>
                              </p:par>
                            </p:childTnLst>
                          </p:cTn>
                        </p:par>
                        <p:par>
                          <p:cTn id="107" fill="hold">
                            <p:stCondLst>
                              <p:cond delay="33500"/>
                            </p:stCondLst>
                            <p:childTnLst>
                              <p:par>
                                <p:cTn id="108" presetID="1" presetClass="entr" presetSubtype="0" fill="hold" grpId="0" nodeType="afterEffect">
                                  <p:stCondLst>
                                    <p:cond delay="0"/>
                                  </p:stCondLst>
                                  <p:childTnLst>
                                    <p:set>
                                      <p:cBhvr>
                                        <p:cTn id="109" dur="1" fill="hold">
                                          <p:stCondLst>
                                            <p:cond delay="999"/>
                                          </p:stCondLst>
                                        </p:cTn>
                                        <p:tgtEl>
                                          <p:spTgt spid="221"/>
                                        </p:tgtEl>
                                        <p:attrNameLst>
                                          <p:attrName>style.visibility</p:attrName>
                                        </p:attrNameLst>
                                      </p:cBhvr>
                                      <p:to>
                                        <p:strVal val="visible"/>
                                      </p:to>
                                    </p:set>
                                  </p:childTnLst>
                                </p:cTn>
                              </p:par>
                            </p:childTnLst>
                          </p:cTn>
                        </p:par>
                        <p:par>
                          <p:cTn id="110" fill="hold">
                            <p:stCondLst>
                              <p:cond delay="34500"/>
                            </p:stCondLst>
                            <p:childTnLst>
                              <p:par>
                                <p:cTn id="111" presetID="1" presetClass="entr" presetSubtype="0" fill="hold" grpId="0" nodeType="afterEffect">
                                  <p:stCondLst>
                                    <p:cond delay="0"/>
                                  </p:stCondLst>
                                  <p:childTnLst>
                                    <p:set>
                                      <p:cBhvr>
                                        <p:cTn id="112" dur="1" fill="hold">
                                          <p:stCondLst>
                                            <p:cond delay="999"/>
                                          </p:stCondLst>
                                        </p:cTn>
                                        <p:tgtEl>
                                          <p:spTgt spid="222"/>
                                        </p:tgtEl>
                                        <p:attrNameLst>
                                          <p:attrName>style.visibility</p:attrName>
                                        </p:attrNameLst>
                                      </p:cBhvr>
                                      <p:to>
                                        <p:strVal val="visible"/>
                                      </p:to>
                                    </p:set>
                                  </p:childTnLst>
                                </p:cTn>
                              </p:par>
                            </p:childTnLst>
                          </p:cTn>
                        </p:par>
                        <p:par>
                          <p:cTn id="113" fill="hold">
                            <p:stCondLst>
                              <p:cond delay="35500"/>
                            </p:stCondLst>
                            <p:childTnLst>
                              <p:par>
                                <p:cTn id="114" presetID="1" presetClass="entr" presetSubtype="0" fill="hold" grpId="0" nodeType="afterEffect">
                                  <p:stCondLst>
                                    <p:cond delay="0"/>
                                  </p:stCondLst>
                                  <p:childTnLst>
                                    <p:set>
                                      <p:cBhvr>
                                        <p:cTn id="115" dur="1" fill="hold">
                                          <p:stCondLst>
                                            <p:cond delay="999"/>
                                          </p:stCondLst>
                                        </p:cTn>
                                        <p:tgtEl>
                                          <p:spTgt spid="223"/>
                                        </p:tgtEl>
                                        <p:attrNameLst>
                                          <p:attrName>style.visibility</p:attrName>
                                        </p:attrNameLst>
                                      </p:cBhvr>
                                      <p:to>
                                        <p:strVal val="visible"/>
                                      </p:to>
                                    </p:set>
                                  </p:childTnLst>
                                </p:cTn>
                              </p:par>
                            </p:childTnLst>
                          </p:cTn>
                        </p:par>
                        <p:par>
                          <p:cTn id="116" fill="hold">
                            <p:stCondLst>
                              <p:cond delay="36500"/>
                            </p:stCondLst>
                            <p:childTnLst>
                              <p:par>
                                <p:cTn id="117" presetID="1" presetClass="entr" presetSubtype="0" fill="hold" grpId="0" nodeType="afterEffect">
                                  <p:stCondLst>
                                    <p:cond delay="0"/>
                                  </p:stCondLst>
                                  <p:childTnLst>
                                    <p:set>
                                      <p:cBhvr>
                                        <p:cTn id="118" dur="1" fill="hold">
                                          <p:stCondLst>
                                            <p:cond delay="999"/>
                                          </p:stCondLst>
                                        </p:cTn>
                                        <p:tgtEl>
                                          <p:spTgt spid="224"/>
                                        </p:tgtEl>
                                        <p:attrNameLst>
                                          <p:attrName>style.visibility</p:attrName>
                                        </p:attrNameLst>
                                      </p:cBhvr>
                                      <p:to>
                                        <p:strVal val="visible"/>
                                      </p:to>
                                    </p:set>
                                  </p:childTnLst>
                                </p:cTn>
                              </p:par>
                            </p:childTnLst>
                          </p:cTn>
                        </p:par>
                        <p:par>
                          <p:cTn id="119" fill="hold">
                            <p:stCondLst>
                              <p:cond delay="37500"/>
                            </p:stCondLst>
                            <p:childTnLst>
                              <p:par>
                                <p:cTn id="120" presetID="1" presetClass="entr" presetSubtype="0" fill="hold" grpId="0" nodeType="afterEffect">
                                  <p:stCondLst>
                                    <p:cond delay="0"/>
                                  </p:stCondLst>
                                  <p:childTnLst>
                                    <p:set>
                                      <p:cBhvr>
                                        <p:cTn id="121" dur="1" fill="hold">
                                          <p:stCondLst>
                                            <p:cond delay="999"/>
                                          </p:stCondLst>
                                        </p:cTn>
                                        <p:tgtEl>
                                          <p:spTgt spid="225"/>
                                        </p:tgtEl>
                                        <p:attrNameLst>
                                          <p:attrName>style.visibility</p:attrName>
                                        </p:attrNameLst>
                                      </p:cBhvr>
                                      <p:to>
                                        <p:strVal val="visible"/>
                                      </p:to>
                                    </p:set>
                                  </p:childTnLst>
                                </p:cTn>
                              </p:par>
                            </p:childTnLst>
                          </p:cTn>
                        </p:par>
                        <p:par>
                          <p:cTn id="122" fill="hold">
                            <p:stCondLst>
                              <p:cond delay="38500"/>
                            </p:stCondLst>
                            <p:childTnLst>
                              <p:par>
                                <p:cTn id="123" presetID="1" presetClass="entr" presetSubtype="0" fill="hold" grpId="0" nodeType="afterEffect">
                                  <p:stCondLst>
                                    <p:cond delay="0"/>
                                  </p:stCondLst>
                                  <p:childTnLst>
                                    <p:set>
                                      <p:cBhvr>
                                        <p:cTn id="124" dur="1" fill="hold">
                                          <p:stCondLst>
                                            <p:cond delay="999"/>
                                          </p:stCondLst>
                                        </p:cTn>
                                        <p:tgtEl>
                                          <p:spTgt spid="226"/>
                                        </p:tgtEl>
                                        <p:attrNameLst>
                                          <p:attrName>style.visibility</p:attrName>
                                        </p:attrNameLst>
                                      </p:cBhvr>
                                      <p:to>
                                        <p:strVal val="visible"/>
                                      </p:to>
                                    </p:set>
                                  </p:childTnLst>
                                </p:cTn>
                              </p:par>
                            </p:childTnLst>
                          </p:cTn>
                        </p:par>
                        <p:par>
                          <p:cTn id="125" fill="hold">
                            <p:stCondLst>
                              <p:cond delay="39500"/>
                            </p:stCondLst>
                            <p:childTnLst>
                              <p:par>
                                <p:cTn id="126" presetID="1" presetClass="entr" presetSubtype="0" fill="hold" grpId="0" nodeType="afterEffect">
                                  <p:stCondLst>
                                    <p:cond delay="0"/>
                                  </p:stCondLst>
                                  <p:childTnLst>
                                    <p:set>
                                      <p:cBhvr>
                                        <p:cTn id="127" dur="1" fill="hold">
                                          <p:stCondLst>
                                            <p:cond delay="999"/>
                                          </p:stCondLst>
                                        </p:cTn>
                                        <p:tgtEl>
                                          <p:spTgt spid="227"/>
                                        </p:tgtEl>
                                        <p:attrNameLst>
                                          <p:attrName>style.visibility</p:attrName>
                                        </p:attrNameLst>
                                      </p:cBhvr>
                                      <p:to>
                                        <p:strVal val="visible"/>
                                      </p:to>
                                    </p:set>
                                  </p:childTnLst>
                                </p:cTn>
                              </p:par>
                            </p:childTnLst>
                          </p:cTn>
                        </p:par>
                        <p:par>
                          <p:cTn id="128" fill="hold">
                            <p:stCondLst>
                              <p:cond delay="40500"/>
                            </p:stCondLst>
                            <p:childTnLst>
                              <p:par>
                                <p:cTn id="129" presetID="1" presetClass="entr" presetSubtype="0" fill="hold" grpId="0" nodeType="afterEffect">
                                  <p:stCondLst>
                                    <p:cond delay="0"/>
                                  </p:stCondLst>
                                  <p:childTnLst>
                                    <p:set>
                                      <p:cBhvr>
                                        <p:cTn id="130" dur="1" fill="hold">
                                          <p:stCondLst>
                                            <p:cond delay="999"/>
                                          </p:stCondLst>
                                        </p:cTn>
                                        <p:tgtEl>
                                          <p:spTgt spid="228"/>
                                        </p:tgtEl>
                                        <p:attrNameLst>
                                          <p:attrName>style.visibility</p:attrName>
                                        </p:attrNameLst>
                                      </p:cBhvr>
                                      <p:to>
                                        <p:strVal val="visible"/>
                                      </p:to>
                                    </p:set>
                                  </p:childTnLst>
                                </p:cTn>
                              </p:par>
                            </p:childTnLst>
                          </p:cTn>
                        </p:par>
                        <p:par>
                          <p:cTn id="131" fill="hold">
                            <p:stCondLst>
                              <p:cond delay="41500"/>
                            </p:stCondLst>
                            <p:childTnLst>
                              <p:par>
                                <p:cTn id="132" presetID="1" presetClass="entr" presetSubtype="0" fill="hold" grpId="0" nodeType="afterEffect">
                                  <p:stCondLst>
                                    <p:cond delay="0"/>
                                  </p:stCondLst>
                                  <p:childTnLst>
                                    <p:set>
                                      <p:cBhvr>
                                        <p:cTn id="133" dur="1" fill="hold">
                                          <p:stCondLst>
                                            <p:cond delay="999"/>
                                          </p:stCondLst>
                                        </p:cTn>
                                        <p:tgtEl>
                                          <p:spTgt spid="229"/>
                                        </p:tgtEl>
                                        <p:attrNameLst>
                                          <p:attrName>style.visibility</p:attrName>
                                        </p:attrNameLst>
                                      </p:cBhvr>
                                      <p:to>
                                        <p:strVal val="visible"/>
                                      </p:to>
                                    </p:set>
                                  </p:childTnLst>
                                </p:cTn>
                              </p:par>
                            </p:childTnLst>
                          </p:cTn>
                        </p:par>
                        <p:par>
                          <p:cTn id="134" fill="hold">
                            <p:stCondLst>
                              <p:cond delay="42500"/>
                            </p:stCondLst>
                            <p:childTnLst>
                              <p:par>
                                <p:cTn id="135" presetID="1" presetClass="entr" presetSubtype="0" fill="hold" grpId="0" nodeType="afterEffect">
                                  <p:stCondLst>
                                    <p:cond delay="0"/>
                                  </p:stCondLst>
                                  <p:childTnLst>
                                    <p:set>
                                      <p:cBhvr>
                                        <p:cTn id="136" dur="1" fill="hold">
                                          <p:stCondLst>
                                            <p:cond delay="999"/>
                                          </p:stCondLst>
                                        </p:cTn>
                                        <p:tgtEl>
                                          <p:spTgt spid="230"/>
                                        </p:tgtEl>
                                        <p:attrNameLst>
                                          <p:attrName>style.visibility</p:attrName>
                                        </p:attrNameLst>
                                      </p:cBhvr>
                                      <p:to>
                                        <p:strVal val="visible"/>
                                      </p:to>
                                    </p:set>
                                  </p:childTnLst>
                                </p:cTn>
                              </p:par>
                            </p:childTnLst>
                          </p:cTn>
                        </p:par>
                        <p:par>
                          <p:cTn id="137" fill="hold">
                            <p:stCondLst>
                              <p:cond delay="43500"/>
                            </p:stCondLst>
                            <p:childTnLst>
                              <p:par>
                                <p:cTn id="138" presetID="1" presetClass="entr" presetSubtype="0" fill="hold" grpId="0" nodeType="afterEffect">
                                  <p:stCondLst>
                                    <p:cond delay="0"/>
                                  </p:stCondLst>
                                  <p:childTnLst>
                                    <p:set>
                                      <p:cBhvr>
                                        <p:cTn id="139" dur="1" fill="hold">
                                          <p:stCondLst>
                                            <p:cond delay="999"/>
                                          </p:stCondLst>
                                        </p:cTn>
                                        <p:tgtEl>
                                          <p:spTgt spid="231"/>
                                        </p:tgtEl>
                                        <p:attrNameLst>
                                          <p:attrName>style.visibility</p:attrName>
                                        </p:attrNameLst>
                                      </p:cBhvr>
                                      <p:to>
                                        <p:strVal val="visible"/>
                                      </p:to>
                                    </p:set>
                                  </p:childTnLst>
                                </p:cTn>
                              </p:par>
                            </p:childTnLst>
                          </p:cTn>
                        </p:par>
                        <p:par>
                          <p:cTn id="140" fill="hold">
                            <p:stCondLst>
                              <p:cond delay="44500"/>
                            </p:stCondLst>
                            <p:childTnLst>
                              <p:par>
                                <p:cTn id="141" presetID="1" presetClass="entr" presetSubtype="0" fill="hold" grpId="0" nodeType="afterEffect">
                                  <p:stCondLst>
                                    <p:cond delay="0"/>
                                  </p:stCondLst>
                                  <p:childTnLst>
                                    <p:set>
                                      <p:cBhvr>
                                        <p:cTn id="142" dur="1" fill="hold">
                                          <p:stCondLst>
                                            <p:cond delay="999"/>
                                          </p:stCondLst>
                                        </p:cTn>
                                        <p:tgtEl>
                                          <p:spTgt spid="232"/>
                                        </p:tgtEl>
                                        <p:attrNameLst>
                                          <p:attrName>style.visibility</p:attrName>
                                        </p:attrNameLst>
                                      </p:cBhvr>
                                      <p:to>
                                        <p:strVal val="visible"/>
                                      </p:to>
                                    </p:set>
                                  </p:childTnLst>
                                </p:cTn>
                              </p:par>
                            </p:childTnLst>
                          </p:cTn>
                        </p:par>
                        <p:par>
                          <p:cTn id="143" fill="hold">
                            <p:stCondLst>
                              <p:cond delay="45500"/>
                            </p:stCondLst>
                            <p:childTnLst>
                              <p:par>
                                <p:cTn id="144" presetID="1" presetClass="entr" presetSubtype="0" fill="hold" grpId="0" nodeType="afterEffect">
                                  <p:stCondLst>
                                    <p:cond delay="0"/>
                                  </p:stCondLst>
                                  <p:childTnLst>
                                    <p:set>
                                      <p:cBhvr>
                                        <p:cTn id="145" dur="1" fill="hold">
                                          <p:stCondLst>
                                            <p:cond delay="999"/>
                                          </p:stCondLst>
                                        </p:cTn>
                                        <p:tgtEl>
                                          <p:spTgt spid="233"/>
                                        </p:tgtEl>
                                        <p:attrNameLst>
                                          <p:attrName>style.visibility</p:attrName>
                                        </p:attrNameLst>
                                      </p:cBhvr>
                                      <p:to>
                                        <p:strVal val="visible"/>
                                      </p:to>
                                    </p:set>
                                  </p:childTnLst>
                                </p:cTn>
                              </p:par>
                            </p:childTnLst>
                          </p:cTn>
                        </p:par>
                        <p:par>
                          <p:cTn id="146" fill="hold">
                            <p:stCondLst>
                              <p:cond delay="46500"/>
                            </p:stCondLst>
                            <p:childTnLst>
                              <p:par>
                                <p:cTn id="147" presetID="1" presetClass="entr" presetSubtype="0" fill="hold" grpId="0" nodeType="afterEffect">
                                  <p:stCondLst>
                                    <p:cond delay="0"/>
                                  </p:stCondLst>
                                  <p:childTnLst>
                                    <p:set>
                                      <p:cBhvr>
                                        <p:cTn id="148" dur="1" fill="hold">
                                          <p:stCondLst>
                                            <p:cond delay="999"/>
                                          </p:stCondLst>
                                        </p:cTn>
                                        <p:tgtEl>
                                          <p:spTgt spid="234"/>
                                        </p:tgtEl>
                                        <p:attrNameLst>
                                          <p:attrName>style.visibility</p:attrName>
                                        </p:attrNameLst>
                                      </p:cBhvr>
                                      <p:to>
                                        <p:strVal val="visible"/>
                                      </p:to>
                                    </p:set>
                                  </p:childTnLst>
                                </p:cTn>
                              </p:par>
                            </p:childTnLst>
                          </p:cTn>
                        </p:par>
                        <p:par>
                          <p:cTn id="149" fill="hold">
                            <p:stCondLst>
                              <p:cond delay="47500"/>
                            </p:stCondLst>
                            <p:childTnLst>
                              <p:par>
                                <p:cTn id="150" presetID="1" presetClass="entr" presetSubtype="0" fill="hold" grpId="0" nodeType="afterEffect">
                                  <p:stCondLst>
                                    <p:cond delay="0"/>
                                  </p:stCondLst>
                                  <p:childTnLst>
                                    <p:set>
                                      <p:cBhvr>
                                        <p:cTn id="151" dur="1" fill="hold">
                                          <p:stCondLst>
                                            <p:cond delay="999"/>
                                          </p:stCondLst>
                                        </p:cTn>
                                        <p:tgtEl>
                                          <p:spTgt spid="235"/>
                                        </p:tgtEl>
                                        <p:attrNameLst>
                                          <p:attrName>style.visibility</p:attrName>
                                        </p:attrNameLst>
                                      </p:cBhvr>
                                      <p:to>
                                        <p:strVal val="visible"/>
                                      </p:to>
                                    </p:set>
                                  </p:childTnLst>
                                </p:cTn>
                              </p:par>
                            </p:childTnLst>
                          </p:cTn>
                        </p:par>
                        <p:par>
                          <p:cTn id="152" fill="hold">
                            <p:stCondLst>
                              <p:cond delay="48500"/>
                            </p:stCondLst>
                            <p:childTnLst>
                              <p:par>
                                <p:cTn id="153" presetID="1" presetClass="entr" presetSubtype="0" fill="hold" grpId="0" nodeType="afterEffect">
                                  <p:stCondLst>
                                    <p:cond delay="0"/>
                                  </p:stCondLst>
                                  <p:childTnLst>
                                    <p:set>
                                      <p:cBhvr>
                                        <p:cTn id="154" dur="1" fill="hold">
                                          <p:stCondLst>
                                            <p:cond delay="999"/>
                                          </p:stCondLst>
                                        </p:cTn>
                                        <p:tgtEl>
                                          <p:spTgt spid="236"/>
                                        </p:tgtEl>
                                        <p:attrNameLst>
                                          <p:attrName>style.visibility</p:attrName>
                                        </p:attrNameLst>
                                      </p:cBhvr>
                                      <p:to>
                                        <p:strVal val="visible"/>
                                      </p:to>
                                    </p:set>
                                  </p:childTnLst>
                                </p:cTn>
                              </p:par>
                            </p:childTnLst>
                          </p:cTn>
                        </p:par>
                        <p:par>
                          <p:cTn id="155" fill="hold">
                            <p:stCondLst>
                              <p:cond delay="49500"/>
                            </p:stCondLst>
                            <p:childTnLst>
                              <p:par>
                                <p:cTn id="156" presetID="1" presetClass="entr" presetSubtype="0" fill="hold" grpId="0" nodeType="afterEffect">
                                  <p:stCondLst>
                                    <p:cond delay="0"/>
                                  </p:stCondLst>
                                  <p:childTnLst>
                                    <p:set>
                                      <p:cBhvr>
                                        <p:cTn id="157" dur="1" fill="hold">
                                          <p:stCondLst>
                                            <p:cond delay="999"/>
                                          </p:stCondLst>
                                        </p:cTn>
                                        <p:tgtEl>
                                          <p:spTgt spid="237"/>
                                        </p:tgtEl>
                                        <p:attrNameLst>
                                          <p:attrName>style.visibility</p:attrName>
                                        </p:attrNameLst>
                                      </p:cBhvr>
                                      <p:to>
                                        <p:strVal val="visible"/>
                                      </p:to>
                                    </p:set>
                                  </p:childTnLst>
                                </p:cTn>
                              </p:par>
                            </p:childTnLst>
                          </p:cTn>
                        </p:par>
                        <p:par>
                          <p:cTn id="158" fill="hold">
                            <p:stCondLst>
                              <p:cond delay="50500"/>
                            </p:stCondLst>
                            <p:childTnLst>
                              <p:par>
                                <p:cTn id="159" presetID="1" presetClass="entr" presetSubtype="0" fill="hold" grpId="0" nodeType="afterEffect">
                                  <p:stCondLst>
                                    <p:cond delay="0"/>
                                  </p:stCondLst>
                                  <p:childTnLst>
                                    <p:set>
                                      <p:cBhvr>
                                        <p:cTn id="160" dur="1" fill="hold">
                                          <p:stCondLst>
                                            <p:cond delay="999"/>
                                          </p:stCondLst>
                                        </p:cTn>
                                        <p:tgtEl>
                                          <p:spTgt spid="238"/>
                                        </p:tgtEl>
                                        <p:attrNameLst>
                                          <p:attrName>style.visibility</p:attrName>
                                        </p:attrNameLst>
                                      </p:cBhvr>
                                      <p:to>
                                        <p:strVal val="visible"/>
                                      </p:to>
                                    </p:set>
                                  </p:childTnLst>
                                </p:cTn>
                              </p:par>
                            </p:childTnLst>
                          </p:cTn>
                        </p:par>
                        <p:par>
                          <p:cTn id="161" fill="hold">
                            <p:stCondLst>
                              <p:cond delay="51500"/>
                            </p:stCondLst>
                            <p:childTnLst>
                              <p:par>
                                <p:cTn id="162" presetID="1" presetClass="entr" presetSubtype="0" fill="hold" grpId="0" nodeType="afterEffect">
                                  <p:stCondLst>
                                    <p:cond delay="0"/>
                                  </p:stCondLst>
                                  <p:childTnLst>
                                    <p:set>
                                      <p:cBhvr>
                                        <p:cTn id="163" dur="1" fill="hold">
                                          <p:stCondLst>
                                            <p:cond delay="999"/>
                                          </p:stCondLst>
                                        </p:cTn>
                                        <p:tgtEl>
                                          <p:spTgt spid="239"/>
                                        </p:tgtEl>
                                        <p:attrNameLst>
                                          <p:attrName>style.visibility</p:attrName>
                                        </p:attrNameLst>
                                      </p:cBhvr>
                                      <p:to>
                                        <p:strVal val="visible"/>
                                      </p:to>
                                    </p:set>
                                  </p:childTnLst>
                                </p:cTn>
                              </p:par>
                            </p:childTnLst>
                          </p:cTn>
                        </p:par>
                        <p:par>
                          <p:cTn id="164" fill="hold">
                            <p:stCondLst>
                              <p:cond delay="52500"/>
                            </p:stCondLst>
                            <p:childTnLst>
                              <p:par>
                                <p:cTn id="165" presetID="1" presetClass="entr" presetSubtype="0" fill="hold" grpId="0" nodeType="afterEffect">
                                  <p:stCondLst>
                                    <p:cond delay="0"/>
                                  </p:stCondLst>
                                  <p:childTnLst>
                                    <p:set>
                                      <p:cBhvr>
                                        <p:cTn id="166" dur="1" fill="hold">
                                          <p:stCondLst>
                                            <p:cond delay="999"/>
                                          </p:stCondLst>
                                        </p:cTn>
                                        <p:tgtEl>
                                          <p:spTgt spid="240"/>
                                        </p:tgtEl>
                                        <p:attrNameLst>
                                          <p:attrName>style.visibility</p:attrName>
                                        </p:attrNameLst>
                                      </p:cBhvr>
                                      <p:to>
                                        <p:strVal val="visible"/>
                                      </p:to>
                                    </p:set>
                                  </p:childTnLst>
                                </p:cTn>
                              </p:par>
                            </p:childTnLst>
                          </p:cTn>
                        </p:par>
                        <p:par>
                          <p:cTn id="167" fill="hold">
                            <p:stCondLst>
                              <p:cond delay="53500"/>
                            </p:stCondLst>
                            <p:childTnLst>
                              <p:par>
                                <p:cTn id="168" presetID="1" presetClass="entr" presetSubtype="0" fill="hold" grpId="0" nodeType="afterEffect">
                                  <p:stCondLst>
                                    <p:cond delay="0"/>
                                  </p:stCondLst>
                                  <p:childTnLst>
                                    <p:set>
                                      <p:cBhvr>
                                        <p:cTn id="169" dur="1" fill="hold">
                                          <p:stCondLst>
                                            <p:cond delay="999"/>
                                          </p:stCondLst>
                                        </p:cTn>
                                        <p:tgtEl>
                                          <p:spTgt spid="241"/>
                                        </p:tgtEl>
                                        <p:attrNameLst>
                                          <p:attrName>style.visibility</p:attrName>
                                        </p:attrNameLst>
                                      </p:cBhvr>
                                      <p:to>
                                        <p:strVal val="visible"/>
                                      </p:to>
                                    </p:set>
                                  </p:childTnLst>
                                </p:cTn>
                              </p:par>
                            </p:childTnLst>
                          </p:cTn>
                        </p:par>
                        <p:par>
                          <p:cTn id="170" fill="hold">
                            <p:stCondLst>
                              <p:cond delay="54500"/>
                            </p:stCondLst>
                            <p:childTnLst>
                              <p:par>
                                <p:cTn id="171" presetID="1" presetClass="entr" presetSubtype="0" fill="hold" grpId="0" nodeType="afterEffect">
                                  <p:stCondLst>
                                    <p:cond delay="0"/>
                                  </p:stCondLst>
                                  <p:childTnLst>
                                    <p:set>
                                      <p:cBhvr>
                                        <p:cTn id="172" dur="1" fill="hold">
                                          <p:stCondLst>
                                            <p:cond delay="999"/>
                                          </p:stCondLst>
                                        </p:cTn>
                                        <p:tgtEl>
                                          <p:spTgt spid="242"/>
                                        </p:tgtEl>
                                        <p:attrNameLst>
                                          <p:attrName>style.visibility</p:attrName>
                                        </p:attrNameLst>
                                      </p:cBhvr>
                                      <p:to>
                                        <p:strVal val="visible"/>
                                      </p:to>
                                    </p:set>
                                  </p:childTnLst>
                                </p:cTn>
                              </p:par>
                            </p:childTnLst>
                          </p:cTn>
                        </p:par>
                        <p:par>
                          <p:cTn id="173" fill="hold">
                            <p:stCondLst>
                              <p:cond delay="55500"/>
                            </p:stCondLst>
                            <p:childTnLst>
                              <p:par>
                                <p:cTn id="174" presetID="1" presetClass="entr" presetSubtype="0" fill="hold" grpId="0" nodeType="afterEffect">
                                  <p:stCondLst>
                                    <p:cond delay="0"/>
                                  </p:stCondLst>
                                  <p:childTnLst>
                                    <p:set>
                                      <p:cBhvr>
                                        <p:cTn id="175" dur="1" fill="hold">
                                          <p:stCondLst>
                                            <p:cond delay="999"/>
                                          </p:stCondLst>
                                        </p:cTn>
                                        <p:tgtEl>
                                          <p:spTgt spid="243"/>
                                        </p:tgtEl>
                                        <p:attrNameLst>
                                          <p:attrName>style.visibility</p:attrName>
                                        </p:attrNameLst>
                                      </p:cBhvr>
                                      <p:to>
                                        <p:strVal val="visible"/>
                                      </p:to>
                                    </p:set>
                                  </p:childTnLst>
                                </p:cTn>
                              </p:par>
                            </p:childTnLst>
                          </p:cTn>
                        </p:par>
                        <p:par>
                          <p:cTn id="176" fill="hold">
                            <p:stCondLst>
                              <p:cond delay="56500"/>
                            </p:stCondLst>
                            <p:childTnLst>
                              <p:par>
                                <p:cTn id="177" presetID="1" presetClass="entr" presetSubtype="0" fill="hold" grpId="0" nodeType="afterEffect">
                                  <p:stCondLst>
                                    <p:cond delay="0"/>
                                  </p:stCondLst>
                                  <p:childTnLst>
                                    <p:set>
                                      <p:cBhvr>
                                        <p:cTn id="178" dur="1" fill="hold">
                                          <p:stCondLst>
                                            <p:cond delay="999"/>
                                          </p:stCondLst>
                                        </p:cTn>
                                        <p:tgtEl>
                                          <p:spTgt spid="244"/>
                                        </p:tgtEl>
                                        <p:attrNameLst>
                                          <p:attrName>style.visibility</p:attrName>
                                        </p:attrNameLst>
                                      </p:cBhvr>
                                      <p:to>
                                        <p:strVal val="visible"/>
                                      </p:to>
                                    </p:set>
                                  </p:childTnLst>
                                </p:cTn>
                              </p:par>
                            </p:childTnLst>
                          </p:cTn>
                        </p:par>
                        <p:par>
                          <p:cTn id="179" fill="hold">
                            <p:stCondLst>
                              <p:cond delay="57500"/>
                            </p:stCondLst>
                            <p:childTnLst>
                              <p:par>
                                <p:cTn id="180" presetID="1" presetClass="entr" presetSubtype="0" fill="hold" grpId="0" nodeType="afterEffect">
                                  <p:stCondLst>
                                    <p:cond delay="0"/>
                                  </p:stCondLst>
                                  <p:childTnLst>
                                    <p:set>
                                      <p:cBhvr>
                                        <p:cTn id="181" dur="1" fill="hold">
                                          <p:stCondLst>
                                            <p:cond delay="999"/>
                                          </p:stCondLst>
                                        </p:cTn>
                                        <p:tgtEl>
                                          <p:spTgt spid="245"/>
                                        </p:tgtEl>
                                        <p:attrNameLst>
                                          <p:attrName>style.visibility</p:attrName>
                                        </p:attrNameLst>
                                      </p:cBhvr>
                                      <p:to>
                                        <p:strVal val="visible"/>
                                      </p:to>
                                    </p:set>
                                  </p:childTnLst>
                                </p:cTn>
                              </p:par>
                            </p:childTnLst>
                          </p:cTn>
                        </p:par>
                        <p:par>
                          <p:cTn id="182" fill="hold">
                            <p:stCondLst>
                              <p:cond delay="58500"/>
                            </p:stCondLst>
                            <p:childTnLst>
                              <p:par>
                                <p:cTn id="183" presetID="1" presetClass="entr" presetSubtype="0" fill="hold" grpId="0" nodeType="afterEffect">
                                  <p:stCondLst>
                                    <p:cond delay="0"/>
                                  </p:stCondLst>
                                  <p:childTnLst>
                                    <p:set>
                                      <p:cBhvr>
                                        <p:cTn id="184" dur="1" fill="hold">
                                          <p:stCondLst>
                                            <p:cond delay="999"/>
                                          </p:stCondLst>
                                        </p:cTn>
                                        <p:tgtEl>
                                          <p:spTgt spid="246"/>
                                        </p:tgtEl>
                                        <p:attrNameLst>
                                          <p:attrName>style.visibility</p:attrName>
                                        </p:attrNameLst>
                                      </p:cBhvr>
                                      <p:to>
                                        <p:strVal val="visible"/>
                                      </p:to>
                                    </p:set>
                                  </p:childTnLst>
                                </p:cTn>
                              </p:par>
                            </p:childTnLst>
                          </p:cTn>
                        </p:par>
                        <p:par>
                          <p:cTn id="185" fill="hold">
                            <p:stCondLst>
                              <p:cond delay="59500"/>
                            </p:stCondLst>
                            <p:childTnLst>
                              <p:par>
                                <p:cTn id="186" presetID="1" presetClass="entr" presetSubtype="0" fill="hold" grpId="0" nodeType="afterEffect">
                                  <p:stCondLst>
                                    <p:cond delay="0"/>
                                  </p:stCondLst>
                                  <p:childTnLst>
                                    <p:set>
                                      <p:cBhvr>
                                        <p:cTn id="187" dur="1" fill="hold">
                                          <p:stCondLst>
                                            <p:cond delay="999"/>
                                          </p:stCondLst>
                                        </p:cTn>
                                        <p:tgtEl>
                                          <p:spTgt spid="247"/>
                                        </p:tgtEl>
                                        <p:attrNameLst>
                                          <p:attrName>style.visibility</p:attrName>
                                        </p:attrNameLst>
                                      </p:cBhvr>
                                      <p:to>
                                        <p:strVal val="visible"/>
                                      </p:to>
                                    </p:set>
                                  </p:childTnLst>
                                </p:cTn>
                              </p:par>
                            </p:childTnLst>
                          </p:cTn>
                        </p:par>
                        <p:par>
                          <p:cTn id="188" fill="hold">
                            <p:stCondLst>
                              <p:cond delay="60500"/>
                            </p:stCondLst>
                            <p:childTnLst>
                              <p:par>
                                <p:cTn id="189" presetID="1" presetClass="entr" presetSubtype="0" fill="hold" grpId="0" nodeType="afterEffect">
                                  <p:stCondLst>
                                    <p:cond delay="0"/>
                                  </p:stCondLst>
                                  <p:childTnLst>
                                    <p:set>
                                      <p:cBhvr>
                                        <p:cTn id="190" dur="1" fill="hold">
                                          <p:stCondLst>
                                            <p:cond delay="999"/>
                                          </p:stCondLst>
                                        </p:cTn>
                                        <p:tgtEl>
                                          <p:spTgt spid="248"/>
                                        </p:tgtEl>
                                        <p:attrNameLst>
                                          <p:attrName>style.visibility</p:attrName>
                                        </p:attrNameLst>
                                      </p:cBhvr>
                                      <p:to>
                                        <p:strVal val="visible"/>
                                      </p:to>
                                    </p:set>
                                  </p:childTnLst>
                                </p:cTn>
                              </p:par>
                            </p:childTnLst>
                          </p:cTn>
                        </p:par>
                        <p:par>
                          <p:cTn id="191" fill="hold">
                            <p:stCondLst>
                              <p:cond delay="61500"/>
                            </p:stCondLst>
                            <p:childTnLst>
                              <p:par>
                                <p:cTn id="192" presetID="1" presetClass="entr" presetSubtype="0" fill="hold" grpId="0" nodeType="afterEffect">
                                  <p:stCondLst>
                                    <p:cond delay="0"/>
                                  </p:stCondLst>
                                  <p:childTnLst>
                                    <p:set>
                                      <p:cBhvr>
                                        <p:cTn id="193" dur="1" fill="hold">
                                          <p:stCondLst>
                                            <p:cond delay="999"/>
                                          </p:stCondLst>
                                        </p:cTn>
                                        <p:tgtEl>
                                          <p:spTgt spid="249"/>
                                        </p:tgtEl>
                                        <p:attrNameLst>
                                          <p:attrName>style.visibility</p:attrName>
                                        </p:attrNameLst>
                                      </p:cBhvr>
                                      <p:to>
                                        <p:strVal val="visible"/>
                                      </p:to>
                                    </p:set>
                                  </p:childTnLst>
                                </p:cTn>
                              </p:par>
                            </p:childTnLst>
                          </p:cTn>
                        </p:par>
                        <p:par>
                          <p:cTn id="194" fill="hold">
                            <p:stCondLst>
                              <p:cond delay="62500"/>
                            </p:stCondLst>
                            <p:childTnLst>
                              <p:par>
                                <p:cTn id="195" presetID="1" presetClass="entr" presetSubtype="0" fill="hold" grpId="0" nodeType="afterEffect">
                                  <p:stCondLst>
                                    <p:cond delay="0"/>
                                  </p:stCondLst>
                                  <p:childTnLst>
                                    <p:set>
                                      <p:cBhvr>
                                        <p:cTn id="196" dur="1" fill="hold">
                                          <p:stCondLst>
                                            <p:cond delay="999"/>
                                          </p:stCondLst>
                                        </p:cTn>
                                        <p:tgtEl>
                                          <p:spTgt spid="250"/>
                                        </p:tgtEl>
                                        <p:attrNameLst>
                                          <p:attrName>style.visibility</p:attrName>
                                        </p:attrNameLst>
                                      </p:cBhvr>
                                      <p:to>
                                        <p:strVal val="visible"/>
                                      </p:to>
                                    </p:set>
                                  </p:childTnLst>
                                </p:cTn>
                              </p:par>
                            </p:childTnLst>
                          </p:cTn>
                        </p:par>
                        <p:par>
                          <p:cTn id="197" fill="hold">
                            <p:stCondLst>
                              <p:cond delay="63500"/>
                            </p:stCondLst>
                            <p:childTnLst>
                              <p:par>
                                <p:cTn id="198" presetID="1" presetClass="entr" presetSubtype="0" fill="hold" grpId="0" nodeType="afterEffect">
                                  <p:stCondLst>
                                    <p:cond delay="0"/>
                                  </p:stCondLst>
                                  <p:childTnLst>
                                    <p:set>
                                      <p:cBhvr>
                                        <p:cTn id="199" dur="1" fill="hold">
                                          <p:stCondLst>
                                            <p:cond delay="999"/>
                                          </p:stCondLst>
                                        </p:cTn>
                                        <p:tgtEl>
                                          <p:spTgt spid="251"/>
                                        </p:tgtEl>
                                        <p:attrNameLst>
                                          <p:attrName>style.visibility</p:attrName>
                                        </p:attrNameLst>
                                      </p:cBhvr>
                                      <p:to>
                                        <p:strVal val="visible"/>
                                      </p:to>
                                    </p:set>
                                  </p:childTnLst>
                                </p:cTn>
                              </p:par>
                            </p:childTnLst>
                          </p:cTn>
                        </p:par>
                        <p:par>
                          <p:cTn id="200" fill="hold">
                            <p:stCondLst>
                              <p:cond delay="64500"/>
                            </p:stCondLst>
                            <p:childTnLst>
                              <p:par>
                                <p:cTn id="201" presetID="1" presetClass="entr" presetSubtype="0" fill="hold" grpId="0" nodeType="afterEffect">
                                  <p:stCondLst>
                                    <p:cond delay="0"/>
                                  </p:stCondLst>
                                  <p:childTnLst>
                                    <p:set>
                                      <p:cBhvr>
                                        <p:cTn id="202" dur="1" fill="hold">
                                          <p:stCondLst>
                                            <p:cond delay="999"/>
                                          </p:stCondLst>
                                        </p:cTn>
                                        <p:tgtEl>
                                          <p:spTgt spid="252"/>
                                        </p:tgtEl>
                                        <p:attrNameLst>
                                          <p:attrName>style.visibility</p:attrName>
                                        </p:attrNameLst>
                                      </p:cBhvr>
                                      <p:to>
                                        <p:strVal val="visible"/>
                                      </p:to>
                                    </p:set>
                                  </p:childTnLst>
                                </p:cTn>
                              </p:par>
                            </p:childTnLst>
                          </p:cTn>
                        </p:par>
                        <p:par>
                          <p:cTn id="203" fill="hold">
                            <p:stCondLst>
                              <p:cond delay="65500"/>
                            </p:stCondLst>
                            <p:childTnLst>
                              <p:par>
                                <p:cTn id="204" presetID="1" presetClass="entr" presetSubtype="0" fill="hold" grpId="0" nodeType="afterEffect">
                                  <p:stCondLst>
                                    <p:cond delay="0"/>
                                  </p:stCondLst>
                                  <p:childTnLst>
                                    <p:set>
                                      <p:cBhvr>
                                        <p:cTn id="205" dur="1" fill="hold">
                                          <p:stCondLst>
                                            <p:cond delay="999"/>
                                          </p:stCondLst>
                                        </p:cTn>
                                        <p:tgtEl>
                                          <p:spTgt spid="253"/>
                                        </p:tgtEl>
                                        <p:attrNameLst>
                                          <p:attrName>style.visibility</p:attrName>
                                        </p:attrNameLst>
                                      </p:cBhvr>
                                      <p:to>
                                        <p:strVal val="visible"/>
                                      </p:to>
                                    </p:set>
                                  </p:childTnLst>
                                </p:cTn>
                              </p:par>
                            </p:childTnLst>
                          </p:cTn>
                        </p:par>
                        <p:par>
                          <p:cTn id="206" fill="hold">
                            <p:stCondLst>
                              <p:cond delay="66500"/>
                            </p:stCondLst>
                            <p:childTnLst>
                              <p:par>
                                <p:cTn id="207" presetID="1" presetClass="entr" presetSubtype="0" fill="hold" grpId="0" nodeType="afterEffect">
                                  <p:stCondLst>
                                    <p:cond delay="0"/>
                                  </p:stCondLst>
                                  <p:childTnLst>
                                    <p:set>
                                      <p:cBhvr>
                                        <p:cTn id="208" dur="1" fill="hold">
                                          <p:stCondLst>
                                            <p:cond delay="999"/>
                                          </p:stCondLst>
                                        </p:cTn>
                                        <p:tgtEl>
                                          <p:spTgt spid="254"/>
                                        </p:tgtEl>
                                        <p:attrNameLst>
                                          <p:attrName>style.visibility</p:attrName>
                                        </p:attrNameLst>
                                      </p:cBhvr>
                                      <p:to>
                                        <p:strVal val="visible"/>
                                      </p:to>
                                    </p:set>
                                  </p:childTnLst>
                                </p:cTn>
                              </p:par>
                            </p:childTnLst>
                          </p:cTn>
                        </p:par>
                        <p:par>
                          <p:cTn id="209" fill="hold">
                            <p:stCondLst>
                              <p:cond delay="67500"/>
                            </p:stCondLst>
                            <p:childTnLst>
                              <p:par>
                                <p:cTn id="210" presetID="1" presetClass="entr" presetSubtype="0" fill="hold" grpId="0" nodeType="afterEffect">
                                  <p:stCondLst>
                                    <p:cond delay="0"/>
                                  </p:stCondLst>
                                  <p:childTnLst>
                                    <p:set>
                                      <p:cBhvr>
                                        <p:cTn id="211" dur="1" fill="hold">
                                          <p:stCondLst>
                                            <p:cond delay="999"/>
                                          </p:stCondLst>
                                        </p:cTn>
                                        <p:tgtEl>
                                          <p:spTgt spid="255"/>
                                        </p:tgtEl>
                                        <p:attrNameLst>
                                          <p:attrName>style.visibility</p:attrName>
                                        </p:attrNameLst>
                                      </p:cBhvr>
                                      <p:to>
                                        <p:strVal val="visible"/>
                                      </p:to>
                                    </p:set>
                                  </p:childTnLst>
                                </p:cTn>
                              </p:par>
                            </p:childTnLst>
                          </p:cTn>
                        </p:par>
                        <p:par>
                          <p:cTn id="212" fill="hold">
                            <p:stCondLst>
                              <p:cond delay="68500"/>
                            </p:stCondLst>
                            <p:childTnLst>
                              <p:par>
                                <p:cTn id="213" presetID="1" presetClass="entr" presetSubtype="0" fill="hold" grpId="0" nodeType="afterEffect">
                                  <p:stCondLst>
                                    <p:cond delay="0"/>
                                  </p:stCondLst>
                                  <p:childTnLst>
                                    <p:set>
                                      <p:cBhvr>
                                        <p:cTn id="214" dur="1" fill="hold">
                                          <p:stCondLst>
                                            <p:cond delay="999"/>
                                          </p:stCondLst>
                                        </p:cTn>
                                        <p:tgtEl>
                                          <p:spTgt spid="256"/>
                                        </p:tgtEl>
                                        <p:attrNameLst>
                                          <p:attrName>style.visibility</p:attrName>
                                        </p:attrNameLst>
                                      </p:cBhvr>
                                      <p:to>
                                        <p:strVal val="visible"/>
                                      </p:to>
                                    </p:set>
                                  </p:childTnLst>
                                </p:cTn>
                              </p:par>
                            </p:childTnLst>
                          </p:cTn>
                        </p:par>
                        <p:par>
                          <p:cTn id="215" fill="hold">
                            <p:stCondLst>
                              <p:cond delay="69500"/>
                            </p:stCondLst>
                            <p:childTnLst>
                              <p:par>
                                <p:cTn id="216" presetID="1" presetClass="entr" presetSubtype="0" fill="hold" grpId="0" nodeType="afterEffect">
                                  <p:stCondLst>
                                    <p:cond delay="0"/>
                                  </p:stCondLst>
                                  <p:childTnLst>
                                    <p:set>
                                      <p:cBhvr>
                                        <p:cTn id="217" dur="1" fill="hold">
                                          <p:stCondLst>
                                            <p:cond delay="999"/>
                                          </p:stCondLst>
                                        </p:cTn>
                                        <p:tgtEl>
                                          <p:spTgt spid="257"/>
                                        </p:tgtEl>
                                        <p:attrNameLst>
                                          <p:attrName>style.visibility</p:attrName>
                                        </p:attrNameLst>
                                      </p:cBhvr>
                                      <p:to>
                                        <p:strVal val="visible"/>
                                      </p:to>
                                    </p:set>
                                  </p:childTnLst>
                                </p:cTn>
                              </p:par>
                            </p:childTnLst>
                          </p:cTn>
                        </p:par>
                        <p:par>
                          <p:cTn id="218" fill="hold">
                            <p:stCondLst>
                              <p:cond delay="70500"/>
                            </p:stCondLst>
                            <p:childTnLst>
                              <p:par>
                                <p:cTn id="219" presetID="1" presetClass="entr" presetSubtype="0" fill="hold" grpId="0" nodeType="afterEffect">
                                  <p:stCondLst>
                                    <p:cond delay="0"/>
                                  </p:stCondLst>
                                  <p:childTnLst>
                                    <p:set>
                                      <p:cBhvr>
                                        <p:cTn id="220" dur="1" fill="hold">
                                          <p:stCondLst>
                                            <p:cond delay="999"/>
                                          </p:stCondLst>
                                        </p:cTn>
                                        <p:tgtEl>
                                          <p:spTgt spid="258"/>
                                        </p:tgtEl>
                                        <p:attrNameLst>
                                          <p:attrName>style.visibility</p:attrName>
                                        </p:attrNameLst>
                                      </p:cBhvr>
                                      <p:to>
                                        <p:strVal val="visible"/>
                                      </p:to>
                                    </p:set>
                                  </p:childTnLst>
                                </p:cTn>
                              </p:par>
                            </p:childTnLst>
                          </p:cTn>
                        </p:par>
                        <p:par>
                          <p:cTn id="221" fill="hold">
                            <p:stCondLst>
                              <p:cond delay="71500"/>
                            </p:stCondLst>
                            <p:childTnLst>
                              <p:par>
                                <p:cTn id="222" presetID="1" presetClass="entr" presetSubtype="0" fill="hold" grpId="0" nodeType="afterEffect">
                                  <p:stCondLst>
                                    <p:cond delay="0"/>
                                  </p:stCondLst>
                                  <p:childTnLst>
                                    <p:set>
                                      <p:cBhvr>
                                        <p:cTn id="223" dur="1" fill="hold">
                                          <p:stCondLst>
                                            <p:cond delay="999"/>
                                          </p:stCondLst>
                                        </p:cTn>
                                        <p:tgtEl>
                                          <p:spTgt spid="259"/>
                                        </p:tgtEl>
                                        <p:attrNameLst>
                                          <p:attrName>style.visibility</p:attrName>
                                        </p:attrNameLst>
                                      </p:cBhvr>
                                      <p:to>
                                        <p:strVal val="visible"/>
                                      </p:to>
                                    </p:set>
                                  </p:childTnLst>
                                </p:cTn>
                              </p:par>
                            </p:childTnLst>
                          </p:cTn>
                        </p:par>
                        <p:par>
                          <p:cTn id="224" fill="hold">
                            <p:stCondLst>
                              <p:cond delay="72500"/>
                            </p:stCondLst>
                            <p:childTnLst>
                              <p:par>
                                <p:cTn id="225" presetID="1" presetClass="entr" presetSubtype="0" fill="hold" grpId="0" nodeType="afterEffect">
                                  <p:stCondLst>
                                    <p:cond delay="0"/>
                                  </p:stCondLst>
                                  <p:childTnLst>
                                    <p:set>
                                      <p:cBhvr>
                                        <p:cTn id="226" dur="1" fill="hold">
                                          <p:stCondLst>
                                            <p:cond delay="999"/>
                                          </p:stCondLst>
                                        </p:cTn>
                                        <p:tgtEl>
                                          <p:spTgt spid="260"/>
                                        </p:tgtEl>
                                        <p:attrNameLst>
                                          <p:attrName>style.visibility</p:attrName>
                                        </p:attrNameLst>
                                      </p:cBhvr>
                                      <p:to>
                                        <p:strVal val="visible"/>
                                      </p:to>
                                    </p:set>
                                  </p:childTnLst>
                                </p:cTn>
                              </p:par>
                            </p:childTnLst>
                          </p:cTn>
                        </p:par>
                        <p:par>
                          <p:cTn id="227" fill="hold">
                            <p:stCondLst>
                              <p:cond delay="73500"/>
                            </p:stCondLst>
                            <p:childTnLst>
                              <p:par>
                                <p:cTn id="228" presetID="1" presetClass="entr" presetSubtype="0" fill="hold" grpId="0" nodeType="afterEffect">
                                  <p:stCondLst>
                                    <p:cond delay="0"/>
                                  </p:stCondLst>
                                  <p:childTnLst>
                                    <p:set>
                                      <p:cBhvr>
                                        <p:cTn id="229" dur="1" fill="hold">
                                          <p:stCondLst>
                                            <p:cond delay="999"/>
                                          </p:stCondLst>
                                        </p:cTn>
                                        <p:tgtEl>
                                          <p:spTgt spid="261"/>
                                        </p:tgtEl>
                                        <p:attrNameLst>
                                          <p:attrName>style.visibility</p:attrName>
                                        </p:attrNameLst>
                                      </p:cBhvr>
                                      <p:to>
                                        <p:strVal val="visible"/>
                                      </p:to>
                                    </p:set>
                                  </p:childTnLst>
                                </p:cTn>
                              </p:par>
                            </p:childTnLst>
                          </p:cTn>
                        </p:par>
                        <p:par>
                          <p:cTn id="230" fill="hold">
                            <p:stCondLst>
                              <p:cond delay="74500"/>
                            </p:stCondLst>
                            <p:childTnLst>
                              <p:par>
                                <p:cTn id="231" presetID="1" presetClass="entr" presetSubtype="0" fill="hold" grpId="0" nodeType="afterEffect">
                                  <p:stCondLst>
                                    <p:cond delay="0"/>
                                  </p:stCondLst>
                                  <p:childTnLst>
                                    <p:set>
                                      <p:cBhvr>
                                        <p:cTn id="232" dur="1" fill="hold">
                                          <p:stCondLst>
                                            <p:cond delay="999"/>
                                          </p:stCondLst>
                                        </p:cTn>
                                        <p:tgtEl>
                                          <p:spTgt spid="262"/>
                                        </p:tgtEl>
                                        <p:attrNameLst>
                                          <p:attrName>style.visibility</p:attrName>
                                        </p:attrNameLst>
                                      </p:cBhvr>
                                      <p:to>
                                        <p:strVal val="visible"/>
                                      </p:to>
                                    </p:set>
                                  </p:childTnLst>
                                </p:cTn>
                              </p:par>
                            </p:childTnLst>
                          </p:cTn>
                        </p:par>
                        <p:par>
                          <p:cTn id="233" fill="hold">
                            <p:stCondLst>
                              <p:cond delay="75500"/>
                            </p:stCondLst>
                            <p:childTnLst>
                              <p:par>
                                <p:cTn id="234" presetID="1" presetClass="entr" presetSubtype="0" fill="hold" grpId="0" nodeType="afterEffect">
                                  <p:stCondLst>
                                    <p:cond delay="0"/>
                                  </p:stCondLst>
                                  <p:childTnLst>
                                    <p:set>
                                      <p:cBhvr>
                                        <p:cTn id="235" dur="1" fill="hold">
                                          <p:stCondLst>
                                            <p:cond delay="999"/>
                                          </p:stCondLst>
                                        </p:cTn>
                                        <p:tgtEl>
                                          <p:spTgt spid="263"/>
                                        </p:tgtEl>
                                        <p:attrNameLst>
                                          <p:attrName>style.visibility</p:attrName>
                                        </p:attrNameLst>
                                      </p:cBhvr>
                                      <p:to>
                                        <p:strVal val="visible"/>
                                      </p:to>
                                    </p:set>
                                  </p:childTnLst>
                                </p:cTn>
                              </p:par>
                            </p:childTnLst>
                          </p:cTn>
                        </p:par>
                        <p:par>
                          <p:cTn id="236" fill="hold">
                            <p:stCondLst>
                              <p:cond delay="76500"/>
                            </p:stCondLst>
                            <p:childTnLst>
                              <p:par>
                                <p:cTn id="237" presetID="1" presetClass="entr" presetSubtype="0" fill="hold" grpId="0" nodeType="afterEffect">
                                  <p:stCondLst>
                                    <p:cond delay="0"/>
                                  </p:stCondLst>
                                  <p:childTnLst>
                                    <p:set>
                                      <p:cBhvr>
                                        <p:cTn id="238" dur="1" fill="hold">
                                          <p:stCondLst>
                                            <p:cond delay="999"/>
                                          </p:stCondLst>
                                        </p:cTn>
                                        <p:tgtEl>
                                          <p:spTgt spid="264"/>
                                        </p:tgtEl>
                                        <p:attrNameLst>
                                          <p:attrName>style.visibility</p:attrName>
                                        </p:attrNameLst>
                                      </p:cBhvr>
                                      <p:to>
                                        <p:strVal val="visible"/>
                                      </p:to>
                                    </p:set>
                                  </p:childTnLst>
                                </p:cTn>
                              </p:par>
                            </p:childTnLst>
                          </p:cTn>
                        </p:par>
                        <p:par>
                          <p:cTn id="239" fill="hold">
                            <p:stCondLst>
                              <p:cond delay="77500"/>
                            </p:stCondLst>
                            <p:childTnLst>
                              <p:par>
                                <p:cTn id="240" presetID="1" presetClass="entr" presetSubtype="0" fill="hold" grpId="0" nodeType="afterEffect">
                                  <p:stCondLst>
                                    <p:cond delay="0"/>
                                  </p:stCondLst>
                                  <p:childTnLst>
                                    <p:set>
                                      <p:cBhvr>
                                        <p:cTn id="241" dur="1" fill="hold">
                                          <p:stCondLst>
                                            <p:cond delay="999"/>
                                          </p:stCondLst>
                                        </p:cTn>
                                        <p:tgtEl>
                                          <p:spTgt spid="265"/>
                                        </p:tgtEl>
                                        <p:attrNameLst>
                                          <p:attrName>style.visibility</p:attrName>
                                        </p:attrNameLst>
                                      </p:cBhvr>
                                      <p:to>
                                        <p:strVal val="visible"/>
                                      </p:to>
                                    </p:set>
                                  </p:childTnLst>
                                </p:cTn>
                              </p:par>
                            </p:childTnLst>
                          </p:cTn>
                        </p:par>
                        <p:par>
                          <p:cTn id="242" fill="hold">
                            <p:stCondLst>
                              <p:cond delay="78500"/>
                            </p:stCondLst>
                            <p:childTnLst>
                              <p:par>
                                <p:cTn id="243" presetID="1" presetClass="entr" presetSubtype="0" fill="hold" grpId="0" nodeType="afterEffect">
                                  <p:stCondLst>
                                    <p:cond delay="0"/>
                                  </p:stCondLst>
                                  <p:childTnLst>
                                    <p:set>
                                      <p:cBhvr>
                                        <p:cTn id="244" dur="1" fill="hold">
                                          <p:stCondLst>
                                            <p:cond delay="999"/>
                                          </p:stCondLst>
                                        </p:cTn>
                                        <p:tgtEl>
                                          <p:spTgt spid="266"/>
                                        </p:tgtEl>
                                        <p:attrNameLst>
                                          <p:attrName>style.visibility</p:attrName>
                                        </p:attrNameLst>
                                      </p:cBhvr>
                                      <p:to>
                                        <p:strVal val="visible"/>
                                      </p:to>
                                    </p:set>
                                  </p:childTnLst>
                                </p:cTn>
                              </p:par>
                            </p:childTnLst>
                          </p:cTn>
                        </p:par>
                        <p:par>
                          <p:cTn id="245" fill="hold">
                            <p:stCondLst>
                              <p:cond delay="79500"/>
                            </p:stCondLst>
                            <p:childTnLst>
                              <p:par>
                                <p:cTn id="246" presetID="1" presetClass="entr" presetSubtype="0" fill="hold" grpId="0" nodeType="afterEffect">
                                  <p:stCondLst>
                                    <p:cond delay="0"/>
                                  </p:stCondLst>
                                  <p:childTnLst>
                                    <p:set>
                                      <p:cBhvr>
                                        <p:cTn id="247" dur="1" fill="hold">
                                          <p:stCondLst>
                                            <p:cond delay="999"/>
                                          </p:stCondLst>
                                        </p:cTn>
                                        <p:tgtEl>
                                          <p:spTgt spid="267"/>
                                        </p:tgtEl>
                                        <p:attrNameLst>
                                          <p:attrName>style.visibility</p:attrName>
                                        </p:attrNameLst>
                                      </p:cBhvr>
                                      <p:to>
                                        <p:strVal val="visible"/>
                                      </p:to>
                                    </p:set>
                                  </p:childTnLst>
                                </p:cTn>
                              </p:par>
                            </p:childTnLst>
                          </p:cTn>
                        </p:par>
                        <p:par>
                          <p:cTn id="248" fill="hold">
                            <p:stCondLst>
                              <p:cond delay="80500"/>
                            </p:stCondLst>
                            <p:childTnLst>
                              <p:par>
                                <p:cTn id="249" presetID="1" presetClass="entr" presetSubtype="0" fill="hold" grpId="0" nodeType="afterEffect">
                                  <p:stCondLst>
                                    <p:cond delay="0"/>
                                  </p:stCondLst>
                                  <p:childTnLst>
                                    <p:set>
                                      <p:cBhvr>
                                        <p:cTn id="250" dur="1" fill="hold">
                                          <p:stCondLst>
                                            <p:cond delay="999"/>
                                          </p:stCondLst>
                                        </p:cTn>
                                        <p:tgtEl>
                                          <p:spTgt spid="268"/>
                                        </p:tgtEl>
                                        <p:attrNameLst>
                                          <p:attrName>style.visibility</p:attrName>
                                        </p:attrNameLst>
                                      </p:cBhvr>
                                      <p:to>
                                        <p:strVal val="visible"/>
                                      </p:to>
                                    </p:set>
                                  </p:childTnLst>
                                </p:cTn>
                              </p:par>
                            </p:childTnLst>
                          </p:cTn>
                        </p:par>
                        <p:par>
                          <p:cTn id="251" fill="hold">
                            <p:stCondLst>
                              <p:cond delay="81500"/>
                            </p:stCondLst>
                            <p:childTnLst>
                              <p:par>
                                <p:cTn id="252" presetID="1" presetClass="entr" presetSubtype="0" fill="hold" grpId="0" nodeType="afterEffect">
                                  <p:stCondLst>
                                    <p:cond delay="0"/>
                                  </p:stCondLst>
                                  <p:childTnLst>
                                    <p:set>
                                      <p:cBhvr>
                                        <p:cTn id="253" dur="1" fill="hold">
                                          <p:stCondLst>
                                            <p:cond delay="999"/>
                                          </p:stCondLst>
                                        </p:cTn>
                                        <p:tgtEl>
                                          <p:spTgt spid="269"/>
                                        </p:tgtEl>
                                        <p:attrNameLst>
                                          <p:attrName>style.visibility</p:attrName>
                                        </p:attrNameLst>
                                      </p:cBhvr>
                                      <p:to>
                                        <p:strVal val="visible"/>
                                      </p:to>
                                    </p:set>
                                  </p:childTnLst>
                                </p:cTn>
                              </p:par>
                            </p:childTnLst>
                          </p:cTn>
                        </p:par>
                        <p:par>
                          <p:cTn id="254" fill="hold">
                            <p:stCondLst>
                              <p:cond delay="82500"/>
                            </p:stCondLst>
                            <p:childTnLst>
                              <p:par>
                                <p:cTn id="255" presetID="1" presetClass="entr" presetSubtype="0" fill="hold" grpId="0" nodeType="afterEffect">
                                  <p:stCondLst>
                                    <p:cond delay="0"/>
                                  </p:stCondLst>
                                  <p:childTnLst>
                                    <p:set>
                                      <p:cBhvr>
                                        <p:cTn id="256" dur="1" fill="hold">
                                          <p:stCondLst>
                                            <p:cond delay="999"/>
                                          </p:stCondLst>
                                        </p:cTn>
                                        <p:tgtEl>
                                          <p:spTgt spid="270"/>
                                        </p:tgtEl>
                                        <p:attrNameLst>
                                          <p:attrName>style.visibility</p:attrName>
                                        </p:attrNameLst>
                                      </p:cBhvr>
                                      <p:to>
                                        <p:strVal val="visible"/>
                                      </p:to>
                                    </p:set>
                                  </p:childTnLst>
                                </p:cTn>
                              </p:par>
                            </p:childTnLst>
                          </p:cTn>
                        </p:par>
                        <p:par>
                          <p:cTn id="257" fill="hold">
                            <p:stCondLst>
                              <p:cond delay="83500"/>
                            </p:stCondLst>
                            <p:childTnLst>
                              <p:par>
                                <p:cTn id="258" presetID="1" presetClass="entr" presetSubtype="0" fill="hold" grpId="0" nodeType="afterEffect">
                                  <p:stCondLst>
                                    <p:cond delay="0"/>
                                  </p:stCondLst>
                                  <p:childTnLst>
                                    <p:set>
                                      <p:cBhvr>
                                        <p:cTn id="259" dur="1" fill="hold">
                                          <p:stCondLst>
                                            <p:cond delay="999"/>
                                          </p:stCondLst>
                                        </p:cTn>
                                        <p:tgtEl>
                                          <p:spTgt spid="271"/>
                                        </p:tgtEl>
                                        <p:attrNameLst>
                                          <p:attrName>style.visibility</p:attrName>
                                        </p:attrNameLst>
                                      </p:cBhvr>
                                      <p:to>
                                        <p:strVal val="visible"/>
                                      </p:to>
                                    </p:set>
                                  </p:childTnLst>
                                </p:cTn>
                              </p:par>
                            </p:childTnLst>
                          </p:cTn>
                        </p:par>
                        <p:par>
                          <p:cTn id="260" fill="hold">
                            <p:stCondLst>
                              <p:cond delay="84500"/>
                            </p:stCondLst>
                            <p:childTnLst>
                              <p:par>
                                <p:cTn id="261" presetID="1" presetClass="entr" presetSubtype="0" fill="hold" grpId="0" nodeType="afterEffect">
                                  <p:stCondLst>
                                    <p:cond delay="0"/>
                                  </p:stCondLst>
                                  <p:childTnLst>
                                    <p:set>
                                      <p:cBhvr>
                                        <p:cTn id="262" dur="1" fill="hold">
                                          <p:stCondLst>
                                            <p:cond delay="999"/>
                                          </p:stCondLst>
                                        </p:cTn>
                                        <p:tgtEl>
                                          <p:spTgt spid="272"/>
                                        </p:tgtEl>
                                        <p:attrNameLst>
                                          <p:attrName>style.visibility</p:attrName>
                                        </p:attrNameLst>
                                      </p:cBhvr>
                                      <p:to>
                                        <p:strVal val="visible"/>
                                      </p:to>
                                    </p:set>
                                  </p:childTnLst>
                                </p:cTn>
                              </p:par>
                            </p:childTnLst>
                          </p:cTn>
                        </p:par>
                        <p:par>
                          <p:cTn id="263" fill="hold">
                            <p:stCondLst>
                              <p:cond delay="85500"/>
                            </p:stCondLst>
                            <p:childTnLst>
                              <p:par>
                                <p:cTn id="264" presetID="1" presetClass="entr" presetSubtype="0" fill="hold" grpId="0" nodeType="afterEffect">
                                  <p:stCondLst>
                                    <p:cond delay="0"/>
                                  </p:stCondLst>
                                  <p:childTnLst>
                                    <p:set>
                                      <p:cBhvr>
                                        <p:cTn id="265" dur="1" fill="hold">
                                          <p:stCondLst>
                                            <p:cond delay="999"/>
                                          </p:stCondLst>
                                        </p:cTn>
                                        <p:tgtEl>
                                          <p:spTgt spid="273"/>
                                        </p:tgtEl>
                                        <p:attrNameLst>
                                          <p:attrName>style.visibility</p:attrName>
                                        </p:attrNameLst>
                                      </p:cBhvr>
                                      <p:to>
                                        <p:strVal val="visible"/>
                                      </p:to>
                                    </p:set>
                                  </p:childTnLst>
                                </p:cTn>
                              </p:par>
                            </p:childTnLst>
                          </p:cTn>
                        </p:par>
                        <p:par>
                          <p:cTn id="266" fill="hold">
                            <p:stCondLst>
                              <p:cond delay="86500"/>
                            </p:stCondLst>
                            <p:childTnLst>
                              <p:par>
                                <p:cTn id="267" presetID="1" presetClass="entr" presetSubtype="0" fill="hold" grpId="0" nodeType="afterEffect">
                                  <p:stCondLst>
                                    <p:cond delay="0"/>
                                  </p:stCondLst>
                                  <p:childTnLst>
                                    <p:set>
                                      <p:cBhvr>
                                        <p:cTn id="268" dur="1" fill="hold">
                                          <p:stCondLst>
                                            <p:cond delay="999"/>
                                          </p:stCondLst>
                                        </p:cTn>
                                        <p:tgtEl>
                                          <p:spTgt spid="274"/>
                                        </p:tgtEl>
                                        <p:attrNameLst>
                                          <p:attrName>style.visibility</p:attrName>
                                        </p:attrNameLst>
                                      </p:cBhvr>
                                      <p:to>
                                        <p:strVal val="visible"/>
                                      </p:to>
                                    </p:set>
                                  </p:childTnLst>
                                </p:cTn>
                              </p:par>
                            </p:childTnLst>
                          </p:cTn>
                        </p:par>
                        <p:par>
                          <p:cTn id="269" fill="hold">
                            <p:stCondLst>
                              <p:cond delay="87500"/>
                            </p:stCondLst>
                            <p:childTnLst>
                              <p:par>
                                <p:cTn id="270" presetID="1" presetClass="entr" presetSubtype="0" fill="hold" grpId="0" nodeType="afterEffect">
                                  <p:stCondLst>
                                    <p:cond delay="0"/>
                                  </p:stCondLst>
                                  <p:childTnLst>
                                    <p:set>
                                      <p:cBhvr>
                                        <p:cTn id="271" dur="1" fill="hold">
                                          <p:stCondLst>
                                            <p:cond delay="999"/>
                                          </p:stCondLst>
                                        </p:cTn>
                                        <p:tgtEl>
                                          <p:spTgt spid="275"/>
                                        </p:tgtEl>
                                        <p:attrNameLst>
                                          <p:attrName>style.visibility</p:attrName>
                                        </p:attrNameLst>
                                      </p:cBhvr>
                                      <p:to>
                                        <p:strVal val="visible"/>
                                      </p:to>
                                    </p:set>
                                  </p:childTnLst>
                                </p:cTn>
                              </p:par>
                            </p:childTnLst>
                          </p:cTn>
                        </p:par>
                        <p:par>
                          <p:cTn id="272" fill="hold">
                            <p:stCondLst>
                              <p:cond delay="88500"/>
                            </p:stCondLst>
                            <p:childTnLst>
                              <p:par>
                                <p:cTn id="273" presetID="1" presetClass="entr" presetSubtype="0" fill="hold" grpId="0" nodeType="afterEffect">
                                  <p:stCondLst>
                                    <p:cond delay="0"/>
                                  </p:stCondLst>
                                  <p:childTnLst>
                                    <p:set>
                                      <p:cBhvr>
                                        <p:cTn id="274" dur="1" fill="hold">
                                          <p:stCondLst>
                                            <p:cond delay="999"/>
                                          </p:stCondLst>
                                        </p:cTn>
                                        <p:tgtEl>
                                          <p:spTgt spid="276"/>
                                        </p:tgtEl>
                                        <p:attrNameLst>
                                          <p:attrName>style.visibility</p:attrName>
                                        </p:attrNameLst>
                                      </p:cBhvr>
                                      <p:to>
                                        <p:strVal val="visible"/>
                                      </p:to>
                                    </p:set>
                                  </p:childTnLst>
                                </p:cTn>
                              </p:par>
                            </p:childTnLst>
                          </p:cTn>
                        </p:par>
                        <p:par>
                          <p:cTn id="275" fill="hold">
                            <p:stCondLst>
                              <p:cond delay="89500"/>
                            </p:stCondLst>
                            <p:childTnLst>
                              <p:par>
                                <p:cTn id="276" presetID="1" presetClass="entr" presetSubtype="0" fill="hold" grpId="0" nodeType="afterEffect">
                                  <p:stCondLst>
                                    <p:cond delay="0"/>
                                  </p:stCondLst>
                                  <p:childTnLst>
                                    <p:set>
                                      <p:cBhvr>
                                        <p:cTn id="277" dur="1" fill="hold">
                                          <p:stCondLst>
                                            <p:cond delay="999"/>
                                          </p:stCondLst>
                                        </p:cTn>
                                        <p:tgtEl>
                                          <p:spTgt spid="277"/>
                                        </p:tgtEl>
                                        <p:attrNameLst>
                                          <p:attrName>style.visibility</p:attrName>
                                        </p:attrNameLst>
                                      </p:cBhvr>
                                      <p:to>
                                        <p:strVal val="visible"/>
                                      </p:to>
                                    </p:set>
                                  </p:childTnLst>
                                </p:cTn>
                              </p:par>
                            </p:childTnLst>
                          </p:cTn>
                        </p:par>
                        <p:par>
                          <p:cTn id="278" fill="hold">
                            <p:stCondLst>
                              <p:cond delay="90500"/>
                            </p:stCondLst>
                            <p:childTnLst>
                              <p:par>
                                <p:cTn id="279" presetID="1" presetClass="entr" presetSubtype="0" fill="hold" grpId="0" nodeType="afterEffect">
                                  <p:stCondLst>
                                    <p:cond delay="0"/>
                                  </p:stCondLst>
                                  <p:childTnLst>
                                    <p:set>
                                      <p:cBhvr>
                                        <p:cTn id="280" dur="1" fill="hold">
                                          <p:stCondLst>
                                            <p:cond delay="999"/>
                                          </p:stCondLst>
                                        </p:cTn>
                                        <p:tgtEl>
                                          <p:spTgt spid="278"/>
                                        </p:tgtEl>
                                        <p:attrNameLst>
                                          <p:attrName>style.visibility</p:attrName>
                                        </p:attrNameLst>
                                      </p:cBhvr>
                                      <p:to>
                                        <p:strVal val="visible"/>
                                      </p:to>
                                    </p:set>
                                  </p:childTnLst>
                                </p:cTn>
                              </p:par>
                            </p:childTnLst>
                          </p:cTn>
                        </p:par>
                        <p:par>
                          <p:cTn id="281" fill="hold">
                            <p:stCondLst>
                              <p:cond delay="91500"/>
                            </p:stCondLst>
                            <p:childTnLst>
                              <p:par>
                                <p:cTn id="282" presetID="1" presetClass="entr" presetSubtype="0" fill="hold" grpId="0" nodeType="afterEffect">
                                  <p:stCondLst>
                                    <p:cond delay="0"/>
                                  </p:stCondLst>
                                  <p:childTnLst>
                                    <p:set>
                                      <p:cBhvr>
                                        <p:cTn id="283" dur="1" fill="hold">
                                          <p:stCondLst>
                                            <p:cond delay="999"/>
                                          </p:stCondLst>
                                        </p:cTn>
                                        <p:tgtEl>
                                          <p:spTgt spid="279"/>
                                        </p:tgtEl>
                                        <p:attrNameLst>
                                          <p:attrName>style.visibility</p:attrName>
                                        </p:attrNameLst>
                                      </p:cBhvr>
                                      <p:to>
                                        <p:strVal val="visible"/>
                                      </p:to>
                                    </p:set>
                                  </p:childTnLst>
                                </p:cTn>
                              </p:par>
                            </p:childTnLst>
                          </p:cTn>
                        </p:par>
                        <p:par>
                          <p:cTn id="284" fill="hold">
                            <p:stCondLst>
                              <p:cond delay="92500"/>
                            </p:stCondLst>
                            <p:childTnLst>
                              <p:par>
                                <p:cTn id="285" presetID="1" presetClass="entr" presetSubtype="0" fill="hold" grpId="0" nodeType="afterEffect">
                                  <p:stCondLst>
                                    <p:cond delay="0"/>
                                  </p:stCondLst>
                                  <p:childTnLst>
                                    <p:set>
                                      <p:cBhvr>
                                        <p:cTn id="286" dur="1" fill="hold">
                                          <p:stCondLst>
                                            <p:cond delay="999"/>
                                          </p:stCondLst>
                                        </p:cTn>
                                        <p:tgtEl>
                                          <p:spTgt spid="280"/>
                                        </p:tgtEl>
                                        <p:attrNameLst>
                                          <p:attrName>style.visibility</p:attrName>
                                        </p:attrNameLst>
                                      </p:cBhvr>
                                      <p:to>
                                        <p:strVal val="visible"/>
                                      </p:to>
                                    </p:set>
                                  </p:childTnLst>
                                </p:cTn>
                              </p:par>
                            </p:childTnLst>
                          </p:cTn>
                        </p:par>
                        <p:par>
                          <p:cTn id="287" fill="hold">
                            <p:stCondLst>
                              <p:cond delay="93500"/>
                            </p:stCondLst>
                            <p:childTnLst>
                              <p:par>
                                <p:cTn id="288" presetID="1" presetClass="entr" presetSubtype="0" fill="hold" grpId="0" nodeType="afterEffect">
                                  <p:stCondLst>
                                    <p:cond delay="0"/>
                                  </p:stCondLst>
                                  <p:childTnLst>
                                    <p:set>
                                      <p:cBhvr>
                                        <p:cTn id="289" dur="1" fill="hold">
                                          <p:stCondLst>
                                            <p:cond delay="999"/>
                                          </p:stCondLst>
                                        </p:cTn>
                                        <p:tgtEl>
                                          <p:spTgt spid="281"/>
                                        </p:tgtEl>
                                        <p:attrNameLst>
                                          <p:attrName>style.visibility</p:attrName>
                                        </p:attrNameLst>
                                      </p:cBhvr>
                                      <p:to>
                                        <p:strVal val="visible"/>
                                      </p:to>
                                    </p:set>
                                  </p:childTnLst>
                                </p:cTn>
                              </p:par>
                            </p:childTnLst>
                          </p:cTn>
                        </p:par>
                        <p:par>
                          <p:cTn id="290" fill="hold">
                            <p:stCondLst>
                              <p:cond delay="94500"/>
                            </p:stCondLst>
                            <p:childTnLst>
                              <p:par>
                                <p:cTn id="291" presetID="1" presetClass="entr" presetSubtype="0" fill="hold" grpId="0" nodeType="afterEffect">
                                  <p:stCondLst>
                                    <p:cond delay="0"/>
                                  </p:stCondLst>
                                  <p:childTnLst>
                                    <p:set>
                                      <p:cBhvr>
                                        <p:cTn id="292" dur="1" fill="hold">
                                          <p:stCondLst>
                                            <p:cond delay="999"/>
                                          </p:stCondLst>
                                        </p:cTn>
                                        <p:tgtEl>
                                          <p:spTgt spid="282"/>
                                        </p:tgtEl>
                                        <p:attrNameLst>
                                          <p:attrName>style.visibility</p:attrName>
                                        </p:attrNameLst>
                                      </p:cBhvr>
                                      <p:to>
                                        <p:strVal val="visible"/>
                                      </p:to>
                                    </p:set>
                                  </p:childTnLst>
                                </p:cTn>
                              </p:par>
                            </p:childTnLst>
                          </p:cTn>
                        </p:par>
                        <p:par>
                          <p:cTn id="293" fill="hold">
                            <p:stCondLst>
                              <p:cond delay="95500"/>
                            </p:stCondLst>
                            <p:childTnLst>
                              <p:par>
                                <p:cTn id="294" presetID="1" presetClass="entr" presetSubtype="0" fill="hold" grpId="0" nodeType="afterEffect">
                                  <p:stCondLst>
                                    <p:cond delay="0"/>
                                  </p:stCondLst>
                                  <p:childTnLst>
                                    <p:set>
                                      <p:cBhvr>
                                        <p:cTn id="295" dur="1" fill="hold">
                                          <p:stCondLst>
                                            <p:cond delay="999"/>
                                          </p:stCondLst>
                                        </p:cTn>
                                        <p:tgtEl>
                                          <p:spTgt spid="283"/>
                                        </p:tgtEl>
                                        <p:attrNameLst>
                                          <p:attrName>style.visibility</p:attrName>
                                        </p:attrNameLst>
                                      </p:cBhvr>
                                      <p:to>
                                        <p:strVal val="visible"/>
                                      </p:to>
                                    </p:set>
                                  </p:childTnLst>
                                </p:cTn>
                              </p:par>
                            </p:childTnLst>
                          </p:cTn>
                        </p:par>
                        <p:par>
                          <p:cTn id="296" fill="hold">
                            <p:stCondLst>
                              <p:cond delay="96500"/>
                            </p:stCondLst>
                            <p:childTnLst>
                              <p:par>
                                <p:cTn id="297" presetID="1" presetClass="entr" presetSubtype="0" fill="hold" grpId="0" nodeType="afterEffect">
                                  <p:stCondLst>
                                    <p:cond delay="0"/>
                                  </p:stCondLst>
                                  <p:childTnLst>
                                    <p:set>
                                      <p:cBhvr>
                                        <p:cTn id="298" dur="1" fill="hold">
                                          <p:stCondLst>
                                            <p:cond delay="999"/>
                                          </p:stCondLst>
                                        </p:cTn>
                                        <p:tgtEl>
                                          <p:spTgt spid="284"/>
                                        </p:tgtEl>
                                        <p:attrNameLst>
                                          <p:attrName>style.visibility</p:attrName>
                                        </p:attrNameLst>
                                      </p:cBhvr>
                                      <p:to>
                                        <p:strVal val="visible"/>
                                      </p:to>
                                    </p:set>
                                  </p:childTnLst>
                                </p:cTn>
                              </p:par>
                            </p:childTnLst>
                          </p:cTn>
                        </p:par>
                        <p:par>
                          <p:cTn id="299" fill="hold">
                            <p:stCondLst>
                              <p:cond delay="97500"/>
                            </p:stCondLst>
                            <p:childTnLst>
                              <p:par>
                                <p:cTn id="300" presetID="1" presetClass="entr" presetSubtype="0" fill="hold" grpId="0" nodeType="afterEffect">
                                  <p:stCondLst>
                                    <p:cond delay="0"/>
                                  </p:stCondLst>
                                  <p:childTnLst>
                                    <p:set>
                                      <p:cBhvr>
                                        <p:cTn id="301" dur="1" fill="hold">
                                          <p:stCondLst>
                                            <p:cond delay="999"/>
                                          </p:stCondLst>
                                        </p:cTn>
                                        <p:tgtEl>
                                          <p:spTgt spid="285"/>
                                        </p:tgtEl>
                                        <p:attrNameLst>
                                          <p:attrName>style.visibility</p:attrName>
                                        </p:attrNameLst>
                                      </p:cBhvr>
                                      <p:to>
                                        <p:strVal val="visible"/>
                                      </p:to>
                                    </p:set>
                                  </p:childTnLst>
                                </p:cTn>
                              </p:par>
                            </p:childTnLst>
                          </p:cTn>
                        </p:par>
                        <p:par>
                          <p:cTn id="302" fill="hold">
                            <p:stCondLst>
                              <p:cond delay="98500"/>
                            </p:stCondLst>
                            <p:childTnLst>
                              <p:par>
                                <p:cTn id="303" presetID="1" presetClass="entr" presetSubtype="0" fill="hold" grpId="0" nodeType="afterEffect">
                                  <p:stCondLst>
                                    <p:cond delay="0"/>
                                  </p:stCondLst>
                                  <p:childTnLst>
                                    <p:set>
                                      <p:cBhvr>
                                        <p:cTn id="304" dur="1" fill="hold">
                                          <p:stCondLst>
                                            <p:cond delay="999"/>
                                          </p:stCondLst>
                                        </p:cTn>
                                        <p:tgtEl>
                                          <p:spTgt spid="286"/>
                                        </p:tgtEl>
                                        <p:attrNameLst>
                                          <p:attrName>style.visibility</p:attrName>
                                        </p:attrNameLst>
                                      </p:cBhvr>
                                      <p:to>
                                        <p:strVal val="visible"/>
                                      </p:to>
                                    </p:set>
                                  </p:childTnLst>
                                </p:cTn>
                              </p:par>
                            </p:childTnLst>
                          </p:cTn>
                        </p:par>
                        <p:par>
                          <p:cTn id="305" fill="hold">
                            <p:stCondLst>
                              <p:cond delay="99500"/>
                            </p:stCondLst>
                            <p:childTnLst>
                              <p:par>
                                <p:cTn id="306" presetID="1" presetClass="entr" presetSubtype="0" fill="hold" grpId="0" nodeType="afterEffect">
                                  <p:stCondLst>
                                    <p:cond delay="0"/>
                                  </p:stCondLst>
                                  <p:childTnLst>
                                    <p:set>
                                      <p:cBhvr>
                                        <p:cTn id="307" dur="1" fill="hold">
                                          <p:stCondLst>
                                            <p:cond delay="999"/>
                                          </p:stCondLst>
                                        </p:cTn>
                                        <p:tgtEl>
                                          <p:spTgt spid="287"/>
                                        </p:tgtEl>
                                        <p:attrNameLst>
                                          <p:attrName>style.visibility</p:attrName>
                                        </p:attrNameLst>
                                      </p:cBhvr>
                                      <p:to>
                                        <p:strVal val="visible"/>
                                      </p:to>
                                    </p:set>
                                  </p:childTnLst>
                                </p:cTn>
                              </p:par>
                            </p:childTnLst>
                          </p:cTn>
                        </p:par>
                        <p:par>
                          <p:cTn id="308" fill="hold">
                            <p:stCondLst>
                              <p:cond delay="100500"/>
                            </p:stCondLst>
                            <p:childTnLst>
                              <p:par>
                                <p:cTn id="309" presetID="1" presetClass="entr" presetSubtype="0" fill="hold" grpId="0" nodeType="afterEffect">
                                  <p:stCondLst>
                                    <p:cond delay="0"/>
                                  </p:stCondLst>
                                  <p:childTnLst>
                                    <p:set>
                                      <p:cBhvr>
                                        <p:cTn id="310" dur="1" fill="hold">
                                          <p:stCondLst>
                                            <p:cond delay="999"/>
                                          </p:stCondLst>
                                        </p:cTn>
                                        <p:tgtEl>
                                          <p:spTgt spid="288"/>
                                        </p:tgtEl>
                                        <p:attrNameLst>
                                          <p:attrName>style.visibility</p:attrName>
                                        </p:attrNameLst>
                                      </p:cBhvr>
                                      <p:to>
                                        <p:strVal val="visible"/>
                                      </p:to>
                                    </p:set>
                                  </p:childTnLst>
                                </p:cTn>
                              </p:par>
                            </p:childTnLst>
                          </p:cTn>
                        </p:par>
                        <p:par>
                          <p:cTn id="311" fill="hold">
                            <p:stCondLst>
                              <p:cond delay="101500"/>
                            </p:stCondLst>
                            <p:childTnLst>
                              <p:par>
                                <p:cTn id="312" presetID="1" presetClass="entr" presetSubtype="0" fill="hold" grpId="0" nodeType="afterEffect">
                                  <p:stCondLst>
                                    <p:cond delay="0"/>
                                  </p:stCondLst>
                                  <p:childTnLst>
                                    <p:set>
                                      <p:cBhvr>
                                        <p:cTn id="313" dur="1" fill="hold">
                                          <p:stCondLst>
                                            <p:cond delay="999"/>
                                          </p:stCondLst>
                                        </p:cTn>
                                        <p:tgtEl>
                                          <p:spTgt spid="289"/>
                                        </p:tgtEl>
                                        <p:attrNameLst>
                                          <p:attrName>style.visibility</p:attrName>
                                        </p:attrNameLst>
                                      </p:cBhvr>
                                      <p:to>
                                        <p:strVal val="visible"/>
                                      </p:to>
                                    </p:set>
                                  </p:childTnLst>
                                </p:cTn>
                              </p:par>
                            </p:childTnLst>
                          </p:cTn>
                        </p:par>
                        <p:par>
                          <p:cTn id="314" fill="hold">
                            <p:stCondLst>
                              <p:cond delay="102500"/>
                            </p:stCondLst>
                            <p:childTnLst>
                              <p:par>
                                <p:cTn id="315" presetID="1" presetClass="entr" presetSubtype="0" fill="hold" grpId="0" nodeType="afterEffect">
                                  <p:stCondLst>
                                    <p:cond delay="0"/>
                                  </p:stCondLst>
                                  <p:childTnLst>
                                    <p:set>
                                      <p:cBhvr>
                                        <p:cTn id="316" dur="1" fill="hold">
                                          <p:stCondLst>
                                            <p:cond delay="999"/>
                                          </p:stCondLst>
                                        </p:cTn>
                                        <p:tgtEl>
                                          <p:spTgt spid="290"/>
                                        </p:tgtEl>
                                        <p:attrNameLst>
                                          <p:attrName>style.visibility</p:attrName>
                                        </p:attrNameLst>
                                      </p:cBhvr>
                                      <p:to>
                                        <p:strVal val="visible"/>
                                      </p:to>
                                    </p:set>
                                  </p:childTnLst>
                                </p:cTn>
                              </p:par>
                            </p:childTnLst>
                          </p:cTn>
                        </p:par>
                        <p:par>
                          <p:cTn id="317" fill="hold">
                            <p:stCondLst>
                              <p:cond delay="103500"/>
                            </p:stCondLst>
                            <p:childTnLst>
                              <p:par>
                                <p:cTn id="318" presetID="1" presetClass="entr" presetSubtype="0" fill="hold" grpId="0" nodeType="afterEffect">
                                  <p:stCondLst>
                                    <p:cond delay="0"/>
                                  </p:stCondLst>
                                  <p:childTnLst>
                                    <p:set>
                                      <p:cBhvr>
                                        <p:cTn id="319" dur="1" fill="hold">
                                          <p:stCondLst>
                                            <p:cond delay="999"/>
                                          </p:stCondLst>
                                        </p:cTn>
                                        <p:tgtEl>
                                          <p:spTgt spid="291"/>
                                        </p:tgtEl>
                                        <p:attrNameLst>
                                          <p:attrName>style.visibility</p:attrName>
                                        </p:attrNameLst>
                                      </p:cBhvr>
                                      <p:to>
                                        <p:strVal val="visible"/>
                                      </p:to>
                                    </p:set>
                                  </p:childTnLst>
                                </p:cTn>
                              </p:par>
                            </p:childTnLst>
                          </p:cTn>
                        </p:par>
                        <p:par>
                          <p:cTn id="320" fill="hold">
                            <p:stCondLst>
                              <p:cond delay="104500"/>
                            </p:stCondLst>
                            <p:childTnLst>
                              <p:par>
                                <p:cTn id="321" presetID="1" presetClass="entr" presetSubtype="0" fill="hold" grpId="0" nodeType="afterEffect">
                                  <p:stCondLst>
                                    <p:cond delay="0"/>
                                  </p:stCondLst>
                                  <p:childTnLst>
                                    <p:set>
                                      <p:cBhvr>
                                        <p:cTn id="322" dur="1" fill="hold">
                                          <p:stCondLst>
                                            <p:cond delay="999"/>
                                          </p:stCondLst>
                                        </p:cTn>
                                        <p:tgtEl>
                                          <p:spTgt spid="292"/>
                                        </p:tgtEl>
                                        <p:attrNameLst>
                                          <p:attrName>style.visibility</p:attrName>
                                        </p:attrNameLst>
                                      </p:cBhvr>
                                      <p:to>
                                        <p:strVal val="visible"/>
                                      </p:to>
                                    </p:set>
                                  </p:childTnLst>
                                </p:cTn>
                              </p:par>
                            </p:childTnLst>
                          </p:cTn>
                        </p:par>
                        <p:par>
                          <p:cTn id="323" fill="hold">
                            <p:stCondLst>
                              <p:cond delay="105500"/>
                            </p:stCondLst>
                            <p:childTnLst>
                              <p:par>
                                <p:cTn id="324" presetID="1" presetClass="entr" presetSubtype="0" fill="hold" grpId="0" nodeType="afterEffect">
                                  <p:stCondLst>
                                    <p:cond delay="0"/>
                                  </p:stCondLst>
                                  <p:childTnLst>
                                    <p:set>
                                      <p:cBhvr>
                                        <p:cTn id="325" dur="1" fill="hold">
                                          <p:stCondLst>
                                            <p:cond delay="999"/>
                                          </p:stCondLst>
                                        </p:cTn>
                                        <p:tgtEl>
                                          <p:spTgt spid="293"/>
                                        </p:tgtEl>
                                        <p:attrNameLst>
                                          <p:attrName>style.visibility</p:attrName>
                                        </p:attrNameLst>
                                      </p:cBhvr>
                                      <p:to>
                                        <p:strVal val="visible"/>
                                      </p:to>
                                    </p:set>
                                  </p:childTnLst>
                                </p:cTn>
                              </p:par>
                            </p:childTnLst>
                          </p:cTn>
                        </p:par>
                        <p:par>
                          <p:cTn id="326" fill="hold">
                            <p:stCondLst>
                              <p:cond delay="106500"/>
                            </p:stCondLst>
                            <p:childTnLst>
                              <p:par>
                                <p:cTn id="327" presetID="1" presetClass="entr" presetSubtype="0" fill="hold" grpId="0" nodeType="afterEffect">
                                  <p:stCondLst>
                                    <p:cond delay="0"/>
                                  </p:stCondLst>
                                  <p:childTnLst>
                                    <p:set>
                                      <p:cBhvr>
                                        <p:cTn id="328" dur="1" fill="hold">
                                          <p:stCondLst>
                                            <p:cond delay="999"/>
                                          </p:stCondLst>
                                        </p:cTn>
                                        <p:tgtEl>
                                          <p:spTgt spid="294"/>
                                        </p:tgtEl>
                                        <p:attrNameLst>
                                          <p:attrName>style.visibility</p:attrName>
                                        </p:attrNameLst>
                                      </p:cBhvr>
                                      <p:to>
                                        <p:strVal val="visible"/>
                                      </p:to>
                                    </p:set>
                                  </p:childTnLst>
                                </p:cTn>
                              </p:par>
                            </p:childTnLst>
                          </p:cTn>
                        </p:par>
                        <p:par>
                          <p:cTn id="329" fill="hold">
                            <p:stCondLst>
                              <p:cond delay="107500"/>
                            </p:stCondLst>
                            <p:childTnLst>
                              <p:par>
                                <p:cTn id="330" presetID="1" presetClass="entr" presetSubtype="0" fill="hold" grpId="0" nodeType="afterEffect">
                                  <p:stCondLst>
                                    <p:cond delay="0"/>
                                  </p:stCondLst>
                                  <p:childTnLst>
                                    <p:set>
                                      <p:cBhvr>
                                        <p:cTn id="331" dur="1" fill="hold">
                                          <p:stCondLst>
                                            <p:cond delay="999"/>
                                          </p:stCondLst>
                                        </p:cTn>
                                        <p:tgtEl>
                                          <p:spTgt spid="295"/>
                                        </p:tgtEl>
                                        <p:attrNameLst>
                                          <p:attrName>style.visibility</p:attrName>
                                        </p:attrNameLst>
                                      </p:cBhvr>
                                      <p:to>
                                        <p:strVal val="visible"/>
                                      </p:to>
                                    </p:set>
                                  </p:childTnLst>
                                </p:cTn>
                              </p:par>
                            </p:childTnLst>
                          </p:cTn>
                        </p:par>
                        <p:par>
                          <p:cTn id="332" fill="hold">
                            <p:stCondLst>
                              <p:cond delay="108500"/>
                            </p:stCondLst>
                            <p:childTnLst>
                              <p:par>
                                <p:cTn id="333" presetID="1" presetClass="entr" presetSubtype="0" fill="hold" grpId="0" nodeType="afterEffect">
                                  <p:stCondLst>
                                    <p:cond delay="0"/>
                                  </p:stCondLst>
                                  <p:childTnLst>
                                    <p:set>
                                      <p:cBhvr>
                                        <p:cTn id="334" dur="1" fill="hold">
                                          <p:stCondLst>
                                            <p:cond delay="999"/>
                                          </p:stCondLst>
                                        </p:cTn>
                                        <p:tgtEl>
                                          <p:spTgt spid="296"/>
                                        </p:tgtEl>
                                        <p:attrNameLst>
                                          <p:attrName>style.visibility</p:attrName>
                                        </p:attrNameLst>
                                      </p:cBhvr>
                                      <p:to>
                                        <p:strVal val="visible"/>
                                      </p:to>
                                    </p:set>
                                  </p:childTnLst>
                                </p:cTn>
                              </p:par>
                            </p:childTnLst>
                          </p:cTn>
                        </p:par>
                        <p:par>
                          <p:cTn id="335" fill="hold">
                            <p:stCondLst>
                              <p:cond delay="109500"/>
                            </p:stCondLst>
                            <p:childTnLst>
                              <p:par>
                                <p:cTn id="336" presetID="1" presetClass="entr" presetSubtype="0" fill="hold" grpId="0" nodeType="afterEffect">
                                  <p:stCondLst>
                                    <p:cond delay="0"/>
                                  </p:stCondLst>
                                  <p:childTnLst>
                                    <p:set>
                                      <p:cBhvr>
                                        <p:cTn id="337" dur="1" fill="hold">
                                          <p:stCondLst>
                                            <p:cond delay="999"/>
                                          </p:stCondLst>
                                        </p:cTn>
                                        <p:tgtEl>
                                          <p:spTgt spid="297"/>
                                        </p:tgtEl>
                                        <p:attrNameLst>
                                          <p:attrName>style.visibility</p:attrName>
                                        </p:attrNameLst>
                                      </p:cBhvr>
                                      <p:to>
                                        <p:strVal val="visible"/>
                                      </p:to>
                                    </p:set>
                                  </p:childTnLst>
                                </p:cTn>
                              </p:par>
                            </p:childTnLst>
                          </p:cTn>
                        </p:par>
                        <p:par>
                          <p:cTn id="338" fill="hold">
                            <p:stCondLst>
                              <p:cond delay="110500"/>
                            </p:stCondLst>
                            <p:childTnLst>
                              <p:par>
                                <p:cTn id="339" presetID="1" presetClass="entr" presetSubtype="0" fill="hold" grpId="0" nodeType="afterEffect">
                                  <p:stCondLst>
                                    <p:cond delay="0"/>
                                  </p:stCondLst>
                                  <p:childTnLst>
                                    <p:set>
                                      <p:cBhvr>
                                        <p:cTn id="340" dur="1" fill="hold">
                                          <p:stCondLst>
                                            <p:cond delay="999"/>
                                          </p:stCondLst>
                                        </p:cTn>
                                        <p:tgtEl>
                                          <p:spTgt spid="298"/>
                                        </p:tgtEl>
                                        <p:attrNameLst>
                                          <p:attrName>style.visibility</p:attrName>
                                        </p:attrNameLst>
                                      </p:cBhvr>
                                      <p:to>
                                        <p:strVal val="visible"/>
                                      </p:to>
                                    </p:set>
                                  </p:childTnLst>
                                </p:cTn>
                              </p:par>
                            </p:childTnLst>
                          </p:cTn>
                        </p:par>
                        <p:par>
                          <p:cTn id="341" fill="hold">
                            <p:stCondLst>
                              <p:cond delay="111500"/>
                            </p:stCondLst>
                            <p:childTnLst>
                              <p:par>
                                <p:cTn id="342" presetID="1" presetClass="entr" presetSubtype="0" fill="hold" grpId="0" nodeType="afterEffect">
                                  <p:stCondLst>
                                    <p:cond delay="0"/>
                                  </p:stCondLst>
                                  <p:childTnLst>
                                    <p:set>
                                      <p:cBhvr>
                                        <p:cTn id="343" dur="1" fill="hold">
                                          <p:stCondLst>
                                            <p:cond delay="999"/>
                                          </p:stCondLst>
                                        </p:cTn>
                                        <p:tgtEl>
                                          <p:spTgt spid="299"/>
                                        </p:tgtEl>
                                        <p:attrNameLst>
                                          <p:attrName>style.visibility</p:attrName>
                                        </p:attrNameLst>
                                      </p:cBhvr>
                                      <p:to>
                                        <p:strVal val="visible"/>
                                      </p:to>
                                    </p:set>
                                  </p:childTnLst>
                                </p:cTn>
                              </p:par>
                            </p:childTnLst>
                          </p:cTn>
                        </p:par>
                        <p:par>
                          <p:cTn id="344" fill="hold">
                            <p:stCondLst>
                              <p:cond delay="112500"/>
                            </p:stCondLst>
                            <p:childTnLst>
                              <p:par>
                                <p:cTn id="345" presetID="1" presetClass="entr" presetSubtype="0" fill="hold" grpId="0" nodeType="afterEffect">
                                  <p:stCondLst>
                                    <p:cond delay="0"/>
                                  </p:stCondLst>
                                  <p:childTnLst>
                                    <p:set>
                                      <p:cBhvr>
                                        <p:cTn id="346" dur="1" fill="hold">
                                          <p:stCondLst>
                                            <p:cond delay="999"/>
                                          </p:stCondLst>
                                        </p:cTn>
                                        <p:tgtEl>
                                          <p:spTgt spid="300"/>
                                        </p:tgtEl>
                                        <p:attrNameLst>
                                          <p:attrName>style.visibility</p:attrName>
                                        </p:attrNameLst>
                                      </p:cBhvr>
                                      <p:to>
                                        <p:strVal val="visible"/>
                                      </p:to>
                                    </p:set>
                                  </p:childTnLst>
                                </p:cTn>
                              </p:par>
                            </p:childTnLst>
                          </p:cTn>
                        </p:par>
                        <p:par>
                          <p:cTn id="347" fill="hold">
                            <p:stCondLst>
                              <p:cond delay="113500"/>
                            </p:stCondLst>
                            <p:childTnLst>
                              <p:par>
                                <p:cTn id="348" presetID="1" presetClass="entr" presetSubtype="0" fill="hold" grpId="0" nodeType="afterEffect">
                                  <p:stCondLst>
                                    <p:cond delay="0"/>
                                  </p:stCondLst>
                                  <p:childTnLst>
                                    <p:set>
                                      <p:cBhvr>
                                        <p:cTn id="349" dur="1" fill="hold">
                                          <p:stCondLst>
                                            <p:cond delay="999"/>
                                          </p:stCondLst>
                                        </p:cTn>
                                        <p:tgtEl>
                                          <p:spTgt spid="301"/>
                                        </p:tgtEl>
                                        <p:attrNameLst>
                                          <p:attrName>style.visibility</p:attrName>
                                        </p:attrNameLst>
                                      </p:cBhvr>
                                      <p:to>
                                        <p:strVal val="visible"/>
                                      </p:to>
                                    </p:set>
                                  </p:childTnLst>
                                </p:cTn>
                              </p:par>
                            </p:childTnLst>
                          </p:cTn>
                        </p:par>
                        <p:par>
                          <p:cTn id="350" fill="hold">
                            <p:stCondLst>
                              <p:cond delay="114500"/>
                            </p:stCondLst>
                            <p:childTnLst>
                              <p:par>
                                <p:cTn id="351" presetID="1" presetClass="entr" presetSubtype="0" fill="hold" grpId="0" nodeType="afterEffect">
                                  <p:stCondLst>
                                    <p:cond delay="0"/>
                                  </p:stCondLst>
                                  <p:childTnLst>
                                    <p:set>
                                      <p:cBhvr>
                                        <p:cTn id="352" dur="1" fill="hold">
                                          <p:stCondLst>
                                            <p:cond delay="999"/>
                                          </p:stCondLst>
                                        </p:cTn>
                                        <p:tgtEl>
                                          <p:spTgt spid="302"/>
                                        </p:tgtEl>
                                        <p:attrNameLst>
                                          <p:attrName>style.visibility</p:attrName>
                                        </p:attrNameLst>
                                      </p:cBhvr>
                                      <p:to>
                                        <p:strVal val="visible"/>
                                      </p:to>
                                    </p:set>
                                  </p:childTnLst>
                                </p:cTn>
                              </p:par>
                            </p:childTnLst>
                          </p:cTn>
                        </p:par>
                        <p:par>
                          <p:cTn id="353" fill="hold">
                            <p:stCondLst>
                              <p:cond delay="115500"/>
                            </p:stCondLst>
                            <p:childTnLst>
                              <p:par>
                                <p:cTn id="354" presetID="1" presetClass="entr" presetSubtype="0" fill="hold" grpId="0" nodeType="afterEffect">
                                  <p:stCondLst>
                                    <p:cond delay="0"/>
                                  </p:stCondLst>
                                  <p:childTnLst>
                                    <p:set>
                                      <p:cBhvr>
                                        <p:cTn id="355" dur="1" fill="hold">
                                          <p:stCondLst>
                                            <p:cond delay="999"/>
                                          </p:stCondLst>
                                        </p:cTn>
                                        <p:tgtEl>
                                          <p:spTgt spid="303"/>
                                        </p:tgtEl>
                                        <p:attrNameLst>
                                          <p:attrName>style.visibility</p:attrName>
                                        </p:attrNameLst>
                                      </p:cBhvr>
                                      <p:to>
                                        <p:strVal val="visible"/>
                                      </p:to>
                                    </p:set>
                                  </p:childTnLst>
                                </p:cTn>
                              </p:par>
                            </p:childTnLst>
                          </p:cTn>
                        </p:par>
                        <p:par>
                          <p:cTn id="356" fill="hold">
                            <p:stCondLst>
                              <p:cond delay="116500"/>
                            </p:stCondLst>
                            <p:childTnLst>
                              <p:par>
                                <p:cTn id="357" presetID="1" presetClass="entr" presetSubtype="0" fill="hold" grpId="0" nodeType="afterEffect">
                                  <p:stCondLst>
                                    <p:cond delay="0"/>
                                  </p:stCondLst>
                                  <p:childTnLst>
                                    <p:set>
                                      <p:cBhvr>
                                        <p:cTn id="358" dur="1" fill="hold">
                                          <p:stCondLst>
                                            <p:cond delay="999"/>
                                          </p:stCondLst>
                                        </p:cTn>
                                        <p:tgtEl>
                                          <p:spTgt spid="304"/>
                                        </p:tgtEl>
                                        <p:attrNameLst>
                                          <p:attrName>style.visibility</p:attrName>
                                        </p:attrNameLst>
                                      </p:cBhvr>
                                      <p:to>
                                        <p:strVal val="visible"/>
                                      </p:to>
                                    </p:set>
                                  </p:childTnLst>
                                </p:cTn>
                              </p:par>
                            </p:childTnLst>
                          </p:cTn>
                        </p:par>
                        <p:par>
                          <p:cTn id="359" fill="hold">
                            <p:stCondLst>
                              <p:cond delay="117500"/>
                            </p:stCondLst>
                            <p:childTnLst>
                              <p:par>
                                <p:cTn id="360" presetID="1" presetClass="entr" presetSubtype="0" fill="hold" grpId="0" nodeType="afterEffect">
                                  <p:stCondLst>
                                    <p:cond delay="0"/>
                                  </p:stCondLst>
                                  <p:childTnLst>
                                    <p:set>
                                      <p:cBhvr>
                                        <p:cTn id="361" dur="1" fill="hold">
                                          <p:stCondLst>
                                            <p:cond delay="999"/>
                                          </p:stCondLst>
                                        </p:cTn>
                                        <p:tgtEl>
                                          <p:spTgt spid="305"/>
                                        </p:tgtEl>
                                        <p:attrNameLst>
                                          <p:attrName>style.visibility</p:attrName>
                                        </p:attrNameLst>
                                      </p:cBhvr>
                                      <p:to>
                                        <p:strVal val="visible"/>
                                      </p:to>
                                    </p:set>
                                  </p:childTnLst>
                                </p:cTn>
                              </p:par>
                            </p:childTnLst>
                          </p:cTn>
                        </p:par>
                        <p:par>
                          <p:cTn id="362" fill="hold">
                            <p:stCondLst>
                              <p:cond delay="118500"/>
                            </p:stCondLst>
                            <p:childTnLst>
                              <p:par>
                                <p:cTn id="363" presetID="1" presetClass="entr" presetSubtype="0" fill="hold" grpId="0" nodeType="afterEffect">
                                  <p:stCondLst>
                                    <p:cond delay="0"/>
                                  </p:stCondLst>
                                  <p:childTnLst>
                                    <p:set>
                                      <p:cBhvr>
                                        <p:cTn id="364" dur="1" fill="hold">
                                          <p:stCondLst>
                                            <p:cond delay="999"/>
                                          </p:stCondLst>
                                        </p:cTn>
                                        <p:tgtEl>
                                          <p:spTgt spid="306"/>
                                        </p:tgtEl>
                                        <p:attrNameLst>
                                          <p:attrName>style.visibility</p:attrName>
                                        </p:attrNameLst>
                                      </p:cBhvr>
                                      <p:to>
                                        <p:strVal val="visible"/>
                                      </p:to>
                                    </p:set>
                                  </p:childTnLst>
                                </p:cTn>
                              </p:par>
                            </p:childTnLst>
                          </p:cTn>
                        </p:par>
                        <p:par>
                          <p:cTn id="365" fill="hold">
                            <p:stCondLst>
                              <p:cond delay="119500"/>
                            </p:stCondLst>
                            <p:childTnLst>
                              <p:par>
                                <p:cTn id="366" presetID="1" presetClass="entr" presetSubtype="0" fill="hold" grpId="0" nodeType="afterEffect">
                                  <p:stCondLst>
                                    <p:cond delay="0"/>
                                  </p:stCondLst>
                                  <p:childTnLst>
                                    <p:set>
                                      <p:cBhvr>
                                        <p:cTn id="367" dur="1" fill="hold">
                                          <p:stCondLst>
                                            <p:cond delay="999"/>
                                          </p:stCondLst>
                                        </p:cTn>
                                        <p:tgtEl>
                                          <p:spTgt spid="307"/>
                                        </p:tgtEl>
                                        <p:attrNameLst>
                                          <p:attrName>style.visibility</p:attrName>
                                        </p:attrNameLst>
                                      </p:cBhvr>
                                      <p:to>
                                        <p:strVal val="visible"/>
                                      </p:to>
                                    </p:set>
                                  </p:childTnLst>
                                </p:cTn>
                              </p:par>
                            </p:childTnLst>
                          </p:cTn>
                        </p:par>
                        <p:par>
                          <p:cTn id="368" fill="hold">
                            <p:stCondLst>
                              <p:cond delay="120500"/>
                            </p:stCondLst>
                            <p:childTnLst>
                              <p:par>
                                <p:cTn id="369" presetID="1" presetClass="entr" presetSubtype="0" fill="hold" grpId="0" nodeType="afterEffect">
                                  <p:stCondLst>
                                    <p:cond delay="0"/>
                                  </p:stCondLst>
                                  <p:childTnLst>
                                    <p:set>
                                      <p:cBhvr>
                                        <p:cTn id="370" dur="1" fill="hold">
                                          <p:stCondLst>
                                            <p:cond delay="999"/>
                                          </p:stCondLst>
                                        </p:cTn>
                                        <p:tgtEl>
                                          <p:spTgt spid="308"/>
                                        </p:tgtEl>
                                        <p:attrNameLst>
                                          <p:attrName>style.visibility</p:attrName>
                                        </p:attrNameLst>
                                      </p:cBhvr>
                                      <p:to>
                                        <p:strVal val="visible"/>
                                      </p:to>
                                    </p:set>
                                  </p:childTnLst>
                                </p:cTn>
                              </p:par>
                            </p:childTnLst>
                          </p:cTn>
                        </p:par>
                        <p:par>
                          <p:cTn id="371" fill="hold">
                            <p:stCondLst>
                              <p:cond delay="121500"/>
                            </p:stCondLst>
                            <p:childTnLst>
                              <p:par>
                                <p:cTn id="372" presetID="1" presetClass="entr" presetSubtype="0" fill="hold" grpId="0" nodeType="afterEffect">
                                  <p:stCondLst>
                                    <p:cond delay="0"/>
                                  </p:stCondLst>
                                  <p:childTnLst>
                                    <p:set>
                                      <p:cBhvr>
                                        <p:cTn id="373" dur="1" fill="hold">
                                          <p:stCondLst>
                                            <p:cond delay="999"/>
                                          </p:stCondLst>
                                        </p:cTn>
                                        <p:tgtEl>
                                          <p:spTgt spid="309"/>
                                        </p:tgtEl>
                                        <p:attrNameLst>
                                          <p:attrName>style.visibility</p:attrName>
                                        </p:attrNameLst>
                                      </p:cBhvr>
                                      <p:to>
                                        <p:strVal val="visible"/>
                                      </p:to>
                                    </p:set>
                                  </p:childTnLst>
                                  <p:subTnLst>
                                    <p:audio>
                                      <p:cMediaNode>
                                        <p:cTn display="0" masterRel="sameClick">
                                          <p:stCondLst>
                                            <p:cond evt="begin" delay="0">
                                              <p:tn val="37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87"/>
                  </p:tgtEl>
                </p:cond>
              </p:nextCondLst>
            </p:seq>
          </p:childTnLst>
        </p:cTn>
      </p:par>
    </p:tnLst>
    <p:bldLst>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9D0B6621-B65F-4B26-978D-D30901B2DB8A}"/>
              </a:ext>
            </a:extLst>
          </p:cNvPr>
          <p:cNvGrpSpPr/>
          <p:nvPr/>
        </p:nvGrpSpPr>
        <p:grpSpPr>
          <a:xfrm>
            <a:off x="551706" y="241063"/>
            <a:ext cx="11501568" cy="6800378"/>
            <a:chOff x="417891" y="497541"/>
            <a:chExt cx="11501568" cy="6800378"/>
          </a:xfrm>
        </p:grpSpPr>
        <p:pic>
          <p:nvPicPr>
            <p:cNvPr id="3" name="图片 2">
              <a:extLst>
                <a:ext uri="{FF2B5EF4-FFF2-40B4-BE49-F238E27FC236}">
                  <a16:creationId xmlns:a16="http://schemas.microsoft.com/office/drawing/2014/main" id="{9D3927D4-6CD8-442E-A847-F3304261B775}"/>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417891" y="497541"/>
              <a:ext cx="11501568" cy="6800378"/>
            </a:xfrm>
            <a:prstGeom prst="rect">
              <a:avLst/>
            </a:prstGeom>
          </p:spPr>
        </p:pic>
        <p:sp>
          <p:nvSpPr>
            <p:cNvPr id="2" name="文本框 1">
              <a:extLst>
                <a:ext uri="{FF2B5EF4-FFF2-40B4-BE49-F238E27FC236}">
                  <a16:creationId xmlns:a16="http://schemas.microsoft.com/office/drawing/2014/main" id="{A5516E2F-578D-4E5C-AAAD-8310230781C3}"/>
                </a:ext>
              </a:extLst>
            </p:cNvPr>
            <p:cNvSpPr txBox="1"/>
            <p:nvPr/>
          </p:nvSpPr>
          <p:spPr>
            <a:xfrm>
              <a:off x="1181753" y="1914127"/>
              <a:ext cx="9473324" cy="3192734"/>
            </a:xfrm>
            <a:prstGeom prst="rect">
              <a:avLst/>
            </a:prstGeom>
            <a:noFill/>
          </p:spPr>
          <p:txBody>
            <a:bodyPr wrap="square" rtlCol="0">
              <a:spAutoFit/>
            </a:bodyPr>
            <a:lstStyle/>
            <a:p>
              <a:pPr marL="279400" marR="0" algn="just">
                <a:lnSpc>
                  <a:spcPct val="115000"/>
                </a:lnSpc>
                <a:spcBef>
                  <a:spcPts val="0"/>
                </a:spcBef>
                <a:spcAft>
                  <a:spcPts val="1000"/>
                </a:spcAft>
              </a:pPr>
              <a:r>
                <a:rPr lang="vi-VN" sz="60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 phương tiện giao thông giúp</a:t>
              </a:r>
              <a:r>
                <a:rPr lang="en-US" sz="6000" dirty="0">
                  <a:latin typeface="Times New Roman" panose="02020603050405020304" pitchFamily="18" charset="0"/>
                  <a:ea typeface="Calibri" panose="020F0502020204030204" pitchFamily="34" charset="0"/>
                  <a:cs typeface="Times New Roman" panose="02020603050405020304" pitchFamily="18" charset="0"/>
                </a:rPr>
                <a:t> </a:t>
              </a:r>
              <a:r>
                <a:rPr lang="vi-VN" sz="60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ích cho con người ra sao?</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5" name="图片 4">
            <a:extLst>
              <a:ext uri="{FF2B5EF4-FFF2-40B4-BE49-F238E27FC236}">
                <a16:creationId xmlns:a16="http://schemas.microsoft.com/office/drawing/2014/main" id="{B8119A33-EEAD-4CD6-A371-B5E6C08F024E}"/>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6" name="图片 5">
            <a:extLst>
              <a:ext uri="{FF2B5EF4-FFF2-40B4-BE49-F238E27FC236}">
                <a16:creationId xmlns:a16="http://schemas.microsoft.com/office/drawing/2014/main" id="{67D4887B-F01C-445E-9C99-F398B7D3A26F}"/>
              </a:ext>
            </a:extLst>
          </p:cNvPr>
          <p:cNvPicPr>
            <a:picLocks noChangeAspect="1"/>
          </p:cNvPicPr>
          <p:nvPr/>
        </p:nvPicPr>
        <p:blipFill>
          <a:blip r:embed="rId4"/>
          <a:stretch>
            <a:fillRect/>
          </a:stretch>
        </p:blipFill>
        <p:spPr>
          <a:xfrm>
            <a:off x="202570" y="1938955"/>
            <a:ext cx="918124" cy="576149"/>
          </a:xfrm>
          <a:prstGeom prst="rect">
            <a:avLst/>
          </a:prstGeom>
        </p:spPr>
      </p:pic>
      <p:pic>
        <p:nvPicPr>
          <p:cNvPr id="7" name="图片 6">
            <a:extLst>
              <a:ext uri="{FF2B5EF4-FFF2-40B4-BE49-F238E27FC236}">
                <a16:creationId xmlns:a16="http://schemas.microsoft.com/office/drawing/2014/main" id="{BD34E291-A26D-401E-9D74-B29EAB9DB435}"/>
              </a:ext>
            </a:extLst>
          </p:cNvPr>
          <p:cNvPicPr>
            <a:picLocks noChangeAspect="1"/>
          </p:cNvPicPr>
          <p:nvPr/>
        </p:nvPicPr>
        <p:blipFill>
          <a:blip r:embed="rId4"/>
          <a:stretch>
            <a:fillRect/>
          </a:stretch>
        </p:blipFill>
        <p:spPr>
          <a:xfrm>
            <a:off x="3881123" y="436222"/>
            <a:ext cx="918124" cy="576149"/>
          </a:xfrm>
          <a:prstGeom prst="rect">
            <a:avLst/>
          </a:prstGeom>
        </p:spPr>
      </p:pic>
      <p:pic>
        <p:nvPicPr>
          <p:cNvPr id="8" name="图片 7">
            <a:extLst>
              <a:ext uri="{FF2B5EF4-FFF2-40B4-BE49-F238E27FC236}">
                <a16:creationId xmlns:a16="http://schemas.microsoft.com/office/drawing/2014/main" id="{46355E6E-505E-49D1-A7DF-427A6F6477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35264" y="4353463"/>
            <a:ext cx="3032616" cy="3935368"/>
          </a:xfrm>
          <a:prstGeom prst="rect">
            <a:avLst/>
          </a:prstGeom>
        </p:spPr>
      </p:pic>
      <p:pic>
        <p:nvPicPr>
          <p:cNvPr id="9" name="图片 8">
            <a:extLst>
              <a:ext uri="{FF2B5EF4-FFF2-40B4-BE49-F238E27FC236}">
                <a16:creationId xmlns:a16="http://schemas.microsoft.com/office/drawing/2014/main" id="{50E06AFA-0AAF-4472-98F3-68F8BB5EB3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57059" y="5386809"/>
            <a:ext cx="3032616" cy="3935368"/>
          </a:xfrm>
          <a:prstGeom prst="rect">
            <a:avLst/>
          </a:prstGeom>
        </p:spPr>
      </p:pic>
      <p:pic>
        <p:nvPicPr>
          <p:cNvPr id="10" name="图片 9">
            <a:extLst>
              <a:ext uri="{FF2B5EF4-FFF2-40B4-BE49-F238E27FC236}">
                <a16:creationId xmlns:a16="http://schemas.microsoft.com/office/drawing/2014/main" id="{21176B9D-A85A-461F-B998-8540411943A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9247" y="5268916"/>
            <a:ext cx="3032616" cy="3935368"/>
          </a:xfrm>
          <a:prstGeom prst="rect">
            <a:avLst/>
          </a:prstGeom>
        </p:spPr>
      </p:pic>
      <p:pic>
        <p:nvPicPr>
          <p:cNvPr id="20" name="图片 19">
            <a:extLst>
              <a:ext uri="{FF2B5EF4-FFF2-40B4-BE49-F238E27FC236}">
                <a16:creationId xmlns:a16="http://schemas.microsoft.com/office/drawing/2014/main" id="{CBC2318E-1983-4D11-9136-14762ED0E8AA}"/>
              </a:ext>
            </a:extLst>
          </p:cNvPr>
          <p:cNvPicPr>
            <a:picLocks noChangeAspect="1"/>
          </p:cNvPicPr>
          <p:nvPr/>
        </p:nvPicPr>
        <p:blipFill>
          <a:blip r:embed="rId4"/>
          <a:stretch>
            <a:fillRect/>
          </a:stretch>
        </p:blipFill>
        <p:spPr>
          <a:xfrm>
            <a:off x="6620606" y="610664"/>
            <a:ext cx="763860" cy="479344"/>
          </a:xfrm>
          <a:prstGeom prst="rect">
            <a:avLst/>
          </a:prstGeom>
        </p:spPr>
      </p:pic>
      <p:pic>
        <p:nvPicPr>
          <p:cNvPr id="21" name="图片 20">
            <a:extLst>
              <a:ext uri="{FF2B5EF4-FFF2-40B4-BE49-F238E27FC236}">
                <a16:creationId xmlns:a16="http://schemas.microsoft.com/office/drawing/2014/main" id="{7B55D132-5976-4DE2-97E3-E14AF3AB7D56}"/>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1266078" y="4781556"/>
            <a:ext cx="2229768" cy="1579308"/>
          </a:xfrm>
          <a:prstGeom prst="rect">
            <a:avLst/>
          </a:prstGeom>
        </p:spPr>
      </p:pic>
      <p:grpSp>
        <p:nvGrpSpPr>
          <p:cNvPr id="13" name="Group 12">
            <a:extLst>
              <a:ext uri="{FF2B5EF4-FFF2-40B4-BE49-F238E27FC236}">
                <a16:creationId xmlns:a16="http://schemas.microsoft.com/office/drawing/2014/main" id="{D220A2E3-8010-473B-B402-51885C0D870E}"/>
              </a:ext>
            </a:extLst>
          </p:cNvPr>
          <p:cNvGrpSpPr/>
          <p:nvPr/>
        </p:nvGrpSpPr>
        <p:grpSpPr>
          <a:xfrm>
            <a:off x="609009" y="241158"/>
            <a:ext cx="11501568" cy="6800378"/>
            <a:chOff x="-5373646" y="1381972"/>
            <a:chExt cx="11501568" cy="6800378"/>
          </a:xfrm>
        </p:grpSpPr>
        <p:pic>
          <p:nvPicPr>
            <p:cNvPr id="17" name="图片 2">
              <a:extLst>
                <a:ext uri="{FF2B5EF4-FFF2-40B4-BE49-F238E27FC236}">
                  <a16:creationId xmlns:a16="http://schemas.microsoft.com/office/drawing/2014/main" id="{EFC70B87-70CF-47BC-90EB-A2C000CF4877}"/>
                </a:ext>
              </a:extLst>
            </p:cNvPr>
            <p:cNvPicPr>
              <a:picLocks noChangeAspect="1"/>
            </p:cNvPicPr>
            <p:nvPr/>
          </p:nvPicPr>
          <p:blipFill rotWithShape="1">
            <a:blip r:embed="rId3">
              <a:extLst>
                <a:ext uri="{28A0092B-C50C-407E-A947-70E740481C1C}">
                  <a14:useLocalDpi xmlns:a14="http://schemas.microsoft.com/office/drawing/2010/main" val="0"/>
                </a:ext>
              </a:extLst>
            </a:blip>
            <a:srcRect t="24370"/>
            <a:stretch/>
          </p:blipFill>
          <p:spPr>
            <a:xfrm>
              <a:off x="-5373646" y="1381972"/>
              <a:ext cx="11501568" cy="6800378"/>
            </a:xfrm>
            <a:prstGeom prst="rect">
              <a:avLst/>
            </a:prstGeom>
          </p:spPr>
        </p:pic>
        <p:sp>
          <p:nvSpPr>
            <p:cNvPr id="12" name="TextBox 11">
              <a:extLst>
                <a:ext uri="{FF2B5EF4-FFF2-40B4-BE49-F238E27FC236}">
                  <a16:creationId xmlns:a16="http://schemas.microsoft.com/office/drawing/2014/main" id="{F30E9E52-D092-4A01-80C9-C09C1D1C1BF0}"/>
                </a:ext>
              </a:extLst>
            </p:cNvPr>
            <p:cNvSpPr txBox="1"/>
            <p:nvPr/>
          </p:nvSpPr>
          <p:spPr>
            <a:xfrm>
              <a:off x="-4811340" y="2968974"/>
              <a:ext cx="10264728" cy="2365969"/>
            </a:xfrm>
            <a:prstGeom prst="rect">
              <a:avLst/>
            </a:prstGeom>
            <a:noFill/>
          </p:spPr>
          <p:txBody>
            <a:bodyPr wrap="square" rtlCol="0">
              <a:spAutoFit/>
            </a:bodyPr>
            <a:lstStyle/>
            <a:p>
              <a:pPr marL="12700" marR="12700" algn="just">
                <a:lnSpc>
                  <a:spcPct val="115000"/>
                </a:lnSpc>
                <a:spcBef>
                  <a:spcPts val="0"/>
                </a:spcBef>
                <a:spcAft>
                  <a:spcPts val="1000"/>
                </a:spcAft>
              </a:pPr>
              <a:r>
                <a:rPr lang="vi-VN" sz="4400" b="1" i="1"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 luận</a:t>
              </a:r>
              <a:r>
                <a:rPr lang="vi-VN" sz="4400" b="0" i="1"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400" b="0" i="0" u="none" strike="noStrike" spc="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phương tiện giao thông giúp chuyên chở hành khách và hàng hoá, phục vụ nhu cầu du lịch của con người.</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81796133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randombar(horizontal)">
                                      <p:cBhvr>
                                        <p:cTn id="28" dur="500"/>
                                        <p:tgtEl>
                                          <p:spTgt spid="21"/>
                                        </p:tgtEl>
                                      </p:cBhvr>
                                    </p:animEffect>
                                  </p:childTnLst>
                                </p:cTn>
                              </p:par>
                              <p:par>
                                <p:cTn id="29" presetID="14" presetClass="entr" presetSubtype="1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4"/>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EFC25CA9-7FC0-439D-A934-F6498AF994A7}"/>
              </a:ext>
            </a:extLst>
          </p:cNvPr>
          <p:cNvGrpSpPr/>
          <p:nvPr/>
        </p:nvGrpSpPr>
        <p:grpSpPr>
          <a:xfrm rot="21193181">
            <a:off x="10132564" y="5021516"/>
            <a:ext cx="928707" cy="607800"/>
            <a:chOff x="9015984" y="2528554"/>
            <a:chExt cx="2157344" cy="1473489"/>
          </a:xfrm>
        </p:grpSpPr>
        <p:sp>
          <p:nvSpPr>
            <p:cNvPr id="5" name="Freeform 166">
              <a:extLst>
                <a:ext uri="{FF2B5EF4-FFF2-40B4-BE49-F238E27FC236}">
                  <a16:creationId xmlns:a16="http://schemas.microsoft.com/office/drawing/2014/main" id="{941B640A-7D1A-492D-B0C1-B315864722B5}"/>
                </a:ext>
              </a:extLst>
            </p:cNvPr>
            <p:cNvSpPr>
              <a:spLocks/>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6" name="Freeform 167">
              <a:extLst>
                <a:ext uri="{FF2B5EF4-FFF2-40B4-BE49-F238E27FC236}">
                  <a16:creationId xmlns:a16="http://schemas.microsoft.com/office/drawing/2014/main" id="{EF9494E8-EADC-4042-92F9-79A7394728D9}"/>
                </a:ext>
              </a:extLst>
            </p:cNvPr>
            <p:cNvSpPr>
              <a:spLocks/>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 name="Freeform 168">
              <a:extLst>
                <a:ext uri="{FF2B5EF4-FFF2-40B4-BE49-F238E27FC236}">
                  <a16:creationId xmlns:a16="http://schemas.microsoft.com/office/drawing/2014/main" id="{0F3495E9-3BF5-4A79-8BF5-23E9A8D42DFC}"/>
                </a:ext>
              </a:extLst>
            </p:cNvPr>
            <p:cNvSpPr>
              <a:spLocks/>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 name="Freeform 169">
              <a:extLst>
                <a:ext uri="{FF2B5EF4-FFF2-40B4-BE49-F238E27FC236}">
                  <a16:creationId xmlns:a16="http://schemas.microsoft.com/office/drawing/2014/main" id="{DF9810F7-0B9A-4342-856D-B584223ECBDD}"/>
                </a:ext>
              </a:extLst>
            </p:cNvPr>
            <p:cNvSpPr>
              <a:spLocks/>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170">
              <a:extLst>
                <a:ext uri="{FF2B5EF4-FFF2-40B4-BE49-F238E27FC236}">
                  <a16:creationId xmlns:a16="http://schemas.microsoft.com/office/drawing/2014/main" id="{1F0E73FD-183D-4758-A844-3897210C2C7D}"/>
                </a:ext>
              </a:extLst>
            </p:cNvPr>
            <p:cNvSpPr>
              <a:spLocks/>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175">
              <a:extLst>
                <a:ext uri="{FF2B5EF4-FFF2-40B4-BE49-F238E27FC236}">
                  <a16:creationId xmlns:a16="http://schemas.microsoft.com/office/drawing/2014/main" id="{15A95158-B3B5-4035-A7DA-D718485DF0C5}"/>
                </a:ext>
              </a:extLst>
            </p:cNvPr>
            <p:cNvSpPr>
              <a:spLocks/>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176">
              <a:extLst>
                <a:ext uri="{FF2B5EF4-FFF2-40B4-BE49-F238E27FC236}">
                  <a16:creationId xmlns:a16="http://schemas.microsoft.com/office/drawing/2014/main" id="{9D238ADD-B406-4D4D-8D27-FC1D0208C3C3}"/>
                </a:ext>
              </a:extLst>
            </p:cNvPr>
            <p:cNvSpPr>
              <a:spLocks/>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177">
              <a:extLst>
                <a:ext uri="{FF2B5EF4-FFF2-40B4-BE49-F238E27FC236}">
                  <a16:creationId xmlns:a16="http://schemas.microsoft.com/office/drawing/2014/main" id="{6E25812D-4B32-43CA-A82B-078C76206320}"/>
                </a:ext>
              </a:extLst>
            </p:cNvPr>
            <p:cNvSpPr>
              <a:spLocks/>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3" name="Freeform 178">
              <a:extLst>
                <a:ext uri="{FF2B5EF4-FFF2-40B4-BE49-F238E27FC236}">
                  <a16:creationId xmlns:a16="http://schemas.microsoft.com/office/drawing/2014/main" id="{510EF8F4-F5A7-4CE1-8C15-DC76590A4ADD}"/>
                </a:ext>
              </a:extLst>
            </p:cNvPr>
            <p:cNvSpPr>
              <a:spLocks/>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79">
              <a:extLst>
                <a:ext uri="{FF2B5EF4-FFF2-40B4-BE49-F238E27FC236}">
                  <a16:creationId xmlns:a16="http://schemas.microsoft.com/office/drawing/2014/main" id="{3535B12B-3E01-4145-8CCB-06BE9E11BB4F}"/>
                </a:ext>
              </a:extLst>
            </p:cNvPr>
            <p:cNvSpPr>
              <a:spLocks/>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pic>
        <p:nvPicPr>
          <p:cNvPr id="15" name="图片 14">
            <a:extLst>
              <a:ext uri="{FF2B5EF4-FFF2-40B4-BE49-F238E27FC236}">
                <a16:creationId xmlns:a16="http://schemas.microsoft.com/office/drawing/2014/main" id="{8EED0BF8-259D-40B4-970B-64486716A635}"/>
              </a:ext>
            </a:extLst>
          </p:cNvPr>
          <p:cNvPicPr>
            <a:picLocks noChangeAspect="1"/>
          </p:cNvPicPr>
          <p:nvPr/>
        </p:nvPicPr>
        <p:blipFill>
          <a:blip r:embed="rId3"/>
          <a:stretch>
            <a:fillRect/>
          </a:stretch>
        </p:blipFill>
        <p:spPr>
          <a:xfrm>
            <a:off x="278713" y="5493922"/>
            <a:ext cx="1789341" cy="1122862"/>
          </a:xfrm>
          <a:prstGeom prst="rect">
            <a:avLst/>
          </a:prstGeom>
        </p:spPr>
      </p:pic>
      <p:pic>
        <p:nvPicPr>
          <p:cNvPr id="16" name="图片 15">
            <a:extLst>
              <a:ext uri="{FF2B5EF4-FFF2-40B4-BE49-F238E27FC236}">
                <a16:creationId xmlns:a16="http://schemas.microsoft.com/office/drawing/2014/main" id="{810496B2-AC6F-4689-A505-C76382C28F36}"/>
              </a:ext>
            </a:extLst>
          </p:cNvPr>
          <p:cNvPicPr>
            <a:picLocks noChangeAspect="1"/>
          </p:cNvPicPr>
          <p:nvPr/>
        </p:nvPicPr>
        <p:blipFill>
          <a:blip r:embed="rId3"/>
          <a:stretch>
            <a:fillRect/>
          </a:stretch>
        </p:blipFill>
        <p:spPr>
          <a:xfrm>
            <a:off x="10856129" y="2692351"/>
            <a:ext cx="1299147" cy="815252"/>
          </a:xfrm>
          <a:prstGeom prst="rect">
            <a:avLst/>
          </a:prstGeom>
        </p:spPr>
      </p:pic>
      <p:pic>
        <p:nvPicPr>
          <p:cNvPr id="17" name="图片 16">
            <a:extLst>
              <a:ext uri="{FF2B5EF4-FFF2-40B4-BE49-F238E27FC236}">
                <a16:creationId xmlns:a16="http://schemas.microsoft.com/office/drawing/2014/main" id="{866175FA-8E9F-461A-9EB8-C47D2CA85980}"/>
              </a:ext>
            </a:extLst>
          </p:cNvPr>
          <p:cNvPicPr>
            <a:picLocks noChangeAspect="1"/>
          </p:cNvPicPr>
          <p:nvPr/>
        </p:nvPicPr>
        <p:blipFill>
          <a:blip r:embed="rId3"/>
          <a:stretch>
            <a:fillRect/>
          </a:stretch>
        </p:blipFill>
        <p:spPr>
          <a:xfrm>
            <a:off x="344924" y="238577"/>
            <a:ext cx="1202697" cy="754727"/>
          </a:xfrm>
          <a:prstGeom prst="rect">
            <a:avLst/>
          </a:prstGeom>
        </p:spPr>
      </p:pic>
      <p:pic>
        <p:nvPicPr>
          <p:cNvPr id="20" name="图片 19">
            <a:extLst>
              <a:ext uri="{FF2B5EF4-FFF2-40B4-BE49-F238E27FC236}">
                <a16:creationId xmlns:a16="http://schemas.microsoft.com/office/drawing/2014/main" id="{B5D9F9FC-3FA7-44CA-BDBB-36B73BA0AE0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0177220" y="134443"/>
            <a:ext cx="1824719" cy="1464632"/>
          </a:xfrm>
          <a:prstGeom prst="rect">
            <a:avLst/>
          </a:prstGeom>
        </p:spPr>
      </p:pic>
      <p:pic>
        <p:nvPicPr>
          <p:cNvPr id="21" name="图片 20">
            <a:extLst>
              <a:ext uri="{FF2B5EF4-FFF2-40B4-BE49-F238E27FC236}">
                <a16:creationId xmlns:a16="http://schemas.microsoft.com/office/drawing/2014/main" id="{0EA11F19-D0B4-4536-B420-670D0F4B86F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92159" y="5795823"/>
            <a:ext cx="1273311" cy="901865"/>
          </a:xfrm>
          <a:prstGeom prst="rect">
            <a:avLst/>
          </a:prstGeom>
        </p:spPr>
      </p:pic>
      <p:pic>
        <p:nvPicPr>
          <p:cNvPr id="22" name="图片 21">
            <a:extLst>
              <a:ext uri="{FF2B5EF4-FFF2-40B4-BE49-F238E27FC236}">
                <a16:creationId xmlns:a16="http://schemas.microsoft.com/office/drawing/2014/main" id="{D731F995-FD81-4C22-BE69-C23026A8DC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833414">
            <a:off x="-1171384" y="1887324"/>
            <a:ext cx="3032616" cy="3935368"/>
          </a:xfrm>
          <a:prstGeom prst="rect">
            <a:avLst/>
          </a:prstGeom>
        </p:spPr>
      </p:pic>
      <p:pic>
        <p:nvPicPr>
          <p:cNvPr id="23" name="图片 22">
            <a:extLst>
              <a:ext uri="{FF2B5EF4-FFF2-40B4-BE49-F238E27FC236}">
                <a16:creationId xmlns:a16="http://schemas.microsoft.com/office/drawing/2014/main" id="{09FCCEE7-90C1-4641-8ACC-862957A0EB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007550" y="1335642"/>
            <a:ext cx="681027" cy="546634"/>
          </a:xfrm>
          <a:prstGeom prst="rect">
            <a:avLst/>
          </a:prstGeom>
        </p:spPr>
      </p:pic>
      <p:grpSp>
        <p:nvGrpSpPr>
          <p:cNvPr id="18" name="Group 17">
            <a:extLst>
              <a:ext uri="{FF2B5EF4-FFF2-40B4-BE49-F238E27FC236}">
                <a16:creationId xmlns:a16="http://schemas.microsoft.com/office/drawing/2014/main" id="{BC79C800-3A8F-44A8-9986-9F8DFA5C5801}"/>
              </a:ext>
            </a:extLst>
          </p:cNvPr>
          <p:cNvGrpSpPr/>
          <p:nvPr/>
        </p:nvGrpSpPr>
        <p:grpSpPr>
          <a:xfrm>
            <a:off x="1173384" y="792348"/>
            <a:ext cx="10387538" cy="5582025"/>
            <a:chOff x="1173384" y="792348"/>
            <a:chExt cx="10387538" cy="5582025"/>
          </a:xfrm>
        </p:grpSpPr>
        <p:pic>
          <p:nvPicPr>
            <p:cNvPr id="2" name="图片 1">
              <a:extLst>
                <a:ext uri="{FF2B5EF4-FFF2-40B4-BE49-F238E27FC236}">
                  <a16:creationId xmlns:a16="http://schemas.microsoft.com/office/drawing/2014/main" id="{76254691-C3A0-4E59-BCCC-5BFCD3CC4DFA}"/>
                </a:ext>
              </a:extLst>
            </p:cNvPr>
            <p:cNvPicPr>
              <a:picLocks noChangeAspect="1"/>
            </p:cNvPicPr>
            <p:nvPr/>
          </p:nvPicPr>
          <p:blipFill>
            <a:blip r:embed="rId7"/>
            <a:stretch>
              <a:fillRect/>
            </a:stretch>
          </p:blipFill>
          <p:spPr>
            <a:xfrm>
              <a:off x="1173384" y="792348"/>
              <a:ext cx="10387538" cy="5582025"/>
            </a:xfrm>
            <a:prstGeom prst="rect">
              <a:avLst/>
            </a:prstGeom>
          </p:spPr>
        </p:pic>
        <p:sp>
          <p:nvSpPr>
            <p:cNvPr id="3" name="TextBox 2">
              <a:extLst>
                <a:ext uri="{FF2B5EF4-FFF2-40B4-BE49-F238E27FC236}">
                  <a16:creationId xmlns:a16="http://schemas.microsoft.com/office/drawing/2014/main" id="{DC7E5BC3-6815-4C97-9545-B4A3AAC53EDD}"/>
                </a:ext>
              </a:extLst>
            </p:cNvPr>
            <p:cNvSpPr txBox="1"/>
            <p:nvPr/>
          </p:nvSpPr>
          <p:spPr>
            <a:xfrm>
              <a:off x="2587193" y="1532583"/>
              <a:ext cx="8343032" cy="2308324"/>
            </a:xfrm>
            <a:prstGeom prst="rect">
              <a:avLst/>
            </a:prstGeom>
            <a:noFill/>
          </p:spPr>
          <p:txBody>
            <a:bodyPr wrap="square" rtlCol="0">
              <a:spAutoFit/>
            </a:bodyPr>
            <a:lstStyle/>
            <a:p>
              <a:r>
                <a:rPr lang="en-US" sz="4800" dirty="0" err="1">
                  <a:solidFill>
                    <a:srgbClr val="FF0000"/>
                  </a:solidFill>
                  <a:latin typeface="Times New Roman" panose="02020603050405020304" pitchFamily="18" charset="0"/>
                  <a:cs typeface="Times New Roman" panose="02020603050405020304" pitchFamily="18" charset="0"/>
                </a:rPr>
                <a:t>Về</a:t>
              </a:r>
              <a:r>
                <a:rPr lang="en-US" sz="4800" dirty="0">
                  <a:solidFill>
                    <a:srgbClr val="FF0000"/>
                  </a:solidFill>
                  <a:latin typeface="Times New Roman" panose="02020603050405020304" pitchFamily="18" charset="0"/>
                  <a:cs typeface="Times New Roman" panose="02020603050405020304" pitchFamily="18" charset="0"/>
                </a:rPr>
                <a:t> </a:t>
              </a:r>
              <a:r>
                <a:rPr lang="en-US" sz="4800" dirty="0" err="1">
                  <a:solidFill>
                    <a:srgbClr val="FF0000"/>
                  </a:solidFill>
                  <a:latin typeface="Times New Roman" panose="02020603050405020304" pitchFamily="18" charset="0"/>
                  <a:cs typeface="Times New Roman" panose="02020603050405020304" pitchFamily="18" charset="0"/>
                </a:rPr>
                <a:t>nhà</a:t>
              </a:r>
              <a:r>
                <a:rPr lang="en-US" sz="4800" dirty="0">
                  <a:solidFill>
                    <a:srgbClr val="FF0000"/>
                  </a:solidFill>
                  <a:latin typeface="Times New Roman" panose="02020603050405020304" pitchFamily="18" charset="0"/>
                  <a:cs typeface="Times New Roman" panose="02020603050405020304" pitchFamily="18" charset="0"/>
                </a:rPr>
                <a:t>:</a:t>
              </a:r>
            </a:p>
            <a:p>
              <a:r>
                <a:rPr lang="en-US" sz="4800" dirty="0">
                  <a:latin typeface="Times New Roman" panose="02020603050405020304" pitchFamily="18" charset="0"/>
                  <a:cs typeface="Times New Roman" panose="02020603050405020304" pitchFamily="18" charset="0"/>
                </a:rPr>
                <a:t>Em </a:t>
              </a: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chuẩn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bị</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cho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tiết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học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sau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về</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mua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bán</a:t>
              </a:r>
              <a:r>
                <a:rPr lang="en-US" sz="4800" dirty="0">
                  <a:latin typeface="Times New Roman" panose="02020603050405020304" pitchFamily="18" charset="0"/>
                  <a:cs typeface="Times New Roman" panose="02020603050405020304" pitchFamily="18" charset="0"/>
                </a:rPr>
                <a:t> hang </a:t>
              </a:r>
              <a:r>
                <a:rPr lang="en-US" sz="4800" dirty="0" err="1">
                  <a:latin typeface="Times New Roman" panose="02020603050405020304" pitchFamily="18" charset="0"/>
                  <a:cs typeface="Times New Roman" panose="02020603050405020304" pitchFamily="18" charset="0"/>
                </a:rPr>
                <a:t>hoá</a:t>
              </a:r>
              <a:r>
                <a:rPr lang="en-US" sz="4800" dirty="0">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274870538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500"/>
                                        <p:tgtEl>
                                          <p:spTgt spid="16"/>
                                        </p:tgtEl>
                                      </p:cBhvr>
                                    </p:animEffect>
                                  </p:childTnLst>
                                </p:cTn>
                              </p:par>
                              <p:par>
                                <p:cTn id="14" presetID="14"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randombar(horizontal)">
                                      <p:cBhvr>
                                        <p:cTn id="16" dur="500"/>
                                        <p:tgtEl>
                                          <p:spTgt spid="17"/>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E748FBA7-5B3E-4778-A836-3BF82E003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85309" y="588972"/>
            <a:ext cx="7605569" cy="6186912"/>
          </a:xfrm>
          <a:prstGeom prst="rect">
            <a:avLst/>
          </a:prstGeom>
        </p:spPr>
      </p:pic>
      <p:pic>
        <p:nvPicPr>
          <p:cNvPr id="4" name="图片 3">
            <a:extLst>
              <a:ext uri="{FF2B5EF4-FFF2-40B4-BE49-F238E27FC236}">
                <a16:creationId xmlns:a16="http://schemas.microsoft.com/office/drawing/2014/main" id="{81EAB4AD-5379-433D-90B2-B9041BA7685A}"/>
              </a:ext>
            </a:extLst>
          </p:cNvPr>
          <p:cNvPicPr>
            <a:picLocks noChangeAspect="1"/>
          </p:cNvPicPr>
          <p:nvPr/>
        </p:nvPicPr>
        <p:blipFill>
          <a:blip r:embed="rId4"/>
          <a:stretch>
            <a:fillRect/>
          </a:stretch>
        </p:blipFill>
        <p:spPr>
          <a:xfrm>
            <a:off x="356832" y="610664"/>
            <a:ext cx="1527724" cy="958690"/>
          </a:xfrm>
          <a:prstGeom prst="rect">
            <a:avLst/>
          </a:prstGeom>
        </p:spPr>
      </p:pic>
      <p:pic>
        <p:nvPicPr>
          <p:cNvPr id="5" name="图片 4">
            <a:extLst>
              <a:ext uri="{FF2B5EF4-FFF2-40B4-BE49-F238E27FC236}">
                <a16:creationId xmlns:a16="http://schemas.microsoft.com/office/drawing/2014/main" id="{052B2D19-1C38-488B-BCC7-90E8E0609F12}"/>
              </a:ext>
            </a:extLst>
          </p:cNvPr>
          <p:cNvPicPr>
            <a:picLocks noChangeAspect="1"/>
          </p:cNvPicPr>
          <p:nvPr/>
        </p:nvPicPr>
        <p:blipFill>
          <a:blip r:embed="rId4"/>
          <a:stretch>
            <a:fillRect/>
          </a:stretch>
        </p:blipFill>
        <p:spPr>
          <a:xfrm>
            <a:off x="2014647" y="1420986"/>
            <a:ext cx="918124" cy="576149"/>
          </a:xfrm>
          <a:prstGeom prst="rect">
            <a:avLst/>
          </a:prstGeom>
        </p:spPr>
      </p:pic>
      <p:pic>
        <p:nvPicPr>
          <p:cNvPr id="6" name="图片 5">
            <a:extLst>
              <a:ext uri="{FF2B5EF4-FFF2-40B4-BE49-F238E27FC236}">
                <a16:creationId xmlns:a16="http://schemas.microsoft.com/office/drawing/2014/main" id="{CA309B8D-A611-4386-841D-B959383CD81F}"/>
              </a:ext>
            </a:extLst>
          </p:cNvPr>
          <p:cNvPicPr>
            <a:picLocks noChangeAspect="1"/>
          </p:cNvPicPr>
          <p:nvPr/>
        </p:nvPicPr>
        <p:blipFill>
          <a:blip r:embed="rId4"/>
          <a:stretch>
            <a:fillRect/>
          </a:stretch>
        </p:blipFill>
        <p:spPr>
          <a:xfrm>
            <a:off x="2791515" y="408612"/>
            <a:ext cx="918124" cy="576149"/>
          </a:xfrm>
          <a:prstGeom prst="rect">
            <a:avLst/>
          </a:prstGeom>
        </p:spPr>
      </p:pic>
      <p:pic>
        <p:nvPicPr>
          <p:cNvPr id="7" name="图片 6">
            <a:extLst>
              <a:ext uri="{FF2B5EF4-FFF2-40B4-BE49-F238E27FC236}">
                <a16:creationId xmlns:a16="http://schemas.microsoft.com/office/drawing/2014/main" id="{82773E3F-07E0-4A1B-9887-95AA83CE5393}"/>
              </a:ext>
            </a:extLst>
          </p:cNvPr>
          <p:cNvPicPr>
            <a:picLocks noChangeAspect="1"/>
          </p:cNvPicPr>
          <p:nvPr/>
        </p:nvPicPr>
        <p:blipFill>
          <a:blip r:embed="rId4"/>
          <a:stretch>
            <a:fillRect/>
          </a:stretch>
        </p:blipFill>
        <p:spPr>
          <a:xfrm>
            <a:off x="840052" y="2301881"/>
            <a:ext cx="918124" cy="576149"/>
          </a:xfrm>
          <a:prstGeom prst="rect">
            <a:avLst/>
          </a:prstGeom>
        </p:spPr>
      </p:pic>
      <p:grpSp>
        <p:nvGrpSpPr>
          <p:cNvPr id="8" name="组合 7">
            <a:extLst>
              <a:ext uri="{FF2B5EF4-FFF2-40B4-BE49-F238E27FC236}">
                <a16:creationId xmlns:a16="http://schemas.microsoft.com/office/drawing/2014/main" id="{B4E05A1B-035A-4F01-92BD-93A045DEBBBD}"/>
              </a:ext>
            </a:extLst>
          </p:cNvPr>
          <p:cNvGrpSpPr/>
          <p:nvPr/>
        </p:nvGrpSpPr>
        <p:grpSpPr>
          <a:xfrm>
            <a:off x="10058678" y="438681"/>
            <a:ext cx="1665347" cy="2540757"/>
            <a:chOff x="8683894" y="705760"/>
            <a:chExt cx="1389852" cy="2120445"/>
          </a:xfrm>
        </p:grpSpPr>
        <p:sp>
          <p:nvSpPr>
            <p:cNvPr id="9" name="Freeform 20">
              <a:extLst>
                <a:ext uri="{FF2B5EF4-FFF2-40B4-BE49-F238E27FC236}">
                  <a16:creationId xmlns:a16="http://schemas.microsoft.com/office/drawing/2014/main" id="{E4016596-ADFE-4027-9486-D6887D6AF5B8}"/>
                </a:ext>
              </a:extLst>
            </p:cNvPr>
            <p:cNvSpPr>
              <a:spLocks noEditPoints="1"/>
            </p:cNvSpPr>
            <p:nvPr/>
          </p:nvSpPr>
          <p:spPr bwMode="auto">
            <a:xfrm>
              <a:off x="8757344" y="1109187"/>
              <a:ext cx="1146319" cy="1618623"/>
            </a:xfrm>
            <a:custGeom>
              <a:avLst/>
              <a:gdLst>
                <a:gd name="T0" fmla="*/ 196 w 197"/>
                <a:gd name="T1" fmla="*/ 116 h 278"/>
                <a:gd name="T2" fmla="*/ 183 w 197"/>
                <a:gd name="T3" fmla="*/ 67 h 278"/>
                <a:gd name="T4" fmla="*/ 94 w 197"/>
                <a:gd name="T5" fmla="*/ 20 h 278"/>
                <a:gd name="T6" fmla="*/ 20 w 197"/>
                <a:gd name="T7" fmla="*/ 75 h 278"/>
                <a:gd name="T8" fmla="*/ 19 w 197"/>
                <a:gd name="T9" fmla="*/ 78 h 278"/>
                <a:gd name="T10" fmla="*/ 9 w 197"/>
                <a:gd name="T11" fmla="*/ 108 h 278"/>
                <a:gd name="T12" fmla="*/ 15 w 197"/>
                <a:gd name="T13" fmla="*/ 172 h 278"/>
                <a:gd name="T14" fmla="*/ 27 w 197"/>
                <a:gd name="T15" fmla="*/ 207 h 278"/>
                <a:gd name="T16" fmla="*/ 33 w 197"/>
                <a:gd name="T17" fmla="*/ 238 h 278"/>
                <a:gd name="T18" fmla="*/ 32 w 197"/>
                <a:gd name="T19" fmla="*/ 239 h 278"/>
                <a:gd name="T20" fmla="*/ 32 w 197"/>
                <a:gd name="T21" fmla="*/ 243 h 278"/>
                <a:gd name="T22" fmla="*/ 32 w 197"/>
                <a:gd name="T23" fmla="*/ 257 h 278"/>
                <a:gd name="T24" fmla="*/ 35 w 197"/>
                <a:gd name="T25" fmla="*/ 263 h 278"/>
                <a:gd name="T26" fmla="*/ 56 w 197"/>
                <a:gd name="T27" fmla="*/ 266 h 278"/>
                <a:gd name="T28" fmla="*/ 71 w 197"/>
                <a:gd name="T29" fmla="*/ 270 h 278"/>
                <a:gd name="T30" fmla="*/ 78 w 197"/>
                <a:gd name="T31" fmla="*/ 273 h 278"/>
                <a:gd name="T32" fmla="*/ 88 w 197"/>
                <a:gd name="T33" fmla="*/ 276 h 278"/>
                <a:gd name="T34" fmla="*/ 100 w 197"/>
                <a:gd name="T35" fmla="*/ 271 h 278"/>
                <a:gd name="T36" fmla="*/ 109 w 197"/>
                <a:gd name="T37" fmla="*/ 266 h 278"/>
                <a:gd name="T38" fmla="*/ 138 w 197"/>
                <a:gd name="T39" fmla="*/ 218 h 278"/>
                <a:gd name="T40" fmla="*/ 139 w 197"/>
                <a:gd name="T41" fmla="*/ 216 h 278"/>
                <a:gd name="T42" fmla="*/ 140 w 197"/>
                <a:gd name="T43" fmla="*/ 214 h 278"/>
                <a:gd name="T44" fmla="*/ 186 w 197"/>
                <a:gd name="T45" fmla="*/ 171 h 278"/>
                <a:gd name="T46" fmla="*/ 190 w 197"/>
                <a:gd name="T47" fmla="*/ 155 h 278"/>
                <a:gd name="T48" fmla="*/ 196 w 197"/>
                <a:gd name="T49" fmla="*/ 135 h 278"/>
                <a:gd name="T50" fmla="*/ 196 w 197"/>
                <a:gd name="T51" fmla="*/ 116 h 278"/>
                <a:gd name="T52" fmla="*/ 133 w 197"/>
                <a:gd name="T53" fmla="*/ 184 h 278"/>
                <a:gd name="T54" fmla="*/ 134 w 197"/>
                <a:gd name="T55" fmla="*/ 182 h 278"/>
                <a:gd name="T56" fmla="*/ 144 w 197"/>
                <a:gd name="T57" fmla="*/ 175 h 278"/>
                <a:gd name="T58" fmla="*/ 135 w 197"/>
                <a:gd name="T59" fmla="*/ 184 h 278"/>
                <a:gd name="T60" fmla="*/ 133 w 197"/>
                <a:gd name="T61" fmla="*/ 18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Freeform 21">
              <a:extLst>
                <a:ext uri="{FF2B5EF4-FFF2-40B4-BE49-F238E27FC236}">
                  <a16:creationId xmlns:a16="http://schemas.microsoft.com/office/drawing/2014/main" id="{1B15F4C2-3B16-4EDA-9C37-8016A653A9C8}"/>
                </a:ext>
              </a:extLst>
            </p:cNvPr>
            <p:cNvSpPr>
              <a:spLocks/>
            </p:cNvSpPr>
            <p:nvPr/>
          </p:nvSpPr>
          <p:spPr bwMode="auto">
            <a:xfrm>
              <a:off x="8927427" y="1374856"/>
              <a:ext cx="297650" cy="327170"/>
            </a:xfrm>
            <a:custGeom>
              <a:avLst/>
              <a:gdLst>
                <a:gd name="T0" fmla="*/ 43 w 51"/>
                <a:gd name="T1" fmla="*/ 2 h 56"/>
                <a:gd name="T2" fmla="*/ 25 w 51"/>
                <a:gd name="T3" fmla="*/ 16 h 56"/>
                <a:gd name="T4" fmla="*/ 2 w 51"/>
                <a:gd name="T5" fmla="*/ 46 h 56"/>
                <a:gd name="T6" fmla="*/ 8 w 51"/>
                <a:gd name="T7" fmla="*/ 53 h 56"/>
                <a:gd name="T8" fmla="*/ 16 w 51"/>
                <a:gd name="T9" fmla="*/ 54 h 56"/>
                <a:gd name="T10" fmla="*/ 45 w 51"/>
                <a:gd name="T11" fmla="*/ 14 h 56"/>
                <a:gd name="T12" fmla="*/ 44 w 51"/>
                <a:gd name="T13" fmla="*/ 10 h 56"/>
                <a:gd name="T14" fmla="*/ 47 w 51"/>
                <a:gd name="T15" fmla="*/ 8 h 56"/>
                <a:gd name="T16" fmla="*/ 43 w 51"/>
                <a:gd name="T17" fmla="*/ 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52">
              <a:extLst>
                <a:ext uri="{FF2B5EF4-FFF2-40B4-BE49-F238E27FC236}">
                  <a16:creationId xmlns:a16="http://schemas.microsoft.com/office/drawing/2014/main" id="{EDDA12B2-9732-4720-B5F1-C3B0629C3063}"/>
                </a:ext>
              </a:extLst>
            </p:cNvPr>
            <p:cNvSpPr>
              <a:spLocks noEditPoints="1"/>
            </p:cNvSpPr>
            <p:nvPr/>
          </p:nvSpPr>
          <p:spPr bwMode="auto">
            <a:xfrm>
              <a:off x="8683894" y="1165763"/>
              <a:ext cx="1254556" cy="1660442"/>
            </a:xfrm>
            <a:custGeom>
              <a:avLst/>
              <a:gdLst>
                <a:gd name="T0" fmla="*/ 215 w 216"/>
                <a:gd name="T1" fmla="*/ 114 h 285"/>
                <a:gd name="T2" fmla="*/ 18 w 216"/>
                <a:gd name="T3" fmla="*/ 82 h 285"/>
                <a:gd name="T4" fmla="*/ 37 w 216"/>
                <a:gd name="T5" fmla="*/ 178 h 285"/>
                <a:gd name="T6" fmla="*/ 22 w 216"/>
                <a:gd name="T7" fmla="*/ 207 h 285"/>
                <a:gd name="T8" fmla="*/ 19 w 216"/>
                <a:gd name="T9" fmla="*/ 230 h 285"/>
                <a:gd name="T10" fmla="*/ 1 w 216"/>
                <a:gd name="T11" fmla="*/ 241 h 285"/>
                <a:gd name="T12" fmla="*/ 59 w 216"/>
                <a:gd name="T13" fmla="*/ 278 h 285"/>
                <a:gd name="T14" fmla="*/ 134 w 216"/>
                <a:gd name="T15" fmla="*/ 268 h 285"/>
                <a:gd name="T16" fmla="*/ 130 w 216"/>
                <a:gd name="T17" fmla="*/ 260 h 285"/>
                <a:gd name="T18" fmla="*/ 140 w 216"/>
                <a:gd name="T19" fmla="*/ 253 h 285"/>
                <a:gd name="T20" fmla="*/ 135 w 216"/>
                <a:gd name="T21" fmla="*/ 236 h 285"/>
                <a:gd name="T22" fmla="*/ 183 w 216"/>
                <a:gd name="T23" fmla="*/ 190 h 285"/>
                <a:gd name="T24" fmla="*/ 21 w 216"/>
                <a:gd name="T25" fmla="*/ 252 h 285"/>
                <a:gd name="T26" fmla="*/ 25 w 216"/>
                <a:gd name="T27" fmla="*/ 236 h 285"/>
                <a:gd name="T28" fmla="*/ 25 w 216"/>
                <a:gd name="T29" fmla="*/ 243 h 285"/>
                <a:gd name="T30" fmla="*/ 30 w 216"/>
                <a:gd name="T31" fmla="*/ 245 h 285"/>
                <a:gd name="T32" fmla="*/ 35 w 216"/>
                <a:gd name="T33" fmla="*/ 243 h 285"/>
                <a:gd name="T34" fmla="*/ 38 w 216"/>
                <a:gd name="T35" fmla="*/ 245 h 285"/>
                <a:gd name="T36" fmla="*/ 39 w 216"/>
                <a:gd name="T37" fmla="*/ 262 h 285"/>
                <a:gd name="T38" fmla="*/ 45 w 216"/>
                <a:gd name="T39" fmla="*/ 264 h 285"/>
                <a:gd name="T40" fmla="*/ 47 w 216"/>
                <a:gd name="T41" fmla="*/ 250 h 285"/>
                <a:gd name="T42" fmla="*/ 59 w 216"/>
                <a:gd name="T43" fmla="*/ 266 h 285"/>
                <a:gd name="T44" fmla="*/ 45 w 216"/>
                <a:gd name="T45" fmla="*/ 264 h 285"/>
                <a:gd name="T46" fmla="*/ 86 w 216"/>
                <a:gd name="T47" fmla="*/ 154 h 285"/>
                <a:gd name="T48" fmla="*/ 83 w 216"/>
                <a:gd name="T49" fmla="*/ 222 h 285"/>
                <a:gd name="T50" fmla="*/ 63 w 216"/>
                <a:gd name="T51" fmla="*/ 270 h 285"/>
                <a:gd name="T52" fmla="*/ 65 w 216"/>
                <a:gd name="T53" fmla="*/ 257 h 285"/>
                <a:gd name="T54" fmla="*/ 78 w 216"/>
                <a:gd name="T55" fmla="*/ 264 h 285"/>
                <a:gd name="T56" fmla="*/ 63 w 216"/>
                <a:gd name="T57" fmla="*/ 270 h 285"/>
                <a:gd name="T58" fmla="*/ 84 w 216"/>
                <a:gd name="T59" fmla="*/ 261 h 285"/>
                <a:gd name="T60" fmla="*/ 95 w 216"/>
                <a:gd name="T61" fmla="*/ 262 h 285"/>
                <a:gd name="T62" fmla="*/ 94 w 216"/>
                <a:gd name="T63" fmla="*/ 274 h 285"/>
                <a:gd name="T64" fmla="*/ 100 w 216"/>
                <a:gd name="T65" fmla="*/ 274 h 285"/>
                <a:gd name="T66" fmla="*/ 100 w 216"/>
                <a:gd name="T67" fmla="*/ 262 h 285"/>
                <a:gd name="T68" fmla="*/ 107 w 216"/>
                <a:gd name="T69" fmla="*/ 262 h 285"/>
                <a:gd name="T70" fmla="*/ 111 w 216"/>
                <a:gd name="T71" fmla="*/ 262 h 285"/>
                <a:gd name="T72" fmla="*/ 100 w 216"/>
                <a:gd name="T73" fmla="*/ 274 h 285"/>
                <a:gd name="T74" fmla="*/ 117 w 216"/>
                <a:gd name="T75" fmla="*/ 272 h 285"/>
                <a:gd name="T76" fmla="*/ 117 w 216"/>
                <a:gd name="T77" fmla="*/ 262 h 285"/>
                <a:gd name="T78" fmla="*/ 123 w 216"/>
                <a:gd name="T79" fmla="*/ 269 h 285"/>
                <a:gd name="T80" fmla="*/ 117 w 216"/>
                <a:gd name="T81" fmla="*/ 231 h 285"/>
                <a:gd name="T82" fmla="*/ 105 w 216"/>
                <a:gd name="T83" fmla="*/ 158 h 285"/>
                <a:gd name="T84" fmla="*/ 137 w 216"/>
                <a:gd name="T85" fmla="*/ 108 h 285"/>
                <a:gd name="T86" fmla="*/ 98 w 216"/>
                <a:gd name="T87" fmla="*/ 148 h 285"/>
                <a:gd name="T88" fmla="*/ 78 w 216"/>
                <a:gd name="T89" fmla="*/ 91 h 285"/>
                <a:gd name="T90" fmla="*/ 80 w 216"/>
                <a:gd name="T91" fmla="*/ 150 h 285"/>
                <a:gd name="T92" fmla="*/ 51 w 216"/>
                <a:gd name="T93" fmla="*/ 214 h 285"/>
                <a:gd name="T94" fmla="*/ 28 w 216"/>
                <a:gd name="T95" fmla="*/ 110 h 285"/>
                <a:gd name="T96" fmla="*/ 195 w 216"/>
                <a:gd name="T97" fmla="*/ 142 h 285"/>
                <a:gd name="T98" fmla="*/ 109 w 216"/>
                <a:gd name="T99" fmla="*/ 148 h 285"/>
                <a:gd name="T100" fmla="*/ 133 w 216"/>
                <a:gd name="T101" fmla="*/ 125 h 285"/>
                <a:gd name="T102" fmla="*/ 109 w 216"/>
                <a:gd name="T103" fmla="*/ 148 h 285"/>
                <a:gd name="T104" fmla="*/ 73 w 216"/>
                <a:gd name="T105" fmla="*/ 124 h 285"/>
                <a:gd name="T106" fmla="*/ 82 w 216"/>
                <a:gd name="T107" fmla="*/ 138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53">
              <a:extLst>
                <a:ext uri="{FF2B5EF4-FFF2-40B4-BE49-F238E27FC236}">
                  <a16:creationId xmlns:a16="http://schemas.microsoft.com/office/drawing/2014/main" id="{8D25A068-DE48-450F-A872-A22761B25D33}"/>
                </a:ext>
              </a:extLst>
            </p:cNvPr>
            <p:cNvSpPr>
              <a:spLocks/>
            </p:cNvSpPr>
            <p:nvPr/>
          </p:nvSpPr>
          <p:spPr bwMode="auto">
            <a:xfrm>
              <a:off x="9404650" y="705760"/>
              <a:ext cx="162354" cy="327170"/>
            </a:xfrm>
            <a:custGeom>
              <a:avLst/>
              <a:gdLst>
                <a:gd name="T0" fmla="*/ 19 w 28"/>
                <a:gd name="T1" fmla="*/ 5 h 56"/>
                <a:gd name="T2" fmla="*/ 7 w 28"/>
                <a:gd name="T3" fmla="*/ 5 h 56"/>
                <a:gd name="T4" fmla="*/ 2 w 28"/>
                <a:gd name="T5" fmla="*/ 19 h 56"/>
                <a:gd name="T6" fmla="*/ 8 w 28"/>
                <a:gd name="T7" fmla="*/ 51 h 56"/>
                <a:gd name="T8" fmla="*/ 19 w 28"/>
                <a:gd name="T9" fmla="*/ 51 h 56"/>
                <a:gd name="T10" fmla="*/ 19 w 28"/>
                <a:gd name="T11" fmla="*/ 51 h 56"/>
                <a:gd name="T12" fmla="*/ 22 w 28"/>
                <a:gd name="T13" fmla="*/ 49 h 56"/>
                <a:gd name="T14" fmla="*/ 22 w 28"/>
                <a:gd name="T15" fmla="*/ 45 h 56"/>
                <a:gd name="T16" fmla="*/ 19 w 28"/>
                <a:gd name="T17" fmla="*/ 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54">
              <a:extLst>
                <a:ext uri="{FF2B5EF4-FFF2-40B4-BE49-F238E27FC236}">
                  <a16:creationId xmlns:a16="http://schemas.microsoft.com/office/drawing/2014/main" id="{CE3A78AE-606A-4678-A22F-8EB49F585D27}"/>
                </a:ext>
              </a:extLst>
            </p:cNvPr>
            <p:cNvSpPr>
              <a:spLocks/>
            </p:cNvSpPr>
            <p:nvPr/>
          </p:nvSpPr>
          <p:spPr bwMode="auto">
            <a:xfrm>
              <a:off x="9638341" y="757416"/>
              <a:ext cx="196793" cy="327170"/>
            </a:xfrm>
            <a:custGeom>
              <a:avLst/>
              <a:gdLst>
                <a:gd name="T0" fmla="*/ 33 w 34"/>
                <a:gd name="T1" fmla="*/ 6 h 56"/>
                <a:gd name="T2" fmla="*/ 22 w 34"/>
                <a:gd name="T3" fmla="*/ 3 h 56"/>
                <a:gd name="T4" fmla="*/ 14 w 34"/>
                <a:gd name="T5" fmla="*/ 12 h 56"/>
                <a:gd name="T6" fmla="*/ 11 w 34"/>
                <a:gd name="T7" fmla="*/ 15 h 56"/>
                <a:gd name="T8" fmla="*/ 9 w 34"/>
                <a:gd name="T9" fmla="*/ 20 h 56"/>
                <a:gd name="T10" fmla="*/ 1 w 34"/>
                <a:gd name="T11" fmla="*/ 45 h 56"/>
                <a:gd name="T12" fmla="*/ 13 w 34"/>
                <a:gd name="T13" fmla="*/ 52 h 56"/>
                <a:gd name="T14" fmla="*/ 34 w 34"/>
                <a:gd name="T15" fmla="*/ 10 h 56"/>
                <a:gd name="T16" fmla="*/ 33 w 34"/>
                <a:gd name="T17" fmla="*/ 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55">
              <a:extLst>
                <a:ext uri="{FF2B5EF4-FFF2-40B4-BE49-F238E27FC236}">
                  <a16:creationId xmlns:a16="http://schemas.microsoft.com/office/drawing/2014/main" id="{1D00A5D6-3448-49CC-B9D3-BFF925F69B7C}"/>
                </a:ext>
              </a:extLst>
            </p:cNvPr>
            <p:cNvSpPr>
              <a:spLocks/>
            </p:cNvSpPr>
            <p:nvPr/>
          </p:nvSpPr>
          <p:spPr bwMode="auto">
            <a:xfrm>
              <a:off x="9817915" y="922232"/>
              <a:ext cx="255831" cy="312410"/>
            </a:xfrm>
            <a:custGeom>
              <a:avLst/>
              <a:gdLst>
                <a:gd name="T0" fmla="*/ 34 w 44"/>
                <a:gd name="T1" fmla="*/ 2 h 54"/>
                <a:gd name="T2" fmla="*/ 1 w 44"/>
                <a:gd name="T3" fmla="*/ 41 h 54"/>
                <a:gd name="T4" fmla="*/ 13 w 44"/>
                <a:gd name="T5" fmla="*/ 50 h 54"/>
                <a:gd name="T6" fmla="*/ 24 w 44"/>
                <a:gd name="T7" fmla="*/ 38 h 54"/>
                <a:gd name="T8" fmla="*/ 25 w 44"/>
                <a:gd name="T9" fmla="*/ 37 h 54"/>
                <a:gd name="T10" fmla="*/ 41 w 44"/>
                <a:gd name="T11" fmla="*/ 12 h 54"/>
                <a:gd name="T12" fmla="*/ 34 w 44"/>
                <a:gd name="T13" fmla="*/ 2 h 54"/>
              </a:gdLst>
              <a:ahLst/>
              <a:cxnLst>
                <a:cxn ang="0">
                  <a:pos x="T0" y="T1"/>
                </a:cxn>
                <a:cxn ang="0">
                  <a:pos x="T2" y="T3"/>
                </a:cxn>
                <a:cxn ang="0">
                  <a:pos x="T4" y="T5"/>
                </a:cxn>
                <a:cxn ang="0">
                  <a:pos x="T6" y="T7"/>
                </a:cxn>
                <a:cxn ang="0">
                  <a:pos x="T8" y="T9"/>
                </a:cxn>
                <a:cxn ang="0">
                  <a:pos x="T10" y="T11"/>
                </a:cxn>
                <a:cxn ang="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5" name="文本框 14">
            <a:extLst>
              <a:ext uri="{FF2B5EF4-FFF2-40B4-BE49-F238E27FC236}">
                <a16:creationId xmlns:a16="http://schemas.microsoft.com/office/drawing/2014/main" id="{4752BDAA-B3EC-45DC-AE18-1EA2F4D4D7D2}"/>
              </a:ext>
            </a:extLst>
          </p:cNvPr>
          <p:cNvSpPr txBox="1"/>
          <p:nvPr/>
        </p:nvSpPr>
        <p:spPr>
          <a:xfrm>
            <a:off x="5123918" y="2979438"/>
            <a:ext cx="579838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TẠM</a:t>
            </a:r>
            <a:r>
              <a:rPr kumimoji="0" lang="en-US" altLang="zh-CN" sz="8800" b="1" i="0" u="none" strike="noStrike" kern="1200" cap="none" spc="0" normalizeH="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rPr>
              <a:t> BIỆT</a:t>
            </a:r>
            <a:endParaRPr kumimoji="0" lang="zh-CN" altLang="en-US" sz="8800" b="1" i="0" u="none" strike="noStrike" kern="1200" cap="none" spc="0" normalizeH="0" baseline="0" noProof="0" dirty="0">
              <a:ln>
                <a:noFill/>
              </a:ln>
              <a:solidFill>
                <a:srgbClr val="5FB9CB"/>
              </a:solidFill>
              <a:effectLst/>
              <a:uLnTx/>
              <a:uFillTx/>
              <a:latin typeface="Times New Roman" panose="02020603050405020304" pitchFamily="18" charset="0"/>
              <a:ea typeface="方正喵呜体" panose="02010600010101010101" pitchFamily="2" charset="-122"/>
              <a:cs typeface="Times New Roman" panose="02020603050405020304" pitchFamily="18" charset="0"/>
            </a:endParaRPr>
          </a:p>
        </p:txBody>
      </p:sp>
      <p:pic>
        <p:nvPicPr>
          <p:cNvPr id="22" name="图片 21">
            <a:extLst>
              <a:ext uri="{FF2B5EF4-FFF2-40B4-BE49-F238E27FC236}">
                <a16:creationId xmlns:a16="http://schemas.microsoft.com/office/drawing/2014/main" id="{51865011-12B3-4B1C-8658-E2CBC7EEC7A2}"/>
              </a:ext>
            </a:extLst>
          </p:cNvPr>
          <p:cNvPicPr>
            <a:picLocks noChangeAspect="1"/>
          </p:cNvPicPr>
          <p:nvPr/>
        </p:nvPicPr>
        <p:blipFill>
          <a:blip r:embed="rId4"/>
          <a:stretch>
            <a:fillRect/>
          </a:stretch>
        </p:blipFill>
        <p:spPr>
          <a:xfrm>
            <a:off x="3479679" y="1632425"/>
            <a:ext cx="918124" cy="576149"/>
          </a:xfrm>
          <a:prstGeom prst="rect">
            <a:avLst/>
          </a:prstGeom>
        </p:spPr>
      </p:pic>
      <p:pic>
        <p:nvPicPr>
          <p:cNvPr id="23" name="图片 22">
            <a:extLst>
              <a:ext uri="{FF2B5EF4-FFF2-40B4-BE49-F238E27FC236}">
                <a16:creationId xmlns:a16="http://schemas.microsoft.com/office/drawing/2014/main" id="{556A9F3F-E303-4029-B602-BC9248B832F2}"/>
              </a:ext>
            </a:extLst>
          </p:cNvPr>
          <p:cNvPicPr>
            <a:picLocks noChangeAspect="1"/>
          </p:cNvPicPr>
          <p:nvPr/>
        </p:nvPicPr>
        <p:blipFill>
          <a:blip r:embed="rId4"/>
          <a:stretch>
            <a:fillRect/>
          </a:stretch>
        </p:blipFill>
        <p:spPr>
          <a:xfrm>
            <a:off x="4695121" y="500576"/>
            <a:ext cx="771574" cy="484185"/>
          </a:xfrm>
          <a:prstGeom prst="rect">
            <a:avLst/>
          </a:prstGeom>
        </p:spPr>
      </p:pic>
      <p:pic>
        <p:nvPicPr>
          <p:cNvPr id="28" name="图片 27">
            <a:extLst>
              <a:ext uri="{FF2B5EF4-FFF2-40B4-BE49-F238E27FC236}">
                <a16:creationId xmlns:a16="http://schemas.microsoft.com/office/drawing/2014/main" id="{7FC34645-D003-4151-AEC3-C5B58A136D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1515" y="2085531"/>
            <a:ext cx="2698244" cy="4512742"/>
          </a:xfrm>
          <a:prstGeom prst="rect">
            <a:avLst/>
          </a:prstGeom>
        </p:spPr>
      </p:pic>
      <p:pic>
        <p:nvPicPr>
          <p:cNvPr id="29" name="图片 28">
            <a:extLst>
              <a:ext uri="{FF2B5EF4-FFF2-40B4-BE49-F238E27FC236}">
                <a16:creationId xmlns:a16="http://schemas.microsoft.com/office/drawing/2014/main" id="{668853A1-1D50-41C7-8E6A-42DD98C12D08}"/>
              </a:ext>
            </a:extLst>
          </p:cNvPr>
          <p:cNvPicPr>
            <a:picLocks noChangeAspect="1"/>
          </p:cNvPicPr>
          <p:nvPr/>
        </p:nvPicPr>
        <p:blipFill>
          <a:blip r:embed="rId4"/>
          <a:stretch>
            <a:fillRect/>
          </a:stretch>
        </p:blipFill>
        <p:spPr>
          <a:xfrm>
            <a:off x="1347122" y="4180459"/>
            <a:ext cx="918124" cy="576149"/>
          </a:xfrm>
          <a:prstGeom prst="rect">
            <a:avLst/>
          </a:prstGeom>
        </p:spPr>
      </p:pic>
      <p:pic>
        <p:nvPicPr>
          <p:cNvPr id="30" name="图片 29">
            <a:extLst>
              <a:ext uri="{FF2B5EF4-FFF2-40B4-BE49-F238E27FC236}">
                <a16:creationId xmlns:a16="http://schemas.microsoft.com/office/drawing/2014/main" id="{98FC635B-1D69-44D9-AFDB-18B534A188EC}"/>
              </a:ext>
            </a:extLst>
          </p:cNvPr>
          <p:cNvPicPr>
            <a:picLocks noChangeAspect="1"/>
          </p:cNvPicPr>
          <p:nvPr/>
        </p:nvPicPr>
        <p:blipFill>
          <a:blip r:embed="rId4"/>
          <a:stretch>
            <a:fillRect/>
          </a:stretch>
        </p:blipFill>
        <p:spPr>
          <a:xfrm>
            <a:off x="661632" y="5709424"/>
            <a:ext cx="763392" cy="479050"/>
          </a:xfrm>
          <a:prstGeom prst="rect">
            <a:avLst/>
          </a:prstGeom>
        </p:spPr>
      </p:pic>
    </p:spTree>
    <p:extLst>
      <p:ext uri="{BB962C8B-B14F-4D97-AF65-F5344CB8AC3E}">
        <p14:creationId xmlns:p14="http://schemas.microsoft.com/office/powerpoint/2010/main" val="2245372170"/>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heel(1)">
                                      <p:cBhvr>
                                        <p:cTn id="13" dur="2000"/>
                                        <p:tgtEl>
                                          <p:spTgt spid="5"/>
                                        </p:tgtEl>
                                      </p:cBhvr>
                                    </p:animEffect>
                                  </p:childTnLst>
                                </p:cTn>
                              </p:par>
                              <p:par>
                                <p:cTn id="14" presetID="21" presetClass="entr" presetSubtype="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heel(1)">
                                      <p:cBhvr>
                                        <p:cTn id="16" dur="2000"/>
                                        <p:tgtEl>
                                          <p:spTgt spid="6"/>
                                        </p:tgtEl>
                                      </p:cBhvr>
                                    </p:animEffect>
                                  </p:childTnLst>
                                </p:cTn>
                              </p:par>
                              <p:par>
                                <p:cTn id="17" presetID="21" presetClass="entr" presetSubtype="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2000"/>
                                        <p:tgtEl>
                                          <p:spTgt spid="7"/>
                                        </p:tgtEl>
                                      </p:cBhvr>
                                    </p:animEffect>
                                  </p:childTnLst>
                                </p:cTn>
                              </p:par>
                              <p:par>
                                <p:cTn id="20" presetID="21" presetClass="entr" presetSubtype="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2000"/>
                                        <p:tgtEl>
                                          <p:spTgt spid="22"/>
                                        </p:tgtEl>
                                      </p:cBhvr>
                                    </p:animEffect>
                                  </p:childTnLst>
                                </p:cTn>
                              </p:par>
                              <p:par>
                                <p:cTn id="26" presetID="21" presetClass="entr" presetSubtype="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wheel(1)">
                                      <p:cBhvr>
                                        <p:cTn id="28" dur="2000"/>
                                        <p:tgtEl>
                                          <p:spTgt spid="23"/>
                                        </p:tgtEl>
                                      </p:cBhvr>
                                    </p:animEffect>
                                  </p:childTnLst>
                                </p:cTn>
                              </p:par>
                              <p:par>
                                <p:cTn id="29" presetID="21" presetClass="entr" presetSubtype="1"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heel(1)">
                                      <p:cBhvr>
                                        <p:cTn id="31" dur="2000"/>
                                        <p:tgtEl>
                                          <p:spTgt spid="29"/>
                                        </p:tgtEl>
                                      </p:cBhvr>
                                    </p:animEffect>
                                  </p:childTnLst>
                                </p:cTn>
                              </p:par>
                              <p:par>
                                <p:cTn id="32" presetID="21" presetClass="entr" presetSubtype="1"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heel(1)">
                                      <p:cBhvr>
                                        <p:cTn id="34" dur="2000"/>
                                        <p:tgtEl>
                                          <p:spTgt spid="30"/>
                                        </p:tgtEl>
                                      </p:cBhvr>
                                    </p:animEffect>
                                  </p:childTnLst>
                                </p:cTn>
                              </p:par>
                              <p:par>
                                <p:cTn id="35" presetID="6"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21" presetClass="entr" presetSubtype="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4801" y="3927079"/>
            <a:ext cx="7100021" cy="91300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DORAEMON CÂU CÁ</a:t>
            </a:r>
          </a:p>
        </p:txBody>
      </p:sp>
      <p:pic>
        <p:nvPicPr>
          <p:cNvPr id="16" name="Picture 3" descr="C:\Users\ADMIN\Desktop\Tai nguyen thiet ke tro choi\Angry birds epic birds\1505573783630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8000" y="4851400"/>
            <a:ext cx="1277379" cy="699365"/>
          </a:xfrm>
          <a:prstGeom prst="rect">
            <a:avLst/>
          </a:prstGeom>
          <a:noFill/>
          <a:extLst>
            <a:ext uri="{909E8E84-426E-40DD-AFC4-6F175D3DCCD1}">
              <a14:hiddenFill xmlns:a14="http://schemas.microsoft.com/office/drawing/2010/main">
                <a:solidFill>
                  <a:srgbClr val="FFFFFF"/>
                </a:solidFill>
              </a14:hiddenFill>
            </a:ext>
          </a:extLst>
        </p:spPr>
      </p:pic>
      <p:pic>
        <p:nvPicPr>
          <p:cNvPr id="6" name="Beat – Doremo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903200" y="5613400"/>
            <a:ext cx="812800" cy="812800"/>
          </a:xfrm>
          <a:prstGeom prst="rect">
            <a:avLst/>
          </a:prstGeom>
        </p:spPr>
      </p:pic>
    </p:spTree>
    <p:extLst>
      <p:ext uri="{BB962C8B-B14F-4D97-AF65-F5344CB8AC3E}">
        <p14:creationId xmlns:p14="http://schemas.microsoft.com/office/powerpoint/2010/main" val="109371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14" presetClass="entr" presetSubtype="10" fill="hold"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animEffect transition="in" filter="randombar(horizontal)">
                                      <p:cBhvr>
                                        <p:cTn id="9" dur="500"/>
                                        <p:tgtEl>
                                          <p:spTgt spid="2">
                                            <p:txEl>
                                              <p:pRg st="0" end="0"/>
                                            </p:txEl>
                                          </p:spTgt>
                                        </p:tgtEl>
                                      </p:cBhvr>
                                    </p:animEffect>
                                  </p:childTnLst>
                                </p:cTn>
                              </p:par>
                              <p:par>
                                <p:cTn id="10" presetID="26" presetClass="emph" presetSubtype="0" repeatCount="3000" fill="hold" grpId="0" nodeType="withEffect">
                                  <p:stCondLst>
                                    <p:cond delay="0"/>
                                  </p:stCondLst>
                                  <p:childTnLst>
                                    <p:animEffect transition="out" filter="fade">
                                      <p:cBhvr>
                                        <p:cTn id="11" dur="1000" tmFilter="0, 0; .2, .5; .8, .5; 1, 0"/>
                                        <p:tgtEl>
                                          <p:spTgt spid="2">
                                            <p:txEl>
                                              <p:pRg st="0" end="0"/>
                                            </p:txEl>
                                          </p:spTgt>
                                        </p:tgtEl>
                                      </p:cBhvr>
                                    </p:animEffect>
                                    <p:animScale>
                                      <p:cBhvr>
                                        <p:cTn id="12" dur="500" autoRev="1" fill="hold"/>
                                        <p:tgtEl>
                                          <p:spTgt spid="2">
                                            <p:txEl>
                                              <p:pRg st="0" end="0"/>
                                            </p:txEl>
                                          </p:spTgt>
                                        </p:tgtEl>
                                      </p:cBhvr>
                                      <p:by x="105000" y="105000"/>
                                    </p:animScale>
                                  </p:childTnLst>
                                </p:cTn>
                              </p:par>
                            </p:childTnLst>
                          </p:cTn>
                        </p:par>
                        <p:par>
                          <p:cTn id="13" fill="hold">
                            <p:stCondLst>
                              <p:cond delay="30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5152" numSld="50">
                <p:cTn id="17" repeatCount="indefinite" fill="hold" display="0">
                  <p:stCondLst>
                    <p:cond delay="indefinite"/>
                  </p:stCondLst>
                  <p:endCondLst>
                    <p:cond evt="onStopAudio" delay="0">
                      <p:tgtEl>
                        <p:sldTgt/>
                      </p:tgtEl>
                    </p:cond>
                  </p:endCondLst>
                </p:cTn>
                <p:tgtEl>
                  <p:spTgt spid="6"/>
                </p:tgtEl>
              </p:cMediaNode>
            </p:audio>
          </p:childTnLst>
        </p:cTn>
      </p:par>
    </p:tnLst>
    <p:bldLst>
      <p:bldP spid="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229367" y="915537"/>
            <a:ext cx="2438400" cy="746532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3234268"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400" b="0" i="0" u="none" strike="noStrike" kern="1200" cap="none" spc="0" normalizeH="0" baseline="0" noProof="0" dirty="0">
                <a:ln>
                  <a:noFill/>
                </a:ln>
                <a:solidFill>
                  <a:prstClr val="black"/>
                </a:solidFill>
                <a:effectLst/>
                <a:uLnTx/>
                <a:uFillTx/>
                <a:latin typeface="Arial" charset="0"/>
                <a:ea typeface="+mn-ea"/>
                <a:cs typeface="+mn-cs"/>
              </a:rPr>
              <a:t>A.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Đường</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sắt</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4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Đường</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biển</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078479" y="4096305"/>
            <a:ext cx="6924445"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Đường</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mà</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có</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đường</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ray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Xình</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xịch</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tàu</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đêm</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ngày</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err="1">
                <a:ln>
                  <a:noFill/>
                </a:ln>
                <a:solidFill>
                  <a:srgbClr val="008000"/>
                </a:solidFill>
                <a:effectLst/>
                <a:uLnTx/>
                <a:uFillTx/>
                <a:latin typeface="Arial" panose="020B0604020202020204" pitchFamily="34" charset="0"/>
                <a:ea typeface="+mn-ea"/>
                <a:cs typeface="Arial" panose="020B0604020202020204" pitchFamily="34" charset="0"/>
              </a:rPr>
              <a:t>bạn</a:t>
            </a:r>
            <a:r>
              <a:rPr kumimoji="0" lang="en-US" sz="2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ơi ?</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1031" name="Picture 7" descr="C:\Users\ADMIN\Desktop\Doremon cau ca ( trac nghiem )\pc58yB99i.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9532252" flipH="1">
            <a:off x="3771068" y="77169"/>
            <a:ext cx="1633611" cy="1155780"/>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C:\Users\ADMIN\Desktop\Doremon cau ca ( trac nghiem )\51688879.jpg"/>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0" r="100000">
                        <a14:foregroundMark x1="45250" y1="24668" x2="39875" y2="33422"/>
                        <a14:foregroundMark x1="51250" y1="30902" x2="35125" y2="41645"/>
                        <a14:foregroundMark x1="7125" y1="20822" x2="71375" y2="55570"/>
                        <a14:foregroundMark x1="32750" y1="10743" x2="41625" y2="15782"/>
                        <a14:foregroundMark x1="35125" y1="30902" x2="37500" y2="35411"/>
                        <a14:foregroundMark x1="32125" y1="48011" x2="24375" y2="56764"/>
                      </a14:backgroundRemoval>
                    </a14:imgEffect>
                  </a14:imgLayer>
                </a14:imgProps>
              </a:ext>
              <a:ext uri="{28A0092B-C50C-407E-A947-70E740481C1C}">
                <a14:useLocalDpi xmlns:a14="http://schemas.microsoft.com/office/drawing/2010/main" val="0"/>
              </a:ext>
            </a:extLst>
          </a:blip>
          <a:srcRect/>
          <a:stretch>
            <a:fillRect/>
          </a:stretch>
        </p:blipFill>
        <p:spPr bwMode="auto">
          <a:xfrm rot="21058252" flipH="1">
            <a:off x="2400470" y="-549500"/>
            <a:ext cx="4038381" cy="468555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Doremon cau ca ( trac nghiem )\Picture1 (2).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times up"/>
          <p:cNvGrpSpPr/>
          <p:nvPr/>
        </p:nvGrpSpPr>
        <p:grpSpPr>
          <a:xfrm>
            <a:off x="240762" y="584200"/>
            <a:ext cx="2096039" cy="911669"/>
            <a:chOff x="2989747" y="438150"/>
            <a:chExt cx="1572029" cy="683752"/>
          </a:xfrm>
        </p:grpSpPr>
        <p:sp>
          <p:nvSpPr>
            <p:cNvPr id="96" name="Rounded Rectangle 95"/>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7" name="Rounded Rectangle 96"/>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1027" name="Picture 3" descr="C:\Users\ADMIN\Desktop\Picture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101" name="Group 100">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10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4"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5"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6"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108"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3" name="Group 112">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1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9" name="Group 118">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1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1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 name="Explosion 2 2"/>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7"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359653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32" presetClass="emph" presetSubtype="0" repeatCount="indefinite" fill="hold" grpId="1" nodeType="withEffect">
                                  <p:stCondLst>
                                    <p:cond delay="0"/>
                                  </p:stCondLst>
                                  <p:childTnLst>
                                    <p:animRot by="120000">
                                      <p:cBhvr>
                                        <p:cTn id="50" dur="200" fill="hold">
                                          <p:stCondLst>
                                            <p:cond delay="0"/>
                                          </p:stCondLst>
                                        </p:cTn>
                                        <p:tgtEl>
                                          <p:spTgt spid="24"/>
                                        </p:tgtEl>
                                        <p:attrNameLst>
                                          <p:attrName>r</p:attrName>
                                        </p:attrNameLst>
                                      </p:cBhvr>
                                    </p:animRot>
                                    <p:animRot by="-240000">
                                      <p:cBhvr>
                                        <p:cTn id="51" dur="400" fill="hold">
                                          <p:stCondLst>
                                            <p:cond delay="400"/>
                                          </p:stCondLst>
                                        </p:cTn>
                                        <p:tgtEl>
                                          <p:spTgt spid="24"/>
                                        </p:tgtEl>
                                        <p:attrNameLst>
                                          <p:attrName>r</p:attrName>
                                        </p:attrNameLst>
                                      </p:cBhvr>
                                    </p:animRot>
                                    <p:animRot by="240000">
                                      <p:cBhvr>
                                        <p:cTn id="52" dur="400" fill="hold">
                                          <p:stCondLst>
                                            <p:cond delay="800"/>
                                          </p:stCondLst>
                                        </p:cTn>
                                        <p:tgtEl>
                                          <p:spTgt spid="24"/>
                                        </p:tgtEl>
                                        <p:attrNameLst>
                                          <p:attrName>r</p:attrName>
                                        </p:attrNameLst>
                                      </p:cBhvr>
                                    </p:animRot>
                                    <p:animRot by="-240000">
                                      <p:cBhvr>
                                        <p:cTn id="53" dur="400" fill="hold">
                                          <p:stCondLst>
                                            <p:cond delay="1200"/>
                                          </p:stCondLst>
                                        </p:cTn>
                                        <p:tgtEl>
                                          <p:spTgt spid="24"/>
                                        </p:tgtEl>
                                        <p:attrNameLst>
                                          <p:attrName>r</p:attrName>
                                        </p:attrNameLst>
                                      </p:cBhvr>
                                    </p:animRot>
                                    <p:animRot by="120000">
                                      <p:cBhvr>
                                        <p:cTn id="54" dur="400" fill="hold">
                                          <p:stCondLst>
                                            <p:cond delay="1600"/>
                                          </p:stCondLst>
                                        </p:cTn>
                                        <p:tgtEl>
                                          <p:spTgt spid="24"/>
                                        </p:tgtEl>
                                        <p:attrNameLst>
                                          <p:attrName>r</p:attrName>
                                        </p:attrNameLst>
                                      </p:cBhvr>
                                    </p:animRot>
                                  </p:childTnLst>
                                </p:cTn>
                              </p:par>
                              <p:par>
                                <p:cTn id="55" presetID="32" presetClass="emph" presetSubtype="0" repeatCount="indefinite" fill="hold" nodeType="withEffect">
                                  <p:stCondLst>
                                    <p:cond delay="0"/>
                                  </p:stCondLst>
                                  <p:childTnLst>
                                    <p:animRot by="120000">
                                      <p:cBhvr>
                                        <p:cTn id="56" dur="200" fill="hold">
                                          <p:stCondLst>
                                            <p:cond delay="0"/>
                                          </p:stCondLst>
                                        </p:cTn>
                                        <p:tgtEl>
                                          <p:spTgt spid="25"/>
                                        </p:tgtEl>
                                        <p:attrNameLst>
                                          <p:attrName>r</p:attrName>
                                        </p:attrNameLst>
                                      </p:cBhvr>
                                    </p:animRot>
                                    <p:animRot by="-240000">
                                      <p:cBhvr>
                                        <p:cTn id="57" dur="400" fill="hold">
                                          <p:stCondLst>
                                            <p:cond delay="400"/>
                                          </p:stCondLst>
                                        </p:cTn>
                                        <p:tgtEl>
                                          <p:spTgt spid="25"/>
                                        </p:tgtEl>
                                        <p:attrNameLst>
                                          <p:attrName>r</p:attrName>
                                        </p:attrNameLst>
                                      </p:cBhvr>
                                    </p:animRot>
                                    <p:animRot by="240000">
                                      <p:cBhvr>
                                        <p:cTn id="58" dur="400" fill="hold">
                                          <p:stCondLst>
                                            <p:cond delay="800"/>
                                          </p:stCondLst>
                                        </p:cTn>
                                        <p:tgtEl>
                                          <p:spTgt spid="25"/>
                                        </p:tgtEl>
                                        <p:attrNameLst>
                                          <p:attrName>r</p:attrName>
                                        </p:attrNameLst>
                                      </p:cBhvr>
                                    </p:animRot>
                                    <p:animRot by="-240000">
                                      <p:cBhvr>
                                        <p:cTn id="59" dur="400" fill="hold">
                                          <p:stCondLst>
                                            <p:cond delay="1200"/>
                                          </p:stCondLst>
                                        </p:cTn>
                                        <p:tgtEl>
                                          <p:spTgt spid="25"/>
                                        </p:tgtEl>
                                        <p:attrNameLst>
                                          <p:attrName>r</p:attrName>
                                        </p:attrNameLst>
                                      </p:cBhvr>
                                    </p:animRot>
                                    <p:animRot by="120000">
                                      <p:cBhvr>
                                        <p:cTn id="60" dur="400" fill="hold">
                                          <p:stCondLst>
                                            <p:cond delay="1600"/>
                                          </p:stCondLst>
                                        </p:cTn>
                                        <p:tgtEl>
                                          <p:spTgt spid="25"/>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300" fill="hold">
                                          <p:stCondLst>
                                            <p:cond delay="0"/>
                                          </p:stCondLst>
                                        </p:cTn>
                                        <p:tgtEl>
                                          <p:spTgt spid="26"/>
                                        </p:tgtEl>
                                        <p:attrNameLst>
                                          <p:attrName>r</p:attrName>
                                        </p:attrNameLst>
                                      </p:cBhvr>
                                    </p:animRot>
                                    <p:animRot by="-240000">
                                      <p:cBhvr>
                                        <p:cTn id="63" dur="600" fill="hold">
                                          <p:stCondLst>
                                            <p:cond delay="600"/>
                                          </p:stCondLst>
                                        </p:cTn>
                                        <p:tgtEl>
                                          <p:spTgt spid="26"/>
                                        </p:tgtEl>
                                        <p:attrNameLst>
                                          <p:attrName>r</p:attrName>
                                        </p:attrNameLst>
                                      </p:cBhvr>
                                    </p:animRot>
                                    <p:animRot by="240000">
                                      <p:cBhvr>
                                        <p:cTn id="64" dur="600" fill="hold">
                                          <p:stCondLst>
                                            <p:cond delay="1200"/>
                                          </p:stCondLst>
                                        </p:cTn>
                                        <p:tgtEl>
                                          <p:spTgt spid="26"/>
                                        </p:tgtEl>
                                        <p:attrNameLst>
                                          <p:attrName>r</p:attrName>
                                        </p:attrNameLst>
                                      </p:cBhvr>
                                    </p:animRot>
                                    <p:animRot by="-240000">
                                      <p:cBhvr>
                                        <p:cTn id="65" dur="600" fill="hold">
                                          <p:stCondLst>
                                            <p:cond delay="1800"/>
                                          </p:stCondLst>
                                        </p:cTn>
                                        <p:tgtEl>
                                          <p:spTgt spid="26"/>
                                        </p:tgtEl>
                                        <p:attrNameLst>
                                          <p:attrName>r</p:attrName>
                                        </p:attrNameLst>
                                      </p:cBhvr>
                                    </p:animRot>
                                    <p:animRot by="120000">
                                      <p:cBhvr>
                                        <p:cTn id="66" dur="600" fill="hold">
                                          <p:stCondLst>
                                            <p:cond delay="2400"/>
                                          </p:stCondLst>
                                        </p:cTn>
                                        <p:tgtEl>
                                          <p:spTgt spid="26"/>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44" fill="hold"/>
                                        <p:tgtEl>
                                          <p:spTgt spid="7"/>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31"/>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1031"/>
                                        </p:tgtEl>
                                        <p:attrNameLst>
                                          <p:attrName>r</p:attrName>
                                        </p:attrNameLst>
                                      </p:cBhvr>
                                    </p:animRot>
                                    <p:animRot by="-240000">
                                      <p:cBhvr>
                                        <p:cTn id="87" dur="200" fill="hold">
                                          <p:stCondLst>
                                            <p:cond delay="200"/>
                                          </p:stCondLst>
                                        </p:cTn>
                                        <p:tgtEl>
                                          <p:spTgt spid="1031"/>
                                        </p:tgtEl>
                                        <p:attrNameLst>
                                          <p:attrName>r</p:attrName>
                                        </p:attrNameLst>
                                      </p:cBhvr>
                                    </p:animRot>
                                    <p:animRot by="240000">
                                      <p:cBhvr>
                                        <p:cTn id="88" dur="200" fill="hold">
                                          <p:stCondLst>
                                            <p:cond delay="400"/>
                                          </p:stCondLst>
                                        </p:cTn>
                                        <p:tgtEl>
                                          <p:spTgt spid="1031"/>
                                        </p:tgtEl>
                                        <p:attrNameLst>
                                          <p:attrName>r</p:attrName>
                                        </p:attrNameLst>
                                      </p:cBhvr>
                                    </p:animRot>
                                    <p:animRot by="-240000">
                                      <p:cBhvr>
                                        <p:cTn id="89" dur="200" fill="hold">
                                          <p:stCondLst>
                                            <p:cond delay="600"/>
                                          </p:stCondLst>
                                        </p:cTn>
                                        <p:tgtEl>
                                          <p:spTgt spid="1031"/>
                                        </p:tgtEl>
                                        <p:attrNameLst>
                                          <p:attrName>r</p:attrName>
                                        </p:attrNameLst>
                                      </p:cBhvr>
                                    </p:animRot>
                                    <p:animRot by="120000">
                                      <p:cBhvr>
                                        <p:cTn id="90" dur="200" fill="hold">
                                          <p:stCondLst>
                                            <p:cond delay="800"/>
                                          </p:stCondLst>
                                        </p:cTn>
                                        <p:tgtEl>
                                          <p:spTgt spid="1031"/>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9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1027"/>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95"/>
                  </p:tgtEl>
                </p:cond>
              </p:nextCondLst>
            </p:seq>
            <p:audio>
              <p:cMediaNode vol="16667">
                <p:cTn id="113" fill="hold" display="0">
                  <p:stCondLst>
                    <p:cond delay="indefinite"/>
                  </p:stCondLst>
                  <p:endCondLst>
                    <p:cond evt="onStopAudio" delay="0">
                      <p:tgtEl>
                        <p:sldTgt/>
                      </p:tgtEl>
                    </p:cond>
                  </p:endCondLst>
                </p:cTn>
                <p:tgtEl>
                  <p:spTgt spid="7"/>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3" grpId="0" animBg="1"/>
      <p:bldP spid="3"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274494">
            <a:off x="4303184" y="-49594"/>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81600" y="762000"/>
            <a:ext cx="2438400" cy="77724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2082012" y="5892800"/>
            <a:ext cx="4309264"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4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Đường</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hàng</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không</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6843184" y="5892800"/>
            <a:ext cx="3092386"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Đường</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bộ</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220317" y="4026765"/>
            <a:ext cx="6341917" cy="95410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Đường</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ở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tít</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trên</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cao</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Máy</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bay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lên</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tận</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vì</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err="1">
                <a:ln>
                  <a:noFill/>
                </a:ln>
                <a:solidFill>
                  <a:srgbClr val="008000"/>
                </a:solidFill>
                <a:effectLst/>
                <a:uLnTx/>
                <a:uFillTx/>
                <a:latin typeface="Arial" panose="020B0604020202020204" pitchFamily="34" charset="0"/>
                <a:ea typeface="+mn-ea"/>
                <a:cs typeface="Arial" panose="020B0604020202020204" pitchFamily="34" charset="0"/>
              </a:rPr>
              <a:t>đường</a:t>
            </a:r>
            <a:r>
              <a:rPr kumimoji="0" lang="en-US" sz="2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gì ?</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80819" y="29896"/>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3074" name="Picture 2" descr="C:\Users\ADMIN\Desktop\Doremon cau ca ( trac nghiem )\historieta-tropical-de-los-pescados-45745897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19617423" flipH="1">
            <a:off x="3010573" y="-310049"/>
            <a:ext cx="2441289" cy="16993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Doremon cau ca ( trac nghiem )\old-brown-boot-vector-art-illustration-very-old-shoes-clipart-612_40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81841" y="22878"/>
            <a:ext cx="2021417" cy="133109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0956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75"/>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3075"/>
                                        </p:tgtEl>
                                        <p:attrNameLst>
                                          <p:attrName>r</p:attrName>
                                        </p:attrNameLst>
                                      </p:cBhvr>
                                    </p:animRot>
                                    <p:animRot by="-240000">
                                      <p:cBhvr>
                                        <p:cTn id="51" dur="200" fill="hold">
                                          <p:stCondLst>
                                            <p:cond delay="200"/>
                                          </p:stCondLst>
                                        </p:cTn>
                                        <p:tgtEl>
                                          <p:spTgt spid="3075"/>
                                        </p:tgtEl>
                                        <p:attrNameLst>
                                          <p:attrName>r</p:attrName>
                                        </p:attrNameLst>
                                      </p:cBhvr>
                                    </p:animRot>
                                    <p:animRot by="240000">
                                      <p:cBhvr>
                                        <p:cTn id="52" dur="200" fill="hold">
                                          <p:stCondLst>
                                            <p:cond delay="400"/>
                                          </p:stCondLst>
                                        </p:cTn>
                                        <p:tgtEl>
                                          <p:spTgt spid="3075"/>
                                        </p:tgtEl>
                                        <p:attrNameLst>
                                          <p:attrName>r</p:attrName>
                                        </p:attrNameLst>
                                      </p:cBhvr>
                                    </p:animRot>
                                    <p:animRot by="-240000">
                                      <p:cBhvr>
                                        <p:cTn id="53" dur="200" fill="hold">
                                          <p:stCondLst>
                                            <p:cond delay="600"/>
                                          </p:stCondLst>
                                        </p:cTn>
                                        <p:tgtEl>
                                          <p:spTgt spid="3075"/>
                                        </p:tgtEl>
                                        <p:attrNameLst>
                                          <p:attrName>r</p:attrName>
                                        </p:attrNameLst>
                                      </p:cBhvr>
                                    </p:animRot>
                                    <p:animRot by="120000">
                                      <p:cBhvr>
                                        <p:cTn id="54" dur="200" fill="hold">
                                          <p:stCondLst>
                                            <p:cond delay="800"/>
                                          </p:stCondLst>
                                        </p:cTn>
                                        <p:tgtEl>
                                          <p:spTgt spid="3075"/>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1" presetClass="mediacall" presetSubtype="0" fill="hold" nodeType="withEffect">
                                  <p:stCondLst>
                                    <p:cond delay="0"/>
                                  </p:stCondLst>
                                  <p:childTnLst>
                                    <p:cmd type="call" cmd="playFrom(0.0)">
                                      <p:cBhvr>
                                        <p:cTn id="73" dur="4715" fill="hold"/>
                                        <p:tgtEl>
                                          <p:spTgt spid="50"/>
                                        </p:tgtEl>
                                      </p:cBhvr>
                                    </p:cmd>
                                  </p:childTnLst>
                                </p:cTn>
                              </p:par>
                              <p:par>
                                <p:cTn id="74" presetID="21" presetClass="emph" presetSubtype="0" repeatCount="indefinite" fill="hold" grpId="1" nodeType="withEffect">
                                  <p:stCondLst>
                                    <p:cond delay="0"/>
                                  </p:stCondLst>
                                  <p:childTnLst>
                                    <p:animClr clrSpc="hsl" dir="cw">
                                      <p:cBhvr override="childStyle">
                                        <p:cTn id="75" dur="500" fill="hold"/>
                                        <p:tgtEl>
                                          <p:spTgt spid="12"/>
                                        </p:tgtEl>
                                        <p:attrNameLst>
                                          <p:attrName>style.color</p:attrName>
                                        </p:attrNameLst>
                                      </p:cBhvr>
                                      <p:by>
                                        <p:hsl h="7200000" s="0" l="0"/>
                                      </p:by>
                                    </p:animClr>
                                    <p:animClr clrSpc="hsl" dir="cw">
                                      <p:cBhvr>
                                        <p:cTn id="76" dur="500" fill="hold"/>
                                        <p:tgtEl>
                                          <p:spTgt spid="12"/>
                                        </p:tgtEl>
                                        <p:attrNameLst>
                                          <p:attrName>fillcolor</p:attrName>
                                        </p:attrNameLst>
                                      </p:cBhvr>
                                      <p:by>
                                        <p:hsl h="7200000" s="0" l="0"/>
                                      </p:by>
                                    </p:animClr>
                                    <p:animClr clrSpc="hsl" dir="cw">
                                      <p:cBhvr>
                                        <p:cTn id="77" dur="500" fill="hold"/>
                                        <p:tgtEl>
                                          <p:spTgt spid="12"/>
                                        </p:tgtEl>
                                        <p:attrNameLst>
                                          <p:attrName>stroke.color</p:attrName>
                                        </p:attrNameLst>
                                      </p:cBhvr>
                                      <p:by>
                                        <p:hsl h="7200000" s="0" l="0"/>
                                      </p:by>
                                    </p:animClr>
                                    <p:set>
                                      <p:cBhvr>
                                        <p:cTn id="78" dur="500" fill="hold"/>
                                        <p:tgtEl>
                                          <p:spTgt spid="12"/>
                                        </p:tgtEl>
                                        <p:attrNameLst>
                                          <p:attrName>fill.type</p:attrName>
                                        </p:attrNameLst>
                                      </p:cBhvr>
                                      <p:to>
                                        <p:strVal val="solid"/>
                                      </p:to>
                                    </p:set>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074"/>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3074"/>
                                        </p:tgtEl>
                                        <p:attrNameLst>
                                          <p:attrName>r</p:attrName>
                                        </p:attrNameLst>
                                      </p:cBhvr>
                                    </p:animRot>
                                    <p:animRot by="-240000">
                                      <p:cBhvr>
                                        <p:cTn id="87" dur="200" fill="hold">
                                          <p:stCondLst>
                                            <p:cond delay="200"/>
                                          </p:stCondLst>
                                        </p:cTn>
                                        <p:tgtEl>
                                          <p:spTgt spid="3074"/>
                                        </p:tgtEl>
                                        <p:attrNameLst>
                                          <p:attrName>r</p:attrName>
                                        </p:attrNameLst>
                                      </p:cBhvr>
                                    </p:animRot>
                                    <p:animRot by="240000">
                                      <p:cBhvr>
                                        <p:cTn id="88" dur="200" fill="hold">
                                          <p:stCondLst>
                                            <p:cond delay="400"/>
                                          </p:stCondLst>
                                        </p:cTn>
                                        <p:tgtEl>
                                          <p:spTgt spid="3074"/>
                                        </p:tgtEl>
                                        <p:attrNameLst>
                                          <p:attrName>r</p:attrName>
                                        </p:attrNameLst>
                                      </p:cBhvr>
                                    </p:animRot>
                                    <p:animRot by="-240000">
                                      <p:cBhvr>
                                        <p:cTn id="89" dur="200" fill="hold">
                                          <p:stCondLst>
                                            <p:cond delay="600"/>
                                          </p:stCondLst>
                                        </p:cTn>
                                        <p:tgtEl>
                                          <p:spTgt spid="3074"/>
                                        </p:tgtEl>
                                        <p:attrNameLst>
                                          <p:attrName>r</p:attrName>
                                        </p:attrNameLst>
                                      </p:cBhvr>
                                    </p:animRot>
                                    <p:animRot by="120000">
                                      <p:cBhvr>
                                        <p:cTn id="90" dur="200" fill="hold">
                                          <p:stCondLst>
                                            <p:cond delay="800"/>
                                          </p:stCondLst>
                                        </p:cTn>
                                        <p:tgtEl>
                                          <p:spTgt spid="3074"/>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130800" y="1346200"/>
            <a:ext cx="2438400" cy="6604000"/>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l"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400" b="0" i="0" u="none" strike="noStrike" kern="1200" cap="none" spc="0" normalizeH="0" baseline="0" noProof="0" dirty="0">
                <a:ln>
                  <a:noFill/>
                </a:ln>
                <a:solidFill>
                  <a:prstClr val="black"/>
                </a:solidFill>
                <a:effectLst/>
                <a:uLnTx/>
                <a:uFillTx/>
                <a:latin typeface="Arial" charset="0"/>
                <a:ea typeface="+mn-ea"/>
                <a:cs typeface="+mn-cs"/>
              </a:rPr>
              <a:t>. </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Ô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tô</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1219170" rtl="0" eaLnBrk="1" fontAlgn="auto" latinLnBrk="0" hangingPunct="1">
              <a:lnSpc>
                <a:spcPct val="100000"/>
              </a:lnSpc>
              <a:spcBef>
                <a:spcPct val="0"/>
              </a:spcBef>
              <a:spcAft>
                <a:spcPts val="0"/>
              </a:spcAft>
              <a:buClrTx/>
              <a:buSzTx/>
              <a:buFont typeface="Arial" charset="0"/>
              <a:buNone/>
              <a:tabLst/>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Xe </a:t>
            </a:r>
            <a:r>
              <a:rPr kumimoji="0" lang="en-US" altLang="en-US" sz="2800" b="0" i="0" u="none" strike="noStrike" kern="1200" cap="none" spc="0" normalizeH="0" baseline="0" noProof="0" dirty="0" err="1">
                <a:ln>
                  <a:noFill/>
                </a:ln>
                <a:solidFill>
                  <a:prstClr val="black"/>
                </a:solidFill>
                <a:effectLst/>
                <a:uLnTx/>
                <a:uFillTx/>
                <a:latin typeface="Arial" charset="0"/>
                <a:ea typeface="+mn-ea"/>
                <a:cs typeface="+mn-cs"/>
              </a:rPr>
              <a:t>máy</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4891464" y="3681335"/>
            <a:ext cx="3063578"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Xe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bốn</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bánh</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Chạy</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bon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bon</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Kêu</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bíp</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bíp</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a:p>
            <a:pPr marL="0" marR="0" lvl="0" indent="0" algn="r"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xe</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2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30684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Doremon cau ca ( trac nghiem )\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930400"/>
            <a:ext cx="12598400" cy="11455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oremon cau ca ( trac nghiem )\Untitled2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18648">
            <a:off x="4303184" y="-152223"/>
            <a:ext cx="5080000" cy="3653033"/>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Doreamon cau ca\Dore 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557">
            <a:off x="5325837" y="1054779"/>
            <a:ext cx="2235200" cy="22352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2" descr="Hình ảnh có liên qua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5400000">
            <a:off x="5431677" y="724290"/>
            <a:ext cx="2438400" cy="7869676"/>
          </a:xfrm>
          <a:prstGeom prst="rect">
            <a:avLst/>
          </a:prstGeom>
          <a:noFill/>
          <a:extLst>
            <a:ext uri="{909E8E84-426E-40DD-AFC4-6F175D3DCCD1}">
              <a14:hiddenFill xmlns:a14="http://schemas.microsoft.com/office/drawing/2010/main">
                <a:solidFill>
                  <a:srgbClr val="FFFFFF"/>
                </a:solidFill>
              </a14:hiddenFill>
            </a:ext>
          </a:extLst>
        </p:spPr>
      </p:pic>
      <p:sp>
        <p:nvSpPr>
          <p:cNvPr id="12" name="AutoShape 51"/>
          <p:cNvSpPr>
            <a:spLocks noChangeArrowheads="1"/>
          </p:cNvSpPr>
          <p:nvPr/>
        </p:nvSpPr>
        <p:spPr bwMode="auto">
          <a:xfrm>
            <a:off x="6807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defTabSz="1219170">
              <a:spcBef>
                <a:spcPct val="0"/>
              </a:spcBef>
              <a:buNone/>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B</a:t>
            </a:r>
            <a:r>
              <a:rPr kumimoji="0" lang="en-US" altLang="en-US" sz="4400" b="0" i="0" u="none" strike="noStrike" kern="1200" cap="none" spc="0" normalizeH="0" baseline="0" noProof="0" dirty="0">
                <a:ln>
                  <a:noFill/>
                </a:ln>
                <a:solidFill>
                  <a:prstClr val="black"/>
                </a:solidFill>
                <a:effectLst/>
                <a:uLnTx/>
                <a:uFillTx/>
                <a:latin typeface="Arial" charset="0"/>
                <a:ea typeface="+mn-ea"/>
                <a:cs typeface="+mn-cs"/>
              </a:rPr>
              <a:t>. </a:t>
            </a:r>
            <a:r>
              <a:rPr lang="en-US" altLang="en-US" sz="2800" dirty="0" err="1">
                <a:solidFill>
                  <a:prstClr val="black"/>
                </a:solidFill>
                <a:latin typeface="Arial" charset="0"/>
              </a:rPr>
              <a:t>Cái</a:t>
            </a:r>
            <a:r>
              <a:rPr lang="en-US" altLang="en-US" sz="2800" dirty="0">
                <a:solidFill>
                  <a:prstClr val="black"/>
                </a:solidFill>
                <a:latin typeface="Arial" charset="0"/>
              </a:rPr>
              <a:t> </a:t>
            </a:r>
            <a:r>
              <a:rPr lang="en-US" altLang="en-US" sz="2800" dirty="0" err="1">
                <a:solidFill>
                  <a:prstClr val="black"/>
                </a:solidFill>
                <a:latin typeface="Arial" charset="0"/>
              </a:rPr>
              <a:t>thuyền</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5" name="AutoShape 51"/>
          <p:cNvSpPr>
            <a:spLocks noChangeArrowheads="1"/>
          </p:cNvSpPr>
          <p:nvPr/>
        </p:nvSpPr>
        <p:spPr bwMode="auto">
          <a:xfrm>
            <a:off x="3251201" y="5892800"/>
            <a:ext cx="2707217" cy="889000"/>
          </a:xfrm>
          <a:prstGeom prst="roundRect">
            <a:avLst>
              <a:gd name="adj" fmla="val 16667"/>
            </a:avLst>
          </a:prstGeom>
          <a:solidFill>
            <a:srgbClr val="FFFF00"/>
          </a:solidFill>
          <a:ln cmpd="thinThick">
            <a:solidFill>
              <a:srgbClr val="008000"/>
            </a:solidFill>
            <a:prstDash val="solid"/>
          </a:ln>
        </p:spPr>
        <p:txBody>
          <a:bodyPr wrap="none" anchor="ct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lvl="0" algn="ctr" defTabSz="1219170">
              <a:spcBef>
                <a:spcPct val="0"/>
              </a:spcBef>
              <a:buNone/>
              <a:defRPr/>
            </a:pPr>
            <a:r>
              <a:rPr kumimoji="0" lang="en-US" altLang="en-US" sz="4000" b="0" i="0" u="none" strike="noStrike" kern="1200" cap="none" spc="0" normalizeH="0" baseline="0" noProof="0" dirty="0">
                <a:ln>
                  <a:noFill/>
                </a:ln>
                <a:solidFill>
                  <a:prstClr val="black"/>
                </a:solidFill>
                <a:effectLst/>
                <a:uLnTx/>
                <a:uFillTx/>
                <a:latin typeface="Arial" charset="0"/>
                <a:ea typeface="+mn-ea"/>
                <a:cs typeface="+mn-cs"/>
              </a:rPr>
              <a:t>A</a:t>
            </a:r>
            <a:r>
              <a:rPr kumimoji="0" lang="en-US" altLang="en-US" sz="2800" b="0" i="0" u="none" strike="noStrike" kern="1200" cap="none" spc="0" normalizeH="0" baseline="0" noProof="0" dirty="0">
                <a:ln>
                  <a:noFill/>
                </a:ln>
                <a:solidFill>
                  <a:prstClr val="black"/>
                </a:solidFill>
                <a:effectLst/>
                <a:uLnTx/>
                <a:uFillTx/>
                <a:latin typeface="Arial" charset="0"/>
                <a:ea typeface="+mn-ea"/>
                <a:cs typeface="+mn-cs"/>
              </a:rPr>
              <a:t>. </a:t>
            </a:r>
            <a:r>
              <a:rPr lang="en-US" altLang="en-US" sz="2800" dirty="0">
                <a:solidFill>
                  <a:prstClr val="black"/>
                </a:solidFill>
                <a:latin typeface="Arial" charset="0"/>
              </a:rPr>
              <a:t>Xe </a:t>
            </a:r>
            <a:r>
              <a:rPr lang="en-US" altLang="en-US" sz="2800" dirty="0" err="1">
                <a:solidFill>
                  <a:prstClr val="black"/>
                </a:solidFill>
                <a:latin typeface="Arial" charset="0"/>
              </a:rPr>
              <a:t>buýt</a:t>
            </a:r>
            <a:endParaRPr kumimoji="0" lang="en-US" altLang="en-US" sz="2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 name="TextBox 3"/>
          <p:cNvSpPr txBox="1"/>
          <p:nvPr/>
        </p:nvSpPr>
        <p:spPr>
          <a:xfrm>
            <a:off x="3251202" y="3789447"/>
            <a:ext cx="6933658" cy="1384995"/>
          </a:xfrm>
          <a:prstGeom prst="rect">
            <a:avLst/>
          </a:prstGeom>
          <a:noFill/>
        </p:spPr>
        <p:txBody>
          <a:bodyPr wrap="square" rtlCol="0">
            <a:spAutoFit/>
          </a:bodyPr>
          <a:lstStyle/>
          <a:p>
            <a:pPr lvl="0" defTabSz="1219170">
              <a:defRPr/>
            </a:pPr>
            <a:r>
              <a:rPr lang="en-US" sz="2800" dirty="0">
                <a:solidFill>
                  <a:srgbClr val="3C3C3C"/>
                </a:solidFill>
              </a:rPr>
              <a:t>        </a:t>
            </a:r>
            <a:r>
              <a:rPr lang="vi-VN" sz="2800" dirty="0">
                <a:solidFill>
                  <a:srgbClr val="3C3C3C"/>
                </a:solidFill>
              </a:rPr>
              <a:t>“ Con gì có mũi không mồm,</a:t>
            </a:r>
            <a:br>
              <a:rPr lang="vi-VN" sz="2800" dirty="0">
                <a:solidFill>
                  <a:srgbClr val="3C3C3C"/>
                </a:solidFill>
              </a:rPr>
            </a:br>
            <a:r>
              <a:rPr lang="vi-VN" sz="2800" dirty="0">
                <a:solidFill>
                  <a:srgbClr val="3C3C3C"/>
                </a:solidFill>
              </a:rPr>
              <a:t>Dưới sông biết chạy lên đường đứng im”</a:t>
            </a:r>
            <a:endParaRPr lang="en-US" sz="2800" dirty="0">
              <a:solidFill>
                <a:srgbClr val="3C3C3C"/>
              </a:solidFill>
            </a:endParaRPr>
          </a:p>
          <a:p>
            <a:pPr lvl="0" defTabSz="1219170">
              <a:defRPr/>
            </a:pPr>
            <a:r>
              <a:rPr kumimoji="0" lang="en-US" sz="2800" b="1" i="0" u="none" strike="noStrike" kern="1200" cap="none" spc="0" normalizeH="0" baseline="0" noProof="0" dirty="0">
                <a:ln>
                  <a:noFill/>
                </a:ln>
                <a:solidFill>
                  <a:srgbClr val="3C3C3C"/>
                </a:solidFill>
                <a:effectLst/>
                <a:uLnTx/>
                <a:uFillTx/>
                <a:latin typeface="Arial" panose="020B0604020202020204" pitchFamily="34" charset="0"/>
                <a:ea typeface="+mn-ea"/>
                <a:cs typeface="Arial" panose="020B0604020202020204" pitchFamily="34" charset="0"/>
              </a:rPr>
              <a:t> </a:t>
            </a:r>
            <a:r>
              <a:rPr lang="en-US" sz="2800" b="1" dirty="0">
                <a:solidFill>
                  <a:srgbClr val="3C3C3C"/>
                </a:solidFill>
                <a:latin typeface="Arial" panose="020B0604020202020204" pitchFamily="34" charset="0"/>
                <a:cs typeface="Arial" panose="020B0604020202020204" pitchFamily="34" charset="0"/>
              </a:rPr>
              <a:t>                                       </a:t>
            </a:r>
            <a:r>
              <a:rPr lang="en-US" sz="2800" b="1" dirty="0" err="1">
                <a:solidFill>
                  <a:srgbClr val="3C3C3C"/>
                </a:solidFill>
                <a:latin typeface="Arial" panose="020B0604020202020204" pitchFamily="34" charset="0"/>
                <a:cs typeface="Arial" panose="020B0604020202020204" pitchFamily="34" charset="0"/>
              </a:rPr>
              <a:t>Đó</a:t>
            </a:r>
            <a:r>
              <a:rPr lang="en-US" sz="2800" b="1" dirty="0">
                <a:solidFill>
                  <a:srgbClr val="3C3C3C"/>
                </a:solidFill>
                <a:latin typeface="Arial" panose="020B0604020202020204" pitchFamily="34" charset="0"/>
                <a:cs typeface="Arial" panose="020B0604020202020204" pitchFamily="34" charset="0"/>
              </a:rPr>
              <a:t> </a:t>
            </a:r>
            <a:r>
              <a:rPr lang="en-US" sz="2800" b="1" dirty="0" err="1">
                <a:solidFill>
                  <a:srgbClr val="3C3C3C"/>
                </a:solidFill>
                <a:latin typeface="Arial" panose="020B0604020202020204" pitchFamily="34" charset="0"/>
                <a:cs typeface="Arial" panose="020B0604020202020204" pitchFamily="34" charset="0"/>
              </a:rPr>
              <a:t>là</a:t>
            </a:r>
            <a:r>
              <a:rPr lang="en-US" sz="2800" b="1" dirty="0">
                <a:solidFill>
                  <a:srgbClr val="3C3C3C"/>
                </a:solidFill>
                <a:latin typeface="Arial" panose="020B0604020202020204" pitchFamily="34" charset="0"/>
                <a:cs typeface="Arial" panose="020B0604020202020204" pitchFamily="34" charset="0"/>
              </a:rPr>
              <a:t> </a:t>
            </a:r>
            <a:r>
              <a:rPr lang="en-US" sz="2800" b="1" dirty="0" err="1">
                <a:solidFill>
                  <a:srgbClr val="3C3C3C"/>
                </a:solidFill>
                <a:latin typeface="Arial" panose="020B0604020202020204" pitchFamily="34" charset="0"/>
                <a:cs typeface="Arial" panose="020B0604020202020204" pitchFamily="34" charset="0"/>
              </a:rPr>
              <a:t>cái</a:t>
            </a:r>
            <a:r>
              <a:rPr lang="en-US" sz="2800" b="1" dirty="0">
                <a:solidFill>
                  <a:srgbClr val="3C3C3C"/>
                </a:solidFill>
                <a:latin typeface="Arial" panose="020B0604020202020204" pitchFamily="34" charset="0"/>
                <a:cs typeface="Arial" panose="020B0604020202020204" pitchFamily="34" charset="0"/>
              </a:rPr>
              <a:t> </a:t>
            </a:r>
            <a:r>
              <a:rPr lang="en-US" sz="2800" b="1" dirty="0" err="1">
                <a:solidFill>
                  <a:srgbClr val="3C3C3C"/>
                </a:solidFill>
                <a:latin typeface="Arial" panose="020B0604020202020204" pitchFamily="34" charset="0"/>
                <a:cs typeface="Arial" panose="020B0604020202020204" pitchFamily="34" charset="0"/>
              </a:rPr>
              <a:t>gì</a:t>
            </a:r>
            <a:r>
              <a:rPr lang="en-US" sz="2800" b="1" dirty="0">
                <a:solidFill>
                  <a:srgbClr val="3C3C3C"/>
                </a:solidFill>
                <a:latin typeface="Arial" panose="020B0604020202020204" pitchFamily="34" charset="0"/>
                <a:cs typeface="Arial" panose="020B0604020202020204" pitchFamily="34" charset="0"/>
              </a:rPr>
              <a:t> ?</a:t>
            </a:r>
            <a:endParaRPr kumimoji="0" lang="en-US" sz="2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sp>
        <p:nvSpPr>
          <p:cNvPr id="5" name="Explosion 2 4"/>
          <p:cNvSpPr/>
          <p:nvPr/>
        </p:nvSpPr>
        <p:spPr>
          <a:xfrm>
            <a:off x="9173028" y="178882"/>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GIỎI QUÁ</a:t>
            </a:r>
          </a:p>
        </p:txBody>
      </p:sp>
      <p:sp>
        <p:nvSpPr>
          <p:cNvPr id="6" name="Chevron 5">
            <a:hlinkClick r:id="" action="ppaction://hlinkshowjump?jump=nextslide"/>
          </p:cNvPr>
          <p:cNvSpPr/>
          <p:nvPr/>
        </p:nvSpPr>
        <p:spPr>
          <a:xfrm>
            <a:off x="11241618" y="3998463"/>
            <a:ext cx="848783"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24" name="Explosion 2 23"/>
          <p:cNvSpPr/>
          <p:nvPr/>
        </p:nvSpPr>
        <p:spPr>
          <a:xfrm>
            <a:off x="9347200" y="1411435"/>
            <a:ext cx="3352800" cy="2017565"/>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467" b="1" i="0" u="none" strike="noStrike" kern="1200" cap="none" spc="0" normalizeH="0" baseline="0" noProof="0" dirty="0">
                <a:ln>
                  <a:noFill/>
                </a:ln>
                <a:solidFill>
                  <a:srgbClr val="0000FF"/>
                </a:solidFill>
                <a:effectLst/>
                <a:uLnTx/>
                <a:uFillTx/>
                <a:latin typeface="Calibri"/>
                <a:ea typeface="+mn-ea"/>
                <a:cs typeface="+mn-cs"/>
              </a:rPr>
              <a:t>TIẾC QUÁ</a:t>
            </a:r>
          </a:p>
        </p:txBody>
      </p:sp>
      <p:pic>
        <p:nvPicPr>
          <p:cNvPr id="25" name="Picture 3" descr="C:\Users\ADMIN\Desktop\Doremon cau ca ( trac nghiem )\Untitled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3816" y="33524"/>
            <a:ext cx="4622800" cy="3324261"/>
          </a:xfrm>
          <a:prstGeom prst="rect">
            <a:avLst/>
          </a:prstGeom>
          <a:noFill/>
          <a:extLst>
            <a:ext uri="{909E8E84-426E-40DD-AFC4-6F175D3DCCD1}">
              <a14:hiddenFill xmlns:a14="http://schemas.microsoft.com/office/drawing/2010/main">
                <a:solidFill>
                  <a:srgbClr val="FFFFFF"/>
                </a:solidFill>
              </a14:hiddenFill>
            </a:ext>
          </a:extLst>
        </p:spPr>
      </p:pic>
      <p:sp>
        <p:nvSpPr>
          <p:cNvPr id="16" name="Chevron 15">
            <a:hlinkClick r:id="" action="ppaction://hlinkshowjump?jump=previousslide"/>
          </p:cNvPr>
          <p:cNvSpPr/>
          <p:nvPr/>
        </p:nvSpPr>
        <p:spPr>
          <a:xfrm flipH="1">
            <a:off x="254001" y="4030253"/>
            <a:ext cx="863599" cy="850900"/>
          </a:xfrm>
          <a:prstGeom prst="chevron">
            <a:avLst/>
          </a:prstGeom>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pic>
        <p:nvPicPr>
          <p:cNvPr id="4098" name="Picture 2" descr="C:\Users\ADMIN\Desktop\Doremon cau ca ( trac nghiem )\depositphotos_151226446-stock-illustration-cartoon-tropical-fish-collection-set (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85638" y1="47899" x2="15160" y2="48739"/>
                        <a14:foregroundMark x1="74734" y1="42017" x2="61968" y2="51261"/>
                        <a14:foregroundMark x1="43351" y1="28151" x2="47074" y2="63866"/>
                        <a14:foregroundMark x1="45479" y1="26050" x2="61702" y2="58403"/>
                        <a14:foregroundMark x1="43351" y1="29412" x2="14894" y2="59664"/>
                        <a14:foregroundMark x1="17819" y1="36975" x2="23936" y2="65966"/>
                        <a14:foregroundMark x1="53191" y1="63445" x2="34840" y2="71008"/>
                        <a14:foregroundMark x1="13830" y1="46218" x2="24734" y2="33193"/>
                        <a14:foregroundMark x1="21277" y1="31513" x2="11702" y2="39496"/>
                        <a14:foregroundMark x1="54255" y1="38235" x2="82979" y2="44118"/>
                        <a14:foregroundMark x1="84309" y1="55462" x2="59840" y2="55462"/>
                        <a14:foregroundMark x1="63032" y1="15966" x2="71809" y2="23109"/>
                        <a14:foregroundMark x1="88830" y1="28151" x2="98936" y2="43277"/>
                        <a14:foregroundMark x1="97606" y1="50000" x2="90957" y2="65126"/>
                        <a14:foregroundMark x1="67819" y1="62185" x2="66755" y2="69748"/>
                        <a14:foregroundMark x1="65957" y1="73109" x2="62500" y2="74790"/>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0364700" flipH="1">
            <a:off x="3181691" y="-47357"/>
            <a:ext cx="2057432" cy="140709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DMIN\Desktop\Doremon cau ca ( trac nghiem )\bottle-clipart-green-bottle-clipart-clipart-panda-free-clipart-images-animations.pn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889" b="97556" l="9742" r="89861">
                        <a14:foregroundMark x1="30815" y1="2889" x2="21272" y2="50222"/>
                        <a14:foregroundMark x1="23658" y1="6444" x2="22465" y2="34444"/>
                        <a14:foregroundMark x1="25249" y1="9111" x2="23260" y2="36444"/>
                        <a14:foregroundMark x1="11730" y1="92889" x2="42346" y2="94444"/>
                        <a14:foregroundMark x1="14513" y1="47778" x2="47515" y2="48222"/>
                        <a14:foregroundMark x1="21670" y1="97333" x2="30020" y2="97556"/>
                      </a14:backgroundRemoval>
                    </a14:imgEffect>
                  </a14:imgLayer>
                </a14:imgProps>
              </a:ext>
              <a:ext uri="{28A0092B-C50C-407E-A947-70E740481C1C}">
                <a14:useLocalDpi xmlns:a14="http://schemas.microsoft.com/office/drawing/2010/main" val="0"/>
              </a:ext>
            </a:extLst>
          </a:blip>
          <a:srcRect/>
          <a:stretch>
            <a:fillRect/>
          </a:stretch>
        </p:blipFill>
        <p:spPr bwMode="auto">
          <a:xfrm>
            <a:off x="5212424" y="0"/>
            <a:ext cx="1210829" cy="216649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ADMIN\Desktop\Doremon cau ca ( trac nghiem )\Picture1 (2).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412" y="1695656"/>
            <a:ext cx="1625600" cy="1811161"/>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times up"/>
          <p:cNvGrpSpPr/>
          <p:nvPr/>
        </p:nvGrpSpPr>
        <p:grpSpPr>
          <a:xfrm>
            <a:off x="240762" y="584200"/>
            <a:ext cx="2096039" cy="911669"/>
            <a:chOff x="2989747" y="438150"/>
            <a:chExt cx="1572029" cy="683752"/>
          </a:xfrm>
        </p:grpSpPr>
        <p:sp>
          <p:nvSpPr>
            <p:cNvPr id="19" name="Rounded Rectangle 18"/>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GB" sz="3733"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Rounded Rectangle 19"/>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Bắt</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GB" sz="2667"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đầu</a:t>
              </a:r>
              <a:r>
                <a:rPr kumimoji="0" lang="en-GB" sz="2667"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p>
          </p:txBody>
        </p:sp>
      </p:grpSp>
      <p:pic>
        <p:nvPicPr>
          <p:cNvPr id="21" name="Picture 3" descr="C:\Users\ADMIN\Desktop\Picture2.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9600" y="2006600"/>
            <a:ext cx="1320800" cy="13208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A3772A17-BB74-4A75-BA55-D622FE4D0639}"/>
              </a:ext>
            </a:extLst>
          </p:cNvPr>
          <p:cNvGrpSpPr/>
          <p:nvPr/>
        </p:nvGrpSpPr>
        <p:grpSpPr>
          <a:xfrm>
            <a:off x="1177723" y="2006600"/>
            <a:ext cx="186535" cy="203293"/>
            <a:chOff x="2455863" y="2411803"/>
            <a:chExt cx="566738" cy="566738"/>
          </a:xfrm>
        </p:grpSpPr>
        <p:sp>
          <p:nvSpPr>
            <p:cNvPr id="2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2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9">
            <a:extLst>
              <a:ext uri="{FF2B5EF4-FFF2-40B4-BE49-F238E27FC236}">
                <a16:creationId xmlns:a16="http://schemas.microsoft.com/office/drawing/2014/main" id="{A3772A17-BB74-4A75-BA55-D622FE4D0639}"/>
              </a:ext>
            </a:extLst>
          </p:cNvPr>
          <p:cNvGrpSpPr/>
          <p:nvPr/>
        </p:nvGrpSpPr>
        <p:grpSpPr>
          <a:xfrm>
            <a:off x="1177723" y="3087378"/>
            <a:ext cx="186535" cy="203293"/>
            <a:chOff x="2455863" y="2411803"/>
            <a:chExt cx="566738" cy="566738"/>
          </a:xfrm>
        </p:grpSpPr>
        <p:sp>
          <p:nvSpPr>
            <p:cNvPr id="3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6" name="Group 35">
            <a:extLst>
              <a:ext uri="{FF2B5EF4-FFF2-40B4-BE49-F238E27FC236}">
                <a16:creationId xmlns:a16="http://schemas.microsoft.com/office/drawing/2014/main" id="{A3772A17-BB74-4A75-BA55-D622FE4D0639}"/>
              </a:ext>
            </a:extLst>
          </p:cNvPr>
          <p:cNvGrpSpPr/>
          <p:nvPr/>
        </p:nvGrpSpPr>
        <p:grpSpPr>
          <a:xfrm>
            <a:off x="1743866" y="2606996"/>
            <a:ext cx="186535" cy="203293"/>
            <a:chOff x="2455863" y="2411803"/>
            <a:chExt cx="566738" cy="566738"/>
          </a:xfrm>
        </p:grpSpPr>
        <p:sp>
          <p:nvSpPr>
            <p:cNvPr id="3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2" name="Group 41">
            <a:extLst>
              <a:ext uri="{FF2B5EF4-FFF2-40B4-BE49-F238E27FC236}">
                <a16:creationId xmlns:a16="http://schemas.microsoft.com/office/drawing/2014/main" id="{A3772A17-BB74-4A75-BA55-D622FE4D0639}"/>
              </a:ext>
            </a:extLst>
          </p:cNvPr>
          <p:cNvGrpSpPr/>
          <p:nvPr/>
        </p:nvGrpSpPr>
        <p:grpSpPr>
          <a:xfrm>
            <a:off x="609601" y="2616107"/>
            <a:ext cx="186535" cy="203293"/>
            <a:chOff x="2455863" y="2411803"/>
            <a:chExt cx="566738" cy="566738"/>
          </a:xfrm>
        </p:grpSpPr>
        <p:sp>
          <p:nvSpPr>
            <p:cNvPr id="4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Oval 107"/>
          <p:cNvSpPr>
            <a:spLocks noChangeArrowheads="1"/>
          </p:cNvSpPr>
          <p:nvPr/>
        </p:nvSpPr>
        <p:spPr bwMode="auto">
          <a:xfrm>
            <a:off x="1199146" y="2574161"/>
            <a:ext cx="140132" cy="152991"/>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Explosion 2 48"/>
          <p:cNvSpPr/>
          <p:nvPr/>
        </p:nvSpPr>
        <p:spPr>
          <a:xfrm>
            <a:off x="-101600" y="2574160"/>
            <a:ext cx="3149600" cy="207404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FF"/>
                </a:solidFill>
                <a:effectLst/>
                <a:uLnTx/>
                <a:uFillTx/>
                <a:latin typeface="Calibri"/>
                <a:ea typeface="+mn-ea"/>
                <a:cs typeface="+mn-cs"/>
              </a:rPr>
              <a:t>HẾT GIỜ</a:t>
            </a:r>
          </a:p>
        </p:txBody>
      </p:sp>
      <p:pic>
        <p:nvPicPr>
          <p:cNvPr id="5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3208000" y="3858381"/>
            <a:ext cx="812800" cy="812800"/>
          </a:xfrm>
          <a:prstGeom prst="rect">
            <a:avLst/>
          </a:prstGeom>
        </p:spPr>
      </p:pic>
    </p:spTree>
    <p:extLst>
      <p:ext uri="{BB962C8B-B14F-4D97-AF65-F5344CB8AC3E}">
        <p14:creationId xmlns:p14="http://schemas.microsoft.com/office/powerpoint/2010/main" val="1835961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9"/>
                                        </p:tgtEl>
                                        <p:attrNameLst>
                                          <p:attrName>r</p:attrName>
                                        </p:attrNameLst>
                                      </p:cBhvr>
                                    </p:animRot>
                                    <p:animRot by="-240000">
                                      <p:cBhvr>
                                        <p:cTn id="7" dur="600" fill="hold">
                                          <p:stCondLst>
                                            <p:cond delay="600"/>
                                          </p:stCondLst>
                                        </p:cTn>
                                        <p:tgtEl>
                                          <p:spTgt spid="1029"/>
                                        </p:tgtEl>
                                        <p:attrNameLst>
                                          <p:attrName>r</p:attrName>
                                        </p:attrNameLst>
                                      </p:cBhvr>
                                    </p:animRot>
                                    <p:animRot by="240000">
                                      <p:cBhvr>
                                        <p:cTn id="8" dur="600" fill="hold">
                                          <p:stCondLst>
                                            <p:cond delay="1200"/>
                                          </p:stCondLst>
                                        </p:cTn>
                                        <p:tgtEl>
                                          <p:spTgt spid="1029"/>
                                        </p:tgtEl>
                                        <p:attrNameLst>
                                          <p:attrName>r</p:attrName>
                                        </p:attrNameLst>
                                      </p:cBhvr>
                                    </p:animRot>
                                    <p:animRot by="-240000">
                                      <p:cBhvr>
                                        <p:cTn id="9" dur="600" fill="hold">
                                          <p:stCondLst>
                                            <p:cond delay="1800"/>
                                          </p:stCondLst>
                                        </p:cTn>
                                        <p:tgtEl>
                                          <p:spTgt spid="1029"/>
                                        </p:tgtEl>
                                        <p:attrNameLst>
                                          <p:attrName>r</p:attrName>
                                        </p:attrNameLst>
                                      </p:cBhvr>
                                    </p:animRot>
                                    <p:animRot by="120000">
                                      <p:cBhvr>
                                        <p:cTn id="10" dur="600" fill="hold">
                                          <p:stCondLst>
                                            <p:cond delay="2400"/>
                                          </p:stCondLst>
                                        </p:cTn>
                                        <p:tgtEl>
                                          <p:spTgt spid="1029"/>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15"/>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1029"/>
                                        </p:tgtEl>
                                        <p:attrNameLst>
                                          <p:attrName>style.visibility</p:attrName>
                                        </p:attrNameLst>
                                      </p:cBhvr>
                                      <p:to>
                                        <p:strVal val="hidden"/>
                                      </p:to>
                                    </p:set>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99"/>
                                        </p:tgtEl>
                                        <p:attrNameLst>
                                          <p:attrName>style.visibility</p:attrName>
                                        </p:attrNameLst>
                                      </p:cBhvr>
                                      <p:to>
                                        <p:strVal val="visible"/>
                                      </p:to>
                                    </p:set>
                                  </p:childTnLst>
                                </p:cTn>
                              </p:par>
                              <p:par>
                                <p:cTn id="49" presetID="32" presetClass="emph" presetSubtype="0" repeatCount="indefinite" fill="hold" nodeType="withEffect">
                                  <p:stCondLst>
                                    <p:cond delay="0"/>
                                  </p:stCondLst>
                                  <p:childTnLst>
                                    <p:animRot by="120000">
                                      <p:cBhvr>
                                        <p:cTn id="50" dur="100" fill="hold">
                                          <p:stCondLst>
                                            <p:cond delay="0"/>
                                          </p:stCondLst>
                                        </p:cTn>
                                        <p:tgtEl>
                                          <p:spTgt spid="4099"/>
                                        </p:tgtEl>
                                        <p:attrNameLst>
                                          <p:attrName>r</p:attrName>
                                        </p:attrNameLst>
                                      </p:cBhvr>
                                    </p:animRot>
                                    <p:animRot by="-240000">
                                      <p:cBhvr>
                                        <p:cTn id="51" dur="200" fill="hold">
                                          <p:stCondLst>
                                            <p:cond delay="200"/>
                                          </p:stCondLst>
                                        </p:cTn>
                                        <p:tgtEl>
                                          <p:spTgt spid="4099"/>
                                        </p:tgtEl>
                                        <p:attrNameLst>
                                          <p:attrName>r</p:attrName>
                                        </p:attrNameLst>
                                      </p:cBhvr>
                                    </p:animRot>
                                    <p:animRot by="240000">
                                      <p:cBhvr>
                                        <p:cTn id="52" dur="200" fill="hold">
                                          <p:stCondLst>
                                            <p:cond delay="400"/>
                                          </p:stCondLst>
                                        </p:cTn>
                                        <p:tgtEl>
                                          <p:spTgt spid="4099"/>
                                        </p:tgtEl>
                                        <p:attrNameLst>
                                          <p:attrName>r</p:attrName>
                                        </p:attrNameLst>
                                      </p:cBhvr>
                                    </p:animRot>
                                    <p:animRot by="-240000">
                                      <p:cBhvr>
                                        <p:cTn id="53" dur="200" fill="hold">
                                          <p:stCondLst>
                                            <p:cond delay="600"/>
                                          </p:stCondLst>
                                        </p:cTn>
                                        <p:tgtEl>
                                          <p:spTgt spid="4099"/>
                                        </p:tgtEl>
                                        <p:attrNameLst>
                                          <p:attrName>r</p:attrName>
                                        </p:attrNameLst>
                                      </p:cBhvr>
                                    </p:animRot>
                                    <p:animRot by="120000">
                                      <p:cBhvr>
                                        <p:cTn id="54" dur="200" fill="hold">
                                          <p:stCondLst>
                                            <p:cond delay="800"/>
                                          </p:stCondLst>
                                        </p:cTn>
                                        <p:tgtEl>
                                          <p:spTgt spid="4099"/>
                                        </p:tgtEl>
                                        <p:attrNameLst>
                                          <p:attrName>r</p:attrName>
                                        </p:attrNameLst>
                                      </p:cBhvr>
                                    </p:animRot>
                                  </p:childTnLst>
                                </p:cTn>
                              </p:par>
                              <p:par>
                                <p:cTn id="55" presetID="32" presetClass="emph" presetSubtype="0" repeatCount="indefinite" fill="hold" grpId="1" nodeType="withEffect">
                                  <p:stCondLst>
                                    <p:cond delay="0"/>
                                  </p:stCondLst>
                                  <p:childTnLst>
                                    <p:animRot by="120000">
                                      <p:cBhvr>
                                        <p:cTn id="56" dur="200" fill="hold">
                                          <p:stCondLst>
                                            <p:cond delay="0"/>
                                          </p:stCondLst>
                                        </p:cTn>
                                        <p:tgtEl>
                                          <p:spTgt spid="24"/>
                                        </p:tgtEl>
                                        <p:attrNameLst>
                                          <p:attrName>r</p:attrName>
                                        </p:attrNameLst>
                                      </p:cBhvr>
                                    </p:animRot>
                                    <p:animRot by="-240000">
                                      <p:cBhvr>
                                        <p:cTn id="57" dur="400" fill="hold">
                                          <p:stCondLst>
                                            <p:cond delay="400"/>
                                          </p:stCondLst>
                                        </p:cTn>
                                        <p:tgtEl>
                                          <p:spTgt spid="24"/>
                                        </p:tgtEl>
                                        <p:attrNameLst>
                                          <p:attrName>r</p:attrName>
                                        </p:attrNameLst>
                                      </p:cBhvr>
                                    </p:animRot>
                                    <p:animRot by="240000">
                                      <p:cBhvr>
                                        <p:cTn id="58" dur="400" fill="hold">
                                          <p:stCondLst>
                                            <p:cond delay="800"/>
                                          </p:stCondLst>
                                        </p:cTn>
                                        <p:tgtEl>
                                          <p:spTgt spid="24"/>
                                        </p:tgtEl>
                                        <p:attrNameLst>
                                          <p:attrName>r</p:attrName>
                                        </p:attrNameLst>
                                      </p:cBhvr>
                                    </p:animRot>
                                    <p:animRot by="-240000">
                                      <p:cBhvr>
                                        <p:cTn id="59" dur="400" fill="hold">
                                          <p:stCondLst>
                                            <p:cond delay="1200"/>
                                          </p:stCondLst>
                                        </p:cTn>
                                        <p:tgtEl>
                                          <p:spTgt spid="24"/>
                                        </p:tgtEl>
                                        <p:attrNameLst>
                                          <p:attrName>r</p:attrName>
                                        </p:attrNameLst>
                                      </p:cBhvr>
                                    </p:animRot>
                                    <p:animRot by="120000">
                                      <p:cBhvr>
                                        <p:cTn id="60" dur="400" fill="hold">
                                          <p:stCondLst>
                                            <p:cond delay="1600"/>
                                          </p:stCondLst>
                                        </p:cTn>
                                        <p:tgtEl>
                                          <p:spTgt spid="24"/>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200" fill="hold">
                                          <p:stCondLst>
                                            <p:cond delay="0"/>
                                          </p:stCondLst>
                                        </p:cTn>
                                        <p:tgtEl>
                                          <p:spTgt spid="25"/>
                                        </p:tgtEl>
                                        <p:attrNameLst>
                                          <p:attrName>r</p:attrName>
                                        </p:attrNameLst>
                                      </p:cBhvr>
                                    </p:animRot>
                                    <p:animRot by="-240000">
                                      <p:cBhvr>
                                        <p:cTn id="63" dur="400" fill="hold">
                                          <p:stCondLst>
                                            <p:cond delay="400"/>
                                          </p:stCondLst>
                                        </p:cTn>
                                        <p:tgtEl>
                                          <p:spTgt spid="25"/>
                                        </p:tgtEl>
                                        <p:attrNameLst>
                                          <p:attrName>r</p:attrName>
                                        </p:attrNameLst>
                                      </p:cBhvr>
                                    </p:animRot>
                                    <p:animRot by="240000">
                                      <p:cBhvr>
                                        <p:cTn id="64" dur="400" fill="hold">
                                          <p:stCondLst>
                                            <p:cond delay="800"/>
                                          </p:stCondLst>
                                        </p:cTn>
                                        <p:tgtEl>
                                          <p:spTgt spid="25"/>
                                        </p:tgtEl>
                                        <p:attrNameLst>
                                          <p:attrName>r</p:attrName>
                                        </p:attrNameLst>
                                      </p:cBhvr>
                                    </p:animRot>
                                    <p:animRot by="-240000">
                                      <p:cBhvr>
                                        <p:cTn id="65" dur="400" fill="hold">
                                          <p:stCondLst>
                                            <p:cond delay="1200"/>
                                          </p:stCondLst>
                                        </p:cTn>
                                        <p:tgtEl>
                                          <p:spTgt spid="25"/>
                                        </p:tgtEl>
                                        <p:attrNameLst>
                                          <p:attrName>r</p:attrName>
                                        </p:attrNameLst>
                                      </p:cBhvr>
                                    </p:animRot>
                                    <p:animRot by="120000">
                                      <p:cBhvr>
                                        <p:cTn id="66" dur="400" fill="hold">
                                          <p:stCondLst>
                                            <p:cond delay="1600"/>
                                          </p:stCondLst>
                                        </p:cTn>
                                        <p:tgtEl>
                                          <p:spTgt spid="25"/>
                                        </p:tgtEl>
                                        <p:attrNameLst>
                                          <p:attrName>r</p:attrName>
                                        </p:attrNameLst>
                                      </p:cBhvr>
                                    </p:animRo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2"/>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withEffect">
                                  <p:stCondLst>
                                    <p:cond delay="0"/>
                                  </p:stCondLst>
                                  <p:childTnLst>
                                    <p:set>
                                      <p:cBhvr>
                                        <p:cTn id="71" dur="1" fill="hold">
                                          <p:stCondLst>
                                            <p:cond delay="0"/>
                                          </p:stCondLst>
                                        </p:cTn>
                                        <p:tgtEl>
                                          <p:spTgt spid="1029"/>
                                        </p:tgtEl>
                                        <p:attrNameLst>
                                          <p:attrName>style.visibility</p:attrName>
                                        </p:attrNameLst>
                                      </p:cBhvr>
                                      <p:to>
                                        <p:strVal val="hidden"/>
                                      </p:to>
                                    </p:set>
                                  </p:childTnLst>
                                </p:cTn>
                              </p:par>
                              <p:par>
                                <p:cTn id="72" presetID="21" presetClass="emph" presetSubtype="0" repeatCount="indefinite" fill="hold" grpId="1" nodeType="withEffect">
                                  <p:stCondLst>
                                    <p:cond delay="0"/>
                                  </p:stCondLst>
                                  <p:childTnLst>
                                    <p:animClr clrSpc="hsl" dir="cw">
                                      <p:cBhvr override="childStyle">
                                        <p:cTn id="73" dur="500" fill="hold"/>
                                        <p:tgtEl>
                                          <p:spTgt spid="12"/>
                                        </p:tgtEl>
                                        <p:attrNameLst>
                                          <p:attrName>style.color</p:attrName>
                                        </p:attrNameLst>
                                      </p:cBhvr>
                                      <p:by>
                                        <p:hsl h="7200000" s="0" l="0"/>
                                      </p:by>
                                    </p:animClr>
                                    <p:animClr clrSpc="hsl" dir="cw">
                                      <p:cBhvr>
                                        <p:cTn id="74" dur="500" fill="hold"/>
                                        <p:tgtEl>
                                          <p:spTgt spid="12"/>
                                        </p:tgtEl>
                                        <p:attrNameLst>
                                          <p:attrName>fillcolor</p:attrName>
                                        </p:attrNameLst>
                                      </p:cBhvr>
                                      <p:by>
                                        <p:hsl h="7200000" s="0" l="0"/>
                                      </p:by>
                                    </p:animClr>
                                    <p:animClr clrSpc="hsl" dir="cw">
                                      <p:cBhvr>
                                        <p:cTn id="75" dur="500" fill="hold"/>
                                        <p:tgtEl>
                                          <p:spTgt spid="12"/>
                                        </p:tgtEl>
                                        <p:attrNameLst>
                                          <p:attrName>stroke.color</p:attrName>
                                        </p:attrNameLst>
                                      </p:cBhvr>
                                      <p:by>
                                        <p:hsl h="7200000" s="0" l="0"/>
                                      </p:by>
                                    </p:animClr>
                                    <p:set>
                                      <p:cBhvr>
                                        <p:cTn id="76" dur="500" fill="hold"/>
                                        <p:tgtEl>
                                          <p:spTgt spid="12"/>
                                        </p:tgtEl>
                                        <p:attrNameLst>
                                          <p:attrName>fill.type</p:attrName>
                                        </p:attrNameLst>
                                      </p:cBhvr>
                                      <p:to>
                                        <p:strVal val="solid"/>
                                      </p:to>
                                    </p:set>
                                  </p:childTnLst>
                                </p:cTn>
                              </p:par>
                              <p:par>
                                <p:cTn id="77" presetID="1" presetClass="mediacall" presetSubtype="0" fill="hold" nodeType="withEffect">
                                  <p:stCondLst>
                                    <p:cond delay="0"/>
                                  </p:stCondLst>
                                  <p:childTnLst>
                                    <p:cmd type="call" cmd="playFrom(0.0)">
                                      <p:cBhvr>
                                        <p:cTn id="78" dur="4744" fill="hold"/>
                                        <p:tgtEl>
                                          <p:spTgt spid="50"/>
                                        </p:tgtEl>
                                      </p:cBhvr>
                                    </p:cmd>
                                  </p:childTnLst>
                                </p:cTn>
                              </p:par>
                              <p:par>
                                <p:cTn id="79" presetID="1" presetClass="entr" presetSubtype="0" fill="hold" nodeType="withEffect">
                                  <p:stCondLst>
                                    <p:cond delay="0"/>
                                  </p:stCondLst>
                                  <p:childTnLst>
                                    <p:set>
                                      <p:cBhvr>
                                        <p:cTn id="80" dur="1" fill="hold">
                                          <p:stCondLst>
                                            <p:cond delay="0"/>
                                          </p:stCondLst>
                                        </p:cTn>
                                        <p:tgtEl>
                                          <p:spTgt spid="102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4098"/>
                                        </p:tgtEl>
                                        <p:attrNameLst>
                                          <p:attrName>style.visibility</p:attrName>
                                        </p:attrNameLst>
                                      </p:cBhvr>
                                      <p:to>
                                        <p:strVal val="visible"/>
                                      </p:to>
                                    </p:set>
                                  </p:childTnLst>
                                </p:cTn>
                              </p:par>
                              <p:par>
                                <p:cTn id="85" presetID="32" presetClass="emph" presetSubtype="0" repeatCount="indefinite" fill="hold" nodeType="withEffect">
                                  <p:stCondLst>
                                    <p:cond delay="0"/>
                                  </p:stCondLst>
                                  <p:childTnLst>
                                    <p:animRot by="120000">
                                      <p:cBhvr>
                                        <p:cTn id="86" dur="100" fill="hold">
                                          <p:stCondLst>
                                            <p:cond delay="0"/>
                                          </p:stCondLst>
                                        </p:cTn>
                                        <p:tgtEl>
                                          <p:spTgt spid="4098"/>
                                        </p:tgtEl>
                                        <p:attrNameLst>
                                          <p:attrName>r</p:attrName>
                                        </p:attrNameLst>
                                      </p:cBhvr>
                                    </p:animRot>
                                    <p:animRot by="-240000">
                                      <p:cBhvr>
                                        <p:cTn id="87" dur="200" fill="hold">
                                          <p:stCondLst>
                                            <p:cond delay="200"/>
                                          </p:stCondLst>
                                        </p:cTn>
                                        <p:tgtEl>
                                          <p:spTgt spid="4098"/>
                                        </p:tgtEl>
                                        <p:attrNameLst>
                                          <p:attrName>r</p:attrName>
                                        </p:attrNameLst>
                                      </p:cBhvr>
                                    </p:animRot>
                                    <p:animRot by="240000">
                                      <p:cBhvr>
                                        <p:cTn id="88" dur="200" fill="hold">
                                          <p:stCondLst>
                                            <p:cond delay="400"/>
                                          </p:stCondLst>
                                        </p:cTn>
                                        <p:tgtEl>
                                          <p:spTgt spid="4098"/>
                                        </p:tgtEl>
                                        <p:attrNameLst>
                                          <p:attrName>r</p:attrName>
                                        </p:attrNameLst>
                                      </p:cBhvr>
                                    </p:animRot>
                                    <p:animRot by="-240000">
                                      <p:cBhvr>
                                        <p:cTn id="89" dur="200" fill="hold">
                                          <p:stCondLst>
                                            <p:cond delay="600"/>
                                          </p:stCondLst>
                                        </p:cTn>
                                        <p:tgtEl>
                                          <p:spTgt spid="4098"/>
                                        </p:tgtEl>
                                        <p:attrNameLst>
                                          <p:attrName>r</p:attrName>
                                        </p:attrNameLst>
                                      </p:cBhvr>
                                    </p:animRot>
                                    <p:animRot by="120000">
                                      <p:cBhvr>
                                        <p:cTn id="90" dur="200" fill="hold">
                                          <p:stCondLst>
                                            <p:cond delay="800"/>
                                          </p:stCondLst>
                                        </p:cTn>
                                        <p:tgtEl>
                                          <p:spTgt spid="4098"/>
                                        </p:tgtEl>
                                        <p:attrNameLst>
                                          <p:attrName>r</p:attrName>
                                        </p:attrNameLst>
                                      </p:cBhvr>
                                    </p:animRot>
                                  </p:childTnLst>
                                </p:cTn>
                              </p:par>
                              <p:par>
                                <p:cTn id="91" presetID="32" presetClass="emph" presetSubtype="0" repeatCount="indefinite" fill="hold" grpId="1" nodeType="withEffect">
                                  <p:stCondLst>
                                    <p:cond delay="0"/>
                                  </p:stCondLst>
                                  <p:childTnLst>
                                    <p:animRot by="120000">
                                      <p:cBhvr>
                                        <p:cTn id="92" dur="100" fill="hold">
                                          <p:stCondLst>
                                            <p:cond delay="0"/>
                                          </p:stCondLst>
                                        </p:cTn>
                                        <p:tgtEl>
                                          <p:spTgt spid="5"/>
                                        </p:tgtEl>
                                        <p:attrNameLst>
                                          <p:attrName>r</p:attrName>
                                        </p:attrNameLst>
                                      </p:cBhvr>
                                    </p:animRot>
                                    <p:animRot by="-240000">
                                      <p:cBhvr>
                                        <p:cTn id="93" dur="200" fill="hold">
                                          <p:stCondLst>
                                            <p:cond delay="200"/>
                                          </p:stCondLst>
                                        </p:cTn>
                                        <p:tgtEl>
                                          <p:spTgt spid="5"/>
                                        </p:tgtEl>
                                        <p:attrNameLst>
                                          <p:attrName>r</p:attrName>
                                        </p:attrNameLst>
                                      </p:cBhvr>
                                    </p:animRot>
                                    <p:animRot by="240000">
                                      <p:cBhvr>
                                        <p:cTn id="94" dur="200" fill="hold">
                                          <p:stCondLst>
                                            <p:cond delay="400"/>
                                          </p:stCondLst>
                                        </p:cTn>
                                        <p:tgtEl>
                                          <p:spTgt spid="5"/>
                                        </p:tgtEl>
                                        <p:attrNameLst>
                                          <p:attrName>r</p:attrName>
                                        </p:attrNameLst>
                                      </p:cBhvr>
                                    </p:animRot>
                                    <p:animRot by="-240000">
                                      <p:cBhvr>
                                        <p:cTn id="95" dur="200" fill="hold">
                                          <p:stCondLst>
                                            <p:cond delay="600"/>
                                          </p:stCondLst>
                                        </p:cTn>
                                        <p:tgtEl>
                                          <p:spTgt spid="5"/>
                                        </p:tgtEl>
                                        <p:attrNameLst>
                                          <p:attrName>r</p:attrName>
                                        </p:attrNameLst>
                                      </p:cBhvr>
                                    </p:animRot>
                                    <p:animRot by="120000">
                                      <p:cBhvr>
                                        <p:cTn id="96" dur="200" fill="hold">
                                          <p:stCondLst>
                                            <p:cond delay="800"/>
                                          </p:stCondLst>
                                        </p:cTn>
                                        <p:tgtEl>
                                          <p:spTgt spid="5"/>
                                        </p:tgtEl>
                                        <p:attrNameLst>
                                          <p:attrName>r</p:attrName>
                                        </p:attrNameLst>
                                      </p:cBhvr>
                                    </p:animRot>
                                  </p:childTnLst>
                                </p:cTn>
                              </p:par>
                              <p:par>
                                <p:cTn id="97" presetID="32" presetClass="emph" presetSubtype="0" repeatCount="indefinite" fill="hold" nodeType="withEffect">
                                  <p:stCondLst>
                                    <p:cond delay="0"/>
                                  </p:stCondLst>
                                  <p:childTnLst>
                                    <p:animRot by="120000">
                                      <p:cBhvr>
                                        <p:cTn id="98" dur="300" fill="hold">
                                          <p:stCondLst>
                                            <p:cond delay="0"/>
                                          </p:stCondLst>
                                        </p:cTn>
                                        <p:tgtEl>
                                          <p:spTgt spid="1028"/>
                                        </p:tgtEl>
                                        <p:attrNameLst>
                                          <p:attrName>r</p:attrName>
                                        </p:attrNameLst>
                                      </p:cBhvr>
                                    </p:animRot>
                                    <p:animRot by="-240000">
                                      <p:cBhvr>
                                        <p:cTn id="99" dur="600" fill="hold">
                                          <p:stCondLst>
                                            <p:cond delay="600"/>
                                          </p:stCondLst>
                                        </p:cTn>
                                        <p:tgtEl>
                                          <p:spTgt spid="1028"/>
                                        </p:tgtEl>
                                        <p:attrNameLst>
                                          <p:attrName>r</p:attrName>
                                        </p:attrNameLst>
                                      </p:cBhvr>
                                    </p:animRot>
                                    <p:animRot by="240000">
                                      <p:cBhvr>
                                        <p:cTn id="100" dur="600" fill="hold">
                                          <p:stCondLst>
                                            <p:cond delay="1200"/>
                                          </p:stCondLst>
                                        </p:cTn>
                                        <p:tgtEl>
                                          <p:spTgt spid="1028"/>
                                        </p:tgtEl>
                                        <p:attrNameLst>
                                          <p:attrName>r</p:attrName>
                                        </p:attrNameLst>
                                      </p:cBhvr>
                                    </p:animRot>
                                    <p:animRot by="-240000">
                                      <p:cBhvr>
                                        <p:cTn id="101" dur="600" fill="hold">
                                          <p:stCondLst>
                                            <p:cond delay="1800"/>
                                          </p:stCondLst>
                                        </p:cTn>
                                        <p:tgtEl>
                                          <p:spTgt spid="1028"/>
                                        </p:tgtEl>
                                        <p:attrNameLst>
                                          <p:attrName>r</p:attrName>
                                        </p:attrNameLst>
                                      </p:cBhvr>
                                    </p:animRot>
                                    <p:animRot by="120000">
                                      <p:cBhvr>
                                        <p:cTn id="102" dur="600" fill="hold">
                                          <p:stCondLst>
                                            <p:cond delay="2400"/>
                                          </p:stCondLst>
                                        </p:cTn>
                                        <p:tgtEl>
                                          <p:spTgt spid="1028"/>
                                        </p:tgtEl>
                                        <p:attrNameLst>
                                          <p:attrName>r</p:attrName>
                                        </p:attrNameLst>
                                      </p:cBhvr>
                                    </p:animRot>
                                  </p:childTnLst>
                                </p:cTn>
                              </p:par>
                            </p:childTnLst>
                          </p:cTn>
                        </p:par>
                      </p:childTnLst>
                    </p:cTn>
                  </p:par>
                </p:childTnLst>
              </p:cTn>
              <p:nextCondLst>
                <p:cond evt="onClick" delay="0">
                  <p:tgtEl>
                    <p:spTgt spid="12"/>
                  </p:tgtEl>
                </p:cond>
              </p:nextCondLst>
            </p:seq>
            <p:seq concurrent="1" nextAc="seek">
              <p:cTn id="103" restart="whenNotActive" fill="hold" evtFilter="cancelBubble" nodeType="interactiveSeq">
                <p:stCondLst>
                  <p:cond evt="onClick" delay="0">
                    <p:tgtEl>
                      <p:spTgt spid="18"/>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fill="hold" nodeType="clickEffect">
                                  <p:stCondLst>
                                    <p:cond delay="0"/>
                                  </p:stCondLst>
                                  <p:childTnLst>
                                    <p:animRot by="21600000">
                                      <p:cBhvr>
                                        <p:cTn id="107" dur="10000" fill="hold"/>
                                        <p:tgtEl>
                                          <p:spTgt spid="21"/>
                                        </p:tgtEl>
                                        <p:attrNameLst>
                                          <p:attrName>r</p:attrName>
                                        </p:attrNameLst>
                                      </p:cBhvr>
                                    </p:animRot>
                                  </p:childTnLst>
                                </p:cTn>
                              </p:par>
                            </p:childTnLst>
                          </p:cTn>
                        </p:par>
                        <p:par>
                          <p:cTn id="108" fill="hold">
                            <p:stCondLst>
                              <p:cond delay="10000"/>
                            </p:stCondLst>
                            <p:childTnLst>
                              <p:par>
                                <p:cTn id="109" presetID="1" presetClass="entr" presetSubtype="0" fill="hold" grpId="0" nodeType="afterEffect">
                                  <p:stCondLst>
                                    <p:cond delay="0"/>
                                  </p:stCondLst>
                                  <p:childTnLst>
                                    <p:set>
                                      <p:cBhvr>
                                        <p:cTn id="110" dur="1" fill="hold">
                                          <p:stCondLst>
                                            <p:cond delay="0"/>
                                          </p:stCondLst>
                                        </p:cTn>
                                        <p:tgtEl>
                                          <p:spTgt spid="49"/>
                                        </p:tgtEl>
                                        <p:attrNameLst>
                                          <p:attrName>style.visibility</p:attrName>
                                        </p:attrNameLst>
                                      </p:cBhvr>
                                      <p:to>
                                        <p:strVal val="visible"/>
                                      </p:to>
                                    </p:set>
                                  </p:childTnLst>
                                </p:cTn>
                              </p:par>
                              <p:par>
                                <p:cTn id="111" presetID="1" presetClass="exit" presetSubtype="0" fill="hold" grpId="1" nodeType="withEffect">
                                  <p:stCondLst>
                                    <p:cond delay="2000"/>
                                  </p:stCondLst>
                                  <p:childTnLst>
                                    <p:set>
                                      <p:cBhvr>
                                        <p:cTn id="112" dur="1" fill="hold">
                                          <p:stCondLst>
                                            <p:cond delay="0"/>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113" fill="hold" display="0">
                  <p:stCondLst>
                    <p:cond delay="indefinite"/>
                  </p:stCondLst>
                  <p:endCondLst>
                    <p:cond evt="onStopAudio" delay="0">
                      <p:tgtEl>
                        <p:sldTgt/>
                      </p:tgtEl>
                    </p:cond>
                  </p:endCondLst>
                </p:cTn>
                <p:tgtEl>
                  <p:spTgt spid="50"/>
                </p:tgtEl>
              </p:cMediaNode>
            </p:audio>
          </p:childTnLst>
        </p:cTn>
      </p:par>
    </p:tnLst>
    <p:bldLst>
      <p:bldP spid="12" grpId="0" animBg="1"/>
      <p:bldP spid="12" grpId="1" animBg="1"/>
      <p:bldP spid="15" grpId="0" animBg="1"/>
      <p:bldP spid="15" grpId="1" animBg="1"/>
      <p:bldP spid="4" grpId="0"/>
      <p:bldP spid="5" grpId="0" animBg="1"/>
      <p:bldP spid="5" grpId="1" animBg="1"/>
      <p:bldP spid="24" grpId="0" animBg="1"/>
      <p:bldP spid="24" grpId="1" animBg="1"/>
      <p:bldP spid="49" grpId="0" animBg="1"/>
      <p:bldP spid="4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CF701177-5021-47F0-9E1A-847F13B09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6381" y="370654"/>
            <a:ext cx="3484701" cy="6116691"/>
          </a:xfrm>
          <a:prstGeom prst="rect">
            <a:avLst/>
          </a:prstGeom>
        </p:spPr>
      </p:pic>
      <p:pic>
        <p:nvPicPr>
          <p:cNvPr id="3" name="图片 2">
            <a:extLst>
              <a:ext uri="{FF2B5EF4-FFF2-40B4-BE49-F238E27FC236}">
                <a16:creationId xmlns:a16="http://schemas.microsoft.com/office/drawing/2014/main" id="{25BB4F70-8D65-47A6-9156-C2F085398E97}"/>
              </a:ext>
            </a:extLst>
          </p:cNvPr>
          <p:cNvPicPr>
            <a:picLocks noChangeAspect="1"/>
          </p:cNvPicPr>
          <p:nvPr/>
        </p:nvPicPr>
        <p:blipFill rotWithShape="1">
          <a:blip r:embed="rId4">
            <a:extLst>
              <a:ext uri="{28A0092B-C50C-407E-A947-70E740481C1C}">
                <a14:useLocalDpi xmlns:a14="http://schemas.microsoft.com/office/drawing/2010/main" val="0"/>
              </a:ext>
            </a:extLst>
          </a:blip>
          <a:srcRect l="65346" b="75445"/>
          <a:stretch/>
        </p:blipFill>
        <p:spPr>
          <a:xfrm>
            <a:off x="-237282" y="-213035"/>
            <a:ext cx="7775505" cy="8291147"/>
          </a:xfrm>
          <a:prstGeom prst="rect">
            <a:avLst/>
          </a:prstGeom>
        </p:spPr>
      </p:pic>
      <p:pic>
        <p:nvPicPr>
          <p:cNvPr id="16" name="图片 15">
            <a:extLst>
              <a:ext uri="{FF2B5EF4-FFF2-40B4-BE49-F238E27FC236}">
                <a16:creationId xmlns:a16="http://schemas.microsoft.com/office/drawing/2014/main" id="{DAC4106C-2974-4811-835A-13F573BCE0E9}"/>
              </a:ext>
            </a:extLst>
          </p:cNvPr>
          <p:cNvPicPr>
            <a:picLocks noChangeAspect="1"/>
          </p:cNvPicPr>
          <p:nvPr/>
        </p:nvPicPr>
        <p:blipFill>
          <a:blip r:embed="rId5"/>
          <a:stretch>
            <a:fillRect/>
          </a:stretch>
        </p:blipFill>
        <p:spPr>
          <a:xfrm>
            <a:off x="479826" y="5316478"/>
            <a:ext cx="1527724" cy="958690"/>
          </a:xfrm>
          <a:prstGeom prst="rect">
            <a:avLst/>
          </a:prstGeom>
        </p:spPr>
      </p:pic>
      <p:pic>
        <p:nvPicPr>
          <p:cNvPr id="17" name="图片 16">
            <a:extLst>
              <a:ext uri="{FF2B5EF4-FFF2-40B4-BE49-F238E27FC236}">
                <a16:creationId xmlns:a16="http://schemas.microsoft.com/office/drawing/2014/main" id="{6306EEE4-A317-4D57-B849-59A2A18CECA1}"/>
              </a:ext>
            </a:extLst>
          </p:cNvPr>
          <p:cNvPicPr>
            <a:picLocks noChangeAspect="1"/>
          </p:cNvPicPr>
          <p:nvPr/>
        </p:nvPicPr>
        <p:blipFill>
          <a:blip r:embed="rId5"/>
          <a:stretch>
            <a:fillRect/>
          </a:stretch>
        </p:blipFill>
        <p:spPr>
          <a:xfrm>
            <a:off x="5710213" y="154888"/>
            <a:ext cx="771574" cy="484185"/>
          </a:xfrm>
          <a:prstGeom prst="rect">
            <a:avLst/>
          </a:prstGeom>
        </p:spPr>
      </p:pic>
      <p:pic>
        <p:nvPicPr>
          <p:cNvPr id="18" name="图片 17">
            <a:extLst>
              <a:ext uri="{FF2B5EF4-FFF2-40B4-BE49-F238E27FC236}">
                <a16:creationId xmlns:a16="http://schemas.microsoft.com/office/drawing/2014/main" id="{8A8084D1-36DA-49EA-983E-44DAEDF55BEB}"/>
              </a:ext>
            </a:extLst>
          </p:cNvPr>
          <p:cNvPicPr>
            <a:picLocks noChangeAspect="1"/>
          </p:cNvPicPr>
          <p:nvPr/>
        </p:nvPicPr>
        <p:blipFill>
          <a:blip r:embed="rId5"/>
          <a:stretch>
            <a:fillRect/>
          </a:stretch>
        </p:blipFill>
        <p:spPr>
          <a:xfrm>
            <a:off x="1233329" y="396980"/>
            <a:ext cx="1055547" cy="662386"/>
          </a:xfrm>
          <a:prstGeom prst="rect">
            <a:avLst/>
          </a:prstGeom>
        </p:spPr>
      </p:pic>
      <p:grpSp>
        <p:nvGrpSpPr>
          <p:cNvPr id="27" name="组合 26">
            <a:extLst>
              <a:ext uri="{FF2B5EF4-FFF2-40B4-BE49-F238E27FC236}">
                <a16:creationId xmlns:a16="http://schemas.microsoft.com/office/drawing/2014/main" id="{2980D984-45A9-4985-B144-1FEA185C421C}"/>
              </a:ext>
            </a:extLst>
          </p:cNvPr>
          <p:cNvGrpSpPr/>
          <p:nvPr/>
        </p:nvGrpSpPr>
        <p:grpSpPr>
          <a:xfrm rot="19663740">
            <a:off x="7713337" y="1936948"/>
            <a:ext cx="654790" cy="845387"/>
            <a:chOff x="10766636" y="3941730"/>
            <a:chExt cx="1047922" cy="1352954"/>
          </a:xfrm>
        </p:grpSpPr>
        <p:sp>
          <p:nvSpPr>
            <p:cNvPr id="28" name="Freeform 108">
              <a:extLst>
                <a:ext uri="{FF2B5EF4-FFF2-40B4-BE49-F238E27FC236}">
                  <a16:creationId xmlns:a16="http://schemas.microsoft.com/office/drawing/2014/main" id="{F4EA93A0-1F63-4C66-8A42-791577945F2F}"/>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109">
              <a:extLst>
                <a:ext uri="{FF2B5EF4-FFF2-40B4-BE49-F238E27FC236}">
                  <a16:creationId xmlns:a16="http://schemas.microsoft.com/office/drawing/2014/main" id="{C2AA4E96-55DA-468D-80B7-79BEDDF24FE0}"/>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110">
              <a:extLst>
                <a:ext uri="{FF2B5EF4-FFF2-40B4-BE49-F238E27FC236}">
                  <a16:creationId xmlns:a16="http://schemas.microsoft.com/office/drawing/2014/main" id="{006ABF22-873D-4F7F-B581-CD7B799AC218}"/>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11">
              <a:extLst>
                <a:ext uri="{FF2B5EF4-FFF2-40B4-BE49-F238E27FC236}">
                  <a16:creationId xmlns:a16="http://schemas.microsoft.com/office/drawing/2014/main" id="{D7604E4A-218E-43A3-AAA9-F228E891CC29}"/>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12">
              <a:extLst>
                <a:ext uri="{FF2B5EF4-FFF2-40B4-BE49-F238E27FC236}">
                  <a16:creationId xmlns:a16="http://schemas.microsoft.com/office/drawing/2014/main" id="{D706F6AF-FD54-4730-B804-A458895D1CDC}"/>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13">
              <a:extLst>
                <a:ext uri="{FF2B5EF4-FFF2-40B4-BE49-F238E27FC236}">
                  <a16:creationId xmlns:a16="http://schemas.microsoft.com/office/drawing/2014/main" id="{61E93406-9675-4173-90B2-0CFD9EC2339B}"/>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34" name="组合 33">
            <a:extLst>
              <a:ext uri="{FF2B5EF4-FFF2-40B4-BE49-F238E27FC236}">
                <a16:creationId xmlns:a16="http://schemas.microsoft.com/office/drawing/2014/main" id="{AD395DBD-0A1C-4355-AFE6-53BF3C3E5E8B}"/>
              </a:ext>
            </a:extLst>
          </p:cNvPr>
          <p:cNvGrpSpPr/>
          <p:nvPr/>
        </p:nvGrpSpPr>
        <p:grpSpPr>
          <a:xfrm rot="1539558">
            <a:off x="7773348" y="3865161"/>
            <a:ext cx="654790" cy="845387"/>
            <a:chOff x="10766636" y="3941730"/>
            <a:chExt cx="1047922" cy="1352954"/>
          </a:xfrm>
        </p:grpSpPr>
        <p:sp>
          <p:nvSpPr>
            <p:cNvPr id="35" name="Freeform 108">
              <a:extLst>
                <a:ext uri="{FF2B5EF4-FFF2-40B4-BE49-F238E27FC236}">
                  <a16:creationId xmlns:a16="http://schemas.microsoft.com/office/drawing/2014/main" id="{15A9B8CF-9420-41D6-8FCC-7A662CFD918D}"/>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09">
              <a:extLst>
                <a:ext uri="{FF2B5EF4-FFF2-40B4-BE49-F238E27FC236}">
                  <a16:creationId xmlns:a16="http://schemas.microsoft.com/office/drawing/2014/main" id="{A7EACEAE-3670-4227-9D22-DE1646AF5DAA}"/>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10">
              <a:extLst>
                <a:ext uri="{FF2B5EF4-FFF2-40B4-BE49-F238E27FC236}">
                  <a16:creationId xmlns:a16="http://schemas.microsoft.com/office/drawing/2014/main" id="{E454C4C0-1739-4958-A80D-7C39556E1BAE}"/>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11">
              <a:extLst>
                <a:ext uri="{FF2B5EF4-FFF2-40B4-BE49-F238E27FC236}">
                  <a16:creationId xmlns:a16="http://schemas.microsoft.com/office/drawing/2014/main" id="{DFDCB4F9-E0C9-42D4-8627-01F6D66ABB02}"/>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112">
              <a:extLst>
                <a:ext uri="{FF2B5EF4-FFF2-40B4-BE49-F238E27FC236}">
                  <a16:creationId xmlns:a16="http://schemas.microsoft.com/office/drawing/2014/main" id="{91E660E2-C77F-4AEE-BAF1-228B38F3B4EB}"/>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113">
              <a:extLst>
                <a:ext uri="{FF2B5EF4-FFF2-40B4-BE49-F238E27FC236}">
                  <a16:creationId xmlns:a16="http://schemas.microsoft.com/office/drawing/2014/main" id="{9ACFED28-B16E-4316-8DD2-15263B547839}"/>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41" name="组合 40">
            <a:extLst>
              <a:ext uri="{FF2B5EF4-FFF2-40B4-BE49-F238E27FC236}">
                <a16:creationId xmlns:a16="http://schemas.microsoft.com/office/drawing/2014/main" id="{16993A98-AE74-469D-AAEA-E013CE8237FA}"/>
              </a:ext>
            </a:extLst>
          </p:cNvPr>
          <p:cNvGrpSpPr/>
          <p:nvPr/>
        </p:nvGrpSpPr>
        <p:grpSpPr>
          <a:xfrm rot="18219084">
            <a:off x="6735598" y="4790872"/>
            <a:ext cx="654790" cy="845387"/>
            <a:chOff x="10766636" y="3941730"/>
            <a:chExt cx="1047922" cy="1352954"/>
          </a:xfrm>
        </p:grpSpPr>
        <p:sp>
          <p:nvSpPr>
            <p:cNvPr id="42" name="Freeform 108">
              <a:extLst>
                <a:ext uri="{FF2B5EF4-FFF2-40B4-BE49-F238E27FC236}">
                  <a16:creationId xmlns:a16="http://schemas.microsoft.com/office/drawing/2014/main" id="{8D44FD47-5CCD-4DBA-9113-4E60BA84DE0A}"/>
                </a:ext>
              </a:extLst>
            </p:cNvPr>
            <p:cNvSpPr>
              <a:spLocks/>
            </p:cNvSpPr>
            <p:nvPr/>
          </p:nvSpPr>
          <p:spPr bwMode="auto">
            <a:xfrm>
              <a:off x="10766636" y="4209862"/>
              <a:ext cx="664177" cy="1084822"/>
            </a:xfrm>
            <a:custGeom>
              <a:avLst/>
              <a:gdLst>
                <a:gd name="T0" fmla="*/ 96 w 114"/>
                <a:gd name="T1" fmla="*/ 11 h 186"/>
                <a:gd name="T2" fmla="*/ 91 w 114"/>
                <a:gd name="T3" fmla="*/ 11 h 186"/>
                <a:gd name="T4" fmla="*/ 79 w 114"/>
                <a:gd name="T5" fmla="*/ 8 h 186"/>
                <a:gd name="T6" fmla="*/ 78 w 114"/>
                <a:gd name="T7" fmla="*/ 8 h 186"/>
                <a:gd name="T8" fmla="*/ 2 w 114"/>
                <a:gd name="T9" fmla="*/ 87 h 186"/>
                <a:gd name="T10" fmla="*/ 12 w 114"/>
                <a:gd name="T11" fmla="*/ 98 h 186"/>
                <a:gd name="T12" fmla="*/ 48 w 114"/>
                <a:gd name="T13" fmla="*/ 83 h 186"/>
                <a:gd name="T14" fmla="*/ 11 w 114"/>
                <a:gd name="T15" fmla="*/ 170 h 186"/>
                <a:gd name="T16" fmla="*/ 27 w 114"/>
                <a:gd name="T17" fmla="*/ 177 h 186"/>
                <a:gd name="T18" fmla="*/ 28 w 114"/>
                <a:gd name="T19" fmla="*/ 175 h 186"/>
                <a:gd name="T20" fmla="*/ 32 w 114"/>
                <a:gd name="T21" fmla="*/ 172 h 186"/>
                <a:gd name="T22" fmla="*/ 105 w 114"/>
                <a:gd name="T23" fmla="*/ 71 h 186"/>
                <a:gd name="T24" fmla="*/ 96 w 114"/>
                <a:gd name="T25" fmla="*/ 58 h 186"/>
                <a:gd name="T26" fmla="*/ 89 w 114"/>
                <a:gd name="T27" fmla="*/ 60 h 186"/>
                <a:gd name="T28" fmla="*/ 88 w 114"/>
                <a:gd name="T29" fmla="*/ 62 h 186"/>
                <a:gd name="T30" fmla="*/ 86 w 114"/>
                <a:gd name="T31" fmla="*/ 64 h 186"/>
                <a:gd name="T32" fmla="*/ 85 w 114"/>
                <a:gd name="T33" fmla="*/ 65 h 186"/>
                <a:gd name="T34" fmla="*/ 85 w 114"/>
                <a:gd name="T35" fmla="*/ 65 h 186"/>
                <a:gd name="T36" fmla="*/ 84 w 114"/>
                <a:gd name="T37" fmla="*/ 66 h 186"/>
                <a:gd name="T38" fmla="*/ 84 w 114"/>
                <a:gd name="T39" fmla="*/ 66 h 186"/>
                <a:gd name="T40" fmla="*/ 84 w 114"/>
                <a:gd name="T41" fmla="*/ 66 h 186"/>
                <a:gd name="T42" fmla="*/ 82 w 114"/>
                <a:gd name="T43" fmla="*/ 67 h 186"/>
                <a:gd name="T44" fmla="*/ 80 w 114"/>
                <a:gd name="T45" fmla="*/ 71 h 186"/>
                <a:gd name="T46" fmla="*/ 74 w 114"/>
                <a:gd name="T47" fmla="*/ 79 h 186"/>
                <a:gd name="T48" fmla="*/ 84 w 114"/>
                <a:gd name="T49" fmla="*/ 64 h 186"/>
                <a:gd name="T50" fmla="*/ 85 w 114"/>
                <a:gd name="T51" fmla="*/ 55 h 186"/>
                <a:gd name="T52" fmla="*/ 109 w 114"/>
                <a:gd name="T53" fmla="*/ 20 h 186"/>
                <a:gd name="T54" fmla="*/ 96 w 114"/>
                <a:gd name="T55" fmla="*/ 1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4" h="186">
                  <a:moveTo>
                    <a:pt x="96" y="11"/>
                  </a:moveTo>
                  <a:cubicBezTo>
                    <a:pt x="94" y="10"/>
                    <a:pt x="93" y="10"/>
                    <a:pt x="91" y="11"/>
                  </a:cubicBezTo>
                  <a:cubicBezTo>
                    <a:pt x="89" y="7"/>
                    <a:pt x="82" y="4"/>
                    <a:pt x="79" y="8"/>
                  </a:cubicBezTo>
                  <a:cubicBezTo>
                    <a:pt x="78" y="8"/>
                    <a:pt x="78" y="8"/>
                    <a:pt x="78" y="8"/>
                  </a:cubicBezTo>
                  <a:cubicBezTo>
                    <a:pt x="34" y="0"/>
                    <a:pt x="14" y="52"/>
                    <a:pt x="2" y="87"/>
                  </a:cubicBezTo>
                  <a:cubicBezTo>
                    <a:pt x="0" y="94"/>
                    <a:pt x="6" y="99"/>
                    <a:pt x="12" y="98"/>
                  </a:cubicBezTo>
                  <a:cubicBezTo>
                    <a:pt x="25" y="95"/>
                    <a:pt x="37" y="89"/>
                    <a:pt x="48" y="83"/>
                  </a:cubicBezTo>
                  <a:cubicBezTo>
                    <a:pt x="33" y="111"/>
                    <a:pt x="18" y="139"/>
                    <a:pt x="11" y="170"/>
                  </a:cubicBezTo>
                  <a:cubicBezTo>
                    <a:pt x="9" y="180"/>
                    <a:pt x="22" y="186"/>
                    <a:pt x="27" y="177"/>
                  </a:cubicBezTo>
                  <a:cubicBezTo>
                    <a:pt x="27" y="176"/>
                    <a:pt x="27" y="175"/>
                    <a:pt x="28" y="175"/>
                  </a:cubicBezTo>
                  <a:cubicBezTo>
                    <a:pt x="29" y="174"/>
                    <a:pt x="31" y="174"/>
                    <a:pt x="32" y="172"/>
                  </a:cubicBezTo>
                  <a:cubicBezTo>
                    <a:pt x="59" y="141"/>
                    <a:pt x="89" y="109"/>
                    <a:pt x="105" y="71"/>
                  </a:cubicBezTo>
                  <a:cubicBezTo>
                    <a:pt x="108" y="64"/>
                    <a:pt x="103" y="57"/>
                    <a:pt x="96" y="58"/>
                  </a:cubicBezTo>
                  <a:cubicBezTo>
                    <a:pt x="94" y="58"/>
                    <a:pt x="91" y="58"/>
                    <a:pt x="89" y="60"/>
                  </a:cubicBezTo>
                  <a:cubicBezTo>
                    <a:pt x="89" y="61"/>
                    <a:pt x="88" y="62"/>
                    <a:pt x="88" y="62"/>
                  </a:cubicBezTo>
                  <a:cubicBezTo>
                    <a:pt x="87" y="63"/>
                    <a:pt x="86" y="64"/>
                    <a:pt x="86" y="64"/>
                  </a:cubicBezTo>
                  <a:cubicBezTo>
                    <a:pt x="85" y="65"/>
                    <a:pt x="85" y="65"/>
                    <a:pt x="85" y="65"/>
                  </a:cubicBezTo>
                  <a:cubicBezTo>
                    <a:pt x="85" y="65"/>
                    <a:pt x="85" y="65"/>
                    <a:pt x="85" y="65"/>
                  </a:cubicBezTo>
                  <a:cubicBezTo>
                    <a:pt x="84" y="66"/>
                    <a:pt x="84" y="66"/>
                    <a:pt x="84" y="66"/>
                  </a:cubicBezTo>
                  <a:cubicBezTo>
                    <a:pt x="84" y="66"/>
                    <a:pt x="84" y="66"/>
                    <a:pt x="84" y="66"/>
                  </a:cubicBezTo>
                  <a:cubicBezTo>
                    <a:pt x="84" y="66"/>
                    <a:pt x="84" y="66"/>
                    <a:pt x="84" y="66"/>
                  </a:cubicBezTo>
                  <a:cubicBezTo>
                    <a:pt x="84" y="66"/>
                    <a:pt x="83" y="67"/>
                    <a:pt x="82" y="67"/>
                  </a:cubicBezTo>
                  <a:cubicBezTo>
                    <a:pt x="81" y="68"/>
                    <a:pt x="80" y="70"/>
                    <a:pt x="80" y="71"/>
                  </a:cubicBezTo>
                  <a:cubicBezTo>
                    <a:pt x="78" y="74"/>
                    <a:pt x="76" y="76"/>
                    <a:pt x="74" y="79"/>
                  </a:cubicBezTo>
                  <a:cubicBezTo>
                    <a:pt x="77" y="74"/>
                    <a:pt x="81" y="69"/>
                    <a:pt x="84" y="64"/>
                  </a:cubicBezTo>
                  <a:cubicBezTo>
                    <a:pt x="87" y="61"/>
                    <a:pt x="86" y="58"/>
                    <a:pt x="85" y="55"/>
                  </a:cubicBezTo>
                  <a:cubicBezTo>
                    <a:pt x="94" y="44"/>
                    <a:pt x="102" y="32"/>
                    <a:pt x="109" y="20"/>
                  </a:cubicBezTo>
                  <a:cubicBezTo>
                    <a:pt x="114" y="11"/>
                    <a:pt x="102" y="4"/>
                    <a:pt x="96" y="1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109">
              <a:extLst>
                <a:ext uri="{FF2B5EF4-FFF2-40B4-BE49-F238E27FC236}">
                  <a16:creationId xmlns:a16="http://schemas.microsoft.com/office/drawing/2014/main" id="{C3204761-4247-431D-B89D-53AE1F85267D}"/>
                </a:ext>
              </a:extLst>
            </p:cNvPr>
            <p:cNvSpPr>
              <a:spLocks noEditPoints="1"/>
            </p:cNvSpPr>
            <p:nvPr/>
          </p:nvSpPr>
          <p:spPr bwMode="auto">
            <a:xfrm>
              <a:off x="10783856" y="4209862"/>
              <a:ext cx="693695" cy="1067602"/>
            </a:xfrm>
            <a:custGeom>
              <a:avLst/>
              <a:gdLst>
                <a:gd name="T0" fmla="*/ 112 w 119"/>
                <a:gd name="T1" fmla="*/ 52 h 183"/>
                <a:gd name="T2" fmla="*/ 91 w 119"/>
                <a:gd name="T3" fmla="*/ 53 h 183"/>
                <a:gd name="T4" fmla="*/ 115 w 119"/>
                <a:gd name="T5" fmla="*/ 9 h 183"/>
                <a:gd name="T6" fmla="*/ 110 w 119"/>
                <a:gd name="T7" fmla="*/ 2 h 183"/>
                <a:gd name="T8" fmla="*/ 49 w 119"/>
                <a:gd name="T9" fmla="*/ 15 h 183"/>
                <a:gd name="T10" fmla="*/ 24 w 119"/>
                <a:gd name="T11" fmla="*/ 55 h 183"/>
                <a:gd name="T12" fmla="*/ 2 w 119"/>
                <a:gd name="T13" fmla="*/ 88 h 183"/>
                <a:gd name="T14" fmla="*/ 8 w 119"/>
                <a:gd name="T15" fmla="*/ 94 h 183"/>
                <a:gd name="T16" fmla="*/ 43 w 119"/>
                <a:gd name="T17" fmla="*/ 87 h 183"/>
                <a:gd name="T18" fmla="*/ 5 w 119"/>
                <a:gd name="T19" fmla="*/ 176 h 183"/>
                <a:gd name="T20" fmla="*/ 12 w 119"/>
                <a:gd name="T21" fmla="*/ 181 h 183"/>
                <a:gd name="T22" fmla="*/ 70 w 119"/>
                <a:gd name="T23" fmla="*/ 126 h 183"/>
                <a:gd name="T24" fmla="*/ 117 w 119"/>
                <a:gd name="T25" fmla="*/ 58 h 183"/>
                <a:gd name="T26" fmla="*/ 112 w 119"/>
                <a:gd name="T27" fmla="*/ 52 h 183"/>
                <a:gd name="T28" fmla="*/ 66 w 119"/>
                <a:gd name="T29" fmla="*/ 116 h 183"/>
                <a:gd name="T30" fmla="*/ 19 w 119"/>
                <a:gd name="T31" fmla="*/ 165 h 183"/>
                <a:gd name="T32" fmla="*/ 56 w 119"/>
                <a:gd name="T33" fmla="*/ 81 h 183"/>
                <a:gd name="T34" fmla="*/ 50 w 119"/>
                <a:gd name="T35" fmla="*/ 75 h 183"/>
                <a:gd name="T36" fmla="*/ 16 w 119"/>
                <a:gd name="T37" fmla="*/ 82 h 183"/>
                <a:gd name="T38" fmla="*/ 18 w 119"/>
                <a:gd name="T39" fmla="*/ 79 h 183"/>
                <a:gd name="T40" fmla="*/ 23 w 119"/>
                <a:gd name="T41" fmla="*/ 78 h 183"/>
                <a:gd name="T42" fmla="*/ 53 w 119"/>
                <a:gd name="T43" fmla="*/ 25 h 183"/>
                <a:gd name="T44" fmla="*/ 103 w 119"/>
                <a:gd name="T45" fmla="*/ 12 h 183"/>
                <a:gd name="T46" fmla="*/ 75 w 119"/>
                <a:gd name="T47" fmla="*/ 56 h 183"/>
                <a:gd name="T48" fmla="*/ 80 w 119"/>
                <a:gd name="T49" fmla="*/ 64 h 183"/>
                <a:gd name="T50" fmla="*/ 106 w 119"/>
                <a:gd name="T51" fmla="*/ 61 h 183"/>
                <a:gd name="T52" fmla="*/ 66 w 119"/>
                <a:gd name="T53" fmla="*/ 11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9" h="183">
                  <a:moveTo>
                    <a:pt x="112" y="52"/>
                  </a:moveTo>
                  <a:cubicBezTo>
                    <a:pt x="105" y="53"/>
                    <a:pt x="98" y="53"/>
                    <a:pt x="91" y="53"/>
                  </a:cubicBezTo>
                  <a:cubicBezTo>
                    <a:pt x="101" y="40"/>
                    <a:pt x="109" y="25"/>
                    <a:pt x="115" y="9"/>
                  </a:cubicBezTo>
                  <a:cubicBezTo>
                    <a:pt x="116" y="5"/>
                    <a:pt x="113" y="2"/>
                    <a:pt x="110" y="2"/>
                  </a:cubicBezTo>
                  <a:cubicBezTo>
                    <a:pt x="89" y="1"/>
                    <a:pt x="66" y="0"/>
                    <a:pt x="49" y="15"/>
                  </a:cubicBezTo>
                  <a:cubicBezTo>
                    <a:pt x="38" y="24"/>
                    <a:pt x="30" y="39"/>
                    <a:pt x="24" y="55"/>
                  </a:cubicBezTo>
                  <a:cubicBezTo>
                    <a:pt x="16" y="65"/>
                    <a:pt x="9" y="76"/>
                    <a:pt x="2" y="88"/>
                  </a:cubicBezTo>
                  <a:cubicBezTo>
                    <a:pt x="0" y="92"/>
                    <a:pt x="4" y="96"/>
                    <a:pt x="8" y="94"/>
                  </a:cubicBezTo>
                  <a:cubicBezTo>
                    <a:pt x="19" y="89"/>
                    <a:pt x="31" y="90"/>
                    <a:pt x="43" y="87"/>
                  </a:cubicBezTo>
                  <a:cubicBezTo>
                    <a:pt x="31" y="117"/>
                    <a:pt x="15" y="145"/>
                    <a:pt x="5" y="176"/>
                  </a:cubicBezTo>
                  <a:cubicBezTo>
                    <a:pt x="4" y="180"/>
                    <a:pt x="8" y="183"/>
                    <a:pt x="12" y="181"/>
                  </a:cubicBezTo>
                  <a:cubicBezTo>
                    <a:pt x="35" y="168"/>
                    <a:pt x="53" y="146"/>
                    <a:pt x="70" y="126"/>
                  </a:cubicBezTo>
                  <a:cubicBezTo>
                    <a:pt x="87" y="105"/>
                    <a:pt x="105" y="83"/>
                    <a:pt x="117" y="58"/>
                  </a:cubicBezTo>
                  <a:cubicBezTo>
                    <a:pt x="119" y="54"/>
                    <a:pt x="116" y="51"/>
                    <a:pt x="112" y="52"/>
                  </a:cubicBezTo>
                  <a:close/>
                  <a:moveTo>
                    <a:pt x="66" y="116"/>
                  </a:moveTo>
                  <a:cubicBezTo>
                    <a:pt x="52" y="133"/>
                    <a:pt x="37" y="151"/>
                    <a:pt x="19" y="165"/>
                  </a:cubicBezTo>
                  <a:cubicBezTo>
                    <a:pt x="30" y="136"/>
                    <a:pt x="46" y="110"/>
                    <a:pt x="56" y="81"/>
                  </a:cubicBezTo>
                  <a:cubicBezTo>
                    <a:pt x="57" y="78"/>
                    <a:pt x="53" y="74"/>
                    <a:pt x="50" y="75"/>
                  </a:cubicBezTo>
                  <a:cubicBezTo>
                    <a:pt x="39" y="79"/>
                    <a:pt x="27" y="79"/>
                    <a:pt x="16" y="82"/>
                  </a:cubicBezTo>
                  <a:cubicBezTo>
                    <a:pt x="17" y="81"/>
                    <a:pt x="17" y="80"/>
                    <a:pt x="18" y="79"/>
                  </a:cubicBezTo>
                  <a:cubicBezTo>
                    <a:pt x="19" y="80"/>
                    <a:pt x="22" y="80"/>
                    <a:pt x="23" y="78"/>
                  </a:cubicBezTo>
                  <a:cubicBezTo>
                    <a:pt x="35" y="62"/>
                    <a:pt x="39" y="41"/>
                    <a:pt x="53" y="25"/>
                  </a:cubicBezTo>
                  <a:cubicBezTo>
                    <a:pt x="64" y="11"/>
                    <a:pt x="85" y="11"/>
                    <a:pt x="103" y="12"/>
                  </a:cubicBezTo>
                  <a:cubicBezTo>
                    <a:pt x="96" y="28"/>
                    <a:pt x="88" y="43"/>
                    <a:pt x="75" y="56"/>
                  </a:cubicBezTo>
                  <a:cubicBezTo>
                    <a:pt x="72" y="59"/>
                    <a:pt x="75" y="65"/>
                    <a:pt x="80" y="64"/>
                  </a:cubicBezTo>
                  <a:cubicBezTo>
                    <a:pt x="89" y="62"/>
                    <a:pt x="97" y="62"/>
                    <a:pt x="106" y="61"/>
                  </a:cubicBezTo>
                  <a:cubicBezTo>
                    <a:pt x="96" y="81"/>
                    <a:pt x="81" y="100"/>
                    <a:pt x="66" y="11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110">
              <a:extLst>
                <a:ext uri="{FF2B5EF4-FFF2-40B4-BE49-F238E27FC236}">
                  <a16:creationId xmlns:a16="http://schemas.microsoft.com/office/drawing/2014/main" id="{2EED4E7E-DF86-4700-AD95-D0F714356FB7}"/>
                </a:ext>
              </a:extLst>
            </p:cNvPr>
            <p:cNvSpPr>
              <a:spLocks/>
            </p:cNvSpPr>
            <p:nvPr/>
          </p:nvSpPr>
          <p:spPr bwMode="auto">
            <a:xfrm>
              <a:off x="10766636" y="4089326"/>
              <a:ext cx="169734" cy="179575"/>
            </a:xfrm>
            <a:custGeom>
              <a:avLst/>
              <a:gdLst>
                <a:gd name="T0" fmla="*/ 28 w 29"/>
                <a:gd name="T1" fmla="*/ 26 h 31"/>
                <a:gd name="T2" fmla="*/ 12 w 29"/>
                <a:gd name="T3" fmla="*/ 4 h 31"/>
                <a:gd name="T4" fmla="*/ 6 w 29"/>
                <a:gd name="T5" fmla="*/ 0 h 31"/>
                <a:gd name="T6" fmla="*/ 2 w 29"/>
                <a:gd name="T7" fmla="*/ 1 h 31"/>
                <a:gd name="T8" fmla="*/ 1 w 29"/>
                <a:gd name="T9" fmla="*/ 7 h 31"/>
                <a:gd name="T10" fmla="*/ 10 w 29"/>
                <a:gd name="T11" fmla="*/ 23 h 31"/>
                <a:gd name="T12" fmla="*/ 26 w 29"/>
                <a:gd name="T13" fmla="*/ 30 h 31"/>
                <a:gd name="T14" fmla="*/ 28 w 29"/>
                <a:gd name="T15" fmla="*/ 2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31">
                  <a:moveTo>
                    <a:pt x="28" y="26"/>
                  </a:moveTo>
                  <a:cubicBezTo>
                    <a:pt x="20" y="21"/>
                    <a:pt x="15" y="12"/>
                    <a:pt x="12" y="4"/>
                  </a:cubicBezTo>
                  <a:cubicBezTo>
                    <a:pt x="11" y="1"/>
                    <a:pt x="9" y="0"/>
                    <a:pt x="6" y="0"/>
                  </a:cubicBezTo>
                  <a:cubicBezTo>
                    <a:pt x="4" y="0"/>
                    <a:pt x="3" y="0"/>
                    <a:pt x="2" y="1"/>
                  </a:cubicBezTo>
                  <a:cubicBezTo>
                    <a:pt x="1" y="3"/>
                    <a:pt x="0" y="5"/>
                    <a:pt x="1" y="7"/>
                  </a:cubicBezTo>
                  <a:cubicBezTo>
                    <a:pt x="3" y="13"/>
                    <a:pt x="6" y="18"/>
                    <a:pt x="10" y="23"/>
                  </a:cubicBezTo>
                  <a:cubicBezTo>
                    <a:pt x="15" y="28"/>
                    <a:pt x="20" y="30"/>
                    <a:pt x="26" y="30"/>
                  </a:cubicBezTo>
                  <a:cubicBezTo>
                    <a:pt x="29" y="31"/>
                    <a:pt x="29" y="27"/>
                    <a:pt x="28" y="2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111">
              <a:extLst>
                <a:ext uri="{FF2B5EF4-FFF2-40B4-BE49-F238E27FC236}">
                  <a16:creationId xmlns:a16="http://schemas.microsoft.com/office/drawing/2014/main" id="{3D8388E0-64B7-4CB2-A7D4-16F398C83551}"/>
                </a:ext>
              </a:extLst>
            </p:cNvPr>
            <p:cNvSpPr>
              <a:spLocks/>
            </p:cNvSpPr>
            <p:nvPr/>
          </p:nvSpPr>
          <p:spPr bwMode="auto">
            <a:xfrm>
              <a:off x="10941291" y="3941730"/>
              <a:ext cx="76258" cy="233693"/>
            </a:xfrm>
            <a:custGeom>
              <a:avLst/>
              <a:gdLst>
                <a:gd name="T0" fmla="*/ 11 w 13"/>
                <a:gd name="T1" fmla="*/ 18 h 40"/>
                <a:gd name="T2" fmla="*/ 11 w 13"/>
                <a:gd name="T3" fmla="*/ 4 h 40"/>
                <a:gd name="T4" fmla="*/ 3 w 13"/>
                <a:gd name="T5" fmla="*/ 4 h 40"/>
                <a:gd name="T6" fmla="*/ 8 w 13"/>
                <a:gd name="T7" fmla="*/ 37 h 40"/>
                <a:gd name="T8" fmla="*/ 13 w 13"/>
                <a:gd name="T9" fmla="*/ 35 h 40"/>
                <a:gd name="T10" fmla="*/ 11 w 13"/>
                <a:gd name="T11" fmla="*/ 18 h 40"/>
              </a:gdLst>
              <a:ahLst/>
              <a:cxnLst>
                <a:cxn ang="0">
                  <a:pos x="T0" y="T1"/>
                </a:cxn>
                <a:cxn ang="0">
                  <a:pos x="T2" y="T3"/>
                </a:cxn>
                <a:cxn ang="0">
                  <a:pos x="T4" y="T5"/>
                </a:cxn>
                <a:cxn ang="0">
                  <a:pos x="T6" y="T7"/>
                </a:cxn>
                <a:cxn ang="0">
                  <a:pos x="T8" y="T9"/>
                </a:cxn>
                <a:cxn ang="0">
                  <a:pos x="T10" y="T11"/>
                </a:cxn>
              </a:cxnLst>
              <a:rect l="0" t="0" r="r" b="b"/>
              <a:pathLst>
                <a:path w="13" h="40">
                  <a:moveTo>
                    <a:pt x="11" y="18"/>
                  </a:moveTo>
                  <a:cubicBezTo>
                    <a:pt x="11" y="13"/>
                    <a:pt x="12" y="8"/>
                    <a:pt x="11" y="4"/>
                  </a:cubicBezTo>
                  <a:cubicBezTo>
                    <a:pt x="10" y="0"/>
                    <a:pt x="4" y="0"/>
                    <a:pt x="3" y="4"/>
                  </a:cubicBezTo>
                  <a:cubicBezTo>
                    <a:pt x="0" y="14"/>
                    <a:pt x="3" y="28"/>
                    <a:pt x="8" y="37"/>
                  </a:cubicBezTo>
                  <a:cubicBezTo>
                    <a:pt x="9" y="40"/>
                    <a:pt x="13" y="38"/>
                    <a:pt x="13" y="35"/>
                  </a:cubicBezTo>
                  <a:cubicBezTo>
                    <a:pt x="12" y="30"/>
                    <a:pt x="12" y="24"/>
                    <a:pt x="11" y="1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112">
              <a:extLst>
                <a:ext uri="{FF2B5EF4-FFF2-40B4-BE49-F238E27FC236}">
                  <a16:creationId xmlns:a16="http://schemas.microsoft.com/office/drawing/2014/main" id="{D1683682-C367-419B-A22C-55FD075AC363}"/>
                </a:ext>
              </a:extLst>
            </p:cNvPr>
            <p:cNvSpPr>
              <a:spLocks/>
            </p:cNvSpPr>
            <p:nvPr/>
          </p:nvSpPr>
          <p:spPr bwMode="auto">
            <a:xfrm>
              <a:off x="11115943" y="3941730"/>
              <a:ext cx="76258" cy="216472"/>
            </a:xfrm>
            <a:custGeom>
              <a:avLst/>
              <a:gdLst>
                <a:gd name="T0" fmla="*/ 11 w 13"/>
                <a:gd name="T1" fmla="*/ 4 h 37"/>
                <a:gd name="T2" fmla="*/ 4 w 13"/>
                <a:gd name="T3" fmla="*/ 4 h 37"/>
                <a:gd name="T4" fmla="*/ 2 w 13"/>
                <a:gd name="T5" fmla="*/ 32 h 37"/>
                <a:gd name="T6" fmla="*/ 7 w 13"/>
                <a:gd name="T7" fmla="*/ 34 h 37"/>
                <a:gd name="T8" fmla="*/ 11 w 13"/>
                <a:gd name="T9" fmla="*/ 4 h 37"/>
              </a:gdLst>
              <a:ahLst/>
              <a:cxnLst>
                <a:cxn ang="0">
                  <a:pos x="T0" y="T1"/>
                </a:cxn>
                <a:cxn ang="0">
                  <a:pos x="T2" y="T3"/>
                </a:cxn>
                <a:cxn ang="0">
                  <a:pos x="T4" y="T5"/>
                </a:cxn>
                <a:cxn ang="0">
                  <a:pos x="T6" y="T7"/>
                </a:cxn>
                <a:cxn ang="0">
                  <a:pos x="T8" y="T9"/>
                </a:cxn>
              </a:cxnLst>
              <a:rect l="0" t="0" r="r" b="b"/>
              <a:pathLst>
                <a:path w="13" h="37">
                  <a:moveTo>
                    <a:pt x="11" y="4"/>
                  </a:moveTo>
                  <a:cubicBezTo>
                    <a:pt x="11" y="0"/>
                    <a:pt x="5" y="0"/>
                    <a:pt x="4" y="4"/>
                  </a:cubicBezTo>
                  <a:cubicBezTo>
                    <a:pt x="3" y="13"/>
                    <a:pt x="5" y="23"/>
                    <a:pt x="2" y="32"/>
                  </a:cubicBezTo>
                  <a:cubicBezTo>
                    <a:pt x="0" y="35"/>
                    <a:pt x="6" y="37"/>
                    <a:pt x="7" y="34"/>
                  </a:cubicBezTo>
                  <a:cubicBezTo>
                    <a:pt x="12" y="25"/>
                    <a:pt x="13" y="13"/>
                    <a:pt x="11" y="4"/>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113">
              <a:extLst>
                <a:ext uri="{FF2B5EF4-FFF2-40B4-BE49-F238E27FC236}">
                  <a16:creationId xmlns:a16="http://schemas.microsoft.com/office/drawing/2014/main" id="{C3D7AF9B-3882-475B-AF11-1EFB7D654BA2}"/>
                </a:ext>
              </a:extLst>
            </p:cNvPr>
            <p:cNvSpPr>
              <a:spLocks/>
            </p:cNvSpPr>
            <p:nvPr/>
          </p:nvSpPr>
          <p:spPr bwMode="auto">
            <a:xfrm>
              <a:off x="11598086" y="4682166"/>
              <a:ext cx="216472" cy="199254"/>
            </a:xfrm>
            <a:custGeom>
              <a:avLst/>
              <a:gdLst>
                <a:gd name="T0" fmla="*/ 28 w 37"/>
                <a:gd name="T1" fmla="*/ 7 h 34"/>
                <a:gd name="T2" fmla="*/ 21 w 37"/>
                <a:gd name="T3" fmla="*/ 8 h 34"/>
                <a:gd name="T4" fmla="*/ 19 w 37"/>
                <a:gd name="T5" fmla="*/ 4 h 34"/>
                <a:gd name="T6" fmla="*/ 13 w 37"/>
                <a:gd name="T7" fmla="*/ 5 h 34"/>
                <a:gd name="T8" fmla="*/ 13 w 37"/>
                <a:gd name="T9" fmla="*/ 10 h 34"/>
                <a:gd name="T10" fmla="*/ 2 w 37"/>
                <a:gd name="T11" fmla="*/ 14 h 34"/>
                <a:gd name="T12" fmla="*/ 4 w 37"/>
                <a:gd name="T13" fmla="*/ 19 h 34"/>
                <a:gd name="T14" fmla="*/ 15 w 37"/>
                <a:gd name="T15" fmla="*/ 19 h 34"/>
                <a:gd name="T16" fmla="*/ 17 w 37"/>
                <a:gd name="T17" fmla="*/ 28 h 34"/>
                <a:gd name="T18" fmla="*/ 25 w 37"/>
                <a:gd name="T19" fmla="*/ 26 h 34"/>
                <a:gd name="T20" fmla="*/ 23 w 37"/>
                <a:gd name="T21" fmla="*/ 18 h 34"/>
                <a:gd name="T22" fmla="*/ 31 w 37"/>
                <a:gd name="T23" fmla="*/ 16 h 34"/>
                <a:gd name="T24" fmla="*/ 28 w 37"/>
                <a:gd name="T25"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7" h="34">
                  <a:moveTo>
                    <a:pt x="28" y="7"/>
                  </a:moveTo>
                  <a:cubicBezTo>
                    <a:pt x="26" y="7"/>
                    <a:pt x="23" y="8"/>
                    <a:pt x="21" y="8"/>
                  </a:cubicBezTo>
                  <a:cubicBezTo>
                    <a:pt x="20" y="7"/>
                    <a:pt x="19" y="5"/>
                    <a:pt x="19" y="4"/>
                  </a:cubicBezTo>
                  <a:cubicBezTo>
                    <a:pt x="18" y="0"/>
                    <a:pt x="12" y="1"/>
                    <a:pt x="13" y="5"/>
                  </a:cubicBezTo>
                  <a:cubicBezTo>
                    <a:pt x="13" y="7"/>
                    <a:pt x="13" y="9"/>
                    <a:pt x="13" y="10"/>
                  </a:cubicBezTo>
                  <a:cubicBezTo>
                    <a:pt x="10" y="11"/>
                    <a:pt x="6" y="13"/>
                    <a:pt x="2" y="14"/>
                  </a:cubicBezTo>
                  <a:cubicBezTo>
                    <a:pt x="0" y="15"/>
                    <a:pt x="1" y="19"/>
                    <a:pt x="4" y="19"/>
                  </a:cubicBezTo>
                  <a:cubicBezTo>
                    <a:pt x="7" y="20"/>
                    <a:pt x="11" y="19"/>
                    <a:pt x="15" y="19"/>
                  </a:cubicBezTo>
                  <a:cubicBezTo>
                    <a:pt x="15" y="22"/>
                    <a:pt x="16" y="25"/>
                    <a:pt x="17" y="28"/>
                  </a:cubicBezTo>
                  <a:cubicBezTo>
                    <a:pt x="18" y="34"/>
                    <a:pt x="27" y="31"/>
                    <a:pt x="25" y="26"/>
                  </a:cubicBezTo>
                  <a:cubicBezTo>
                    <a:pt x="25" y="23"/>
                    <a:pt x="24" y="21"/>
                    <a:pt x="23" y="18"/>
                  </a:cubicBezTo>
                  <a:cubicBezTo>
                    <a:pt x="26" y="17"/>
                    <a:pt x="28" y="17"/>
                    <a:pt x="31" y="16"/>
                  </a:cubicBezTo>
                  <a:cubicBezTo>
                    <a:pt x="37" y="14"/>
                    <a:pt x="34" y="6"/>
                    <a:pt x="28" y="7"/>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pic>
        <p:nvPicPr>
          <p:cNvPr id="48" name="图片 47">
            <a:extLst>
              <a:ext uri="{FF2B5EF4-FFF2-40B4-BE49-F238E27FC236}">
                <a16:creationId xmlns:a16="http://schemas.microsoft.com/office/drawing/2014/main" id="{FD8D14D2-686F-4197-BBD0-B1D921AA93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0959" y="5510502"/>
            <a:ext cx="3032616" cy="3935368"/>
          </a:xfrm>
          <a:prstGeom prst="rect">
            <a:avLst/>
          </a:prstGeom>
        </p:spPr>
      </p:pic>
      <p:pic>
        <p:nvPicPr>
          <p:cNvPr id="49" name="图片 48">
            <a:extLst>
              <a:ext uri="{FF2B5EF4-FFF2-40B4-BE49-F238E27FC236}">
                <a16:creationId xmlns:a16="http://schemas.microsoft.com/office/drawing/2014/main" id="{076F4EFA-34B5-4848-9826-4153FD27B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23147" y="5392609"/>
            <a:ext cx="3032616" cy="3935368"/>
          </a:xfrm>
          <a:prstGeom prst="rect">
            <a:avLst/>
          </a:prstGeom>
        </p:spPr>
      </p:pic>
      <p:sp>
        <p:nvSpPr>
          <p:cNvPr id="50" name="文本框 49">
            <a:extLst>
              <a:ext uri="{FF2B5EF4-FFF2-40B4-BE49-F238E27FC236}">
                <a16:creationId xmlns:a16="http://schemas.microsoft.com/office/drawing/2014/main" id="{8A67A953-7482-45F7-8EC9-5133283FFE0B}"/>
              </a:ext>
            </a:extLst>
          </p:cNvPr>
          <p:cNvSpPr txBox="1"/>
          <p:nvPr/>
        </p:nvSpPr>
        <p:spPr>
          <a:xfrm>
            <a:off x="1497288" y="1756761"/>
            <a:ext cx="4720731" cy="2862322"/>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914400">
              <a:lnSpc>
                <a:spcPct val="100000"/>
              </a:lnSpc>
              <a:defRPr/>
            </a:pP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Quan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sát</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hình</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và</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trả</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lời</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câu</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 </a:t>
            </a:r>
            <a:r>
              <a:rPr lang="en-US" altLang="zh-CN" sz="6000" b="1" dirty="0" err="1">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hỏi</a:t>
            </a:r>
            <a:r>
              <a:rPr lang="en-US" altLang="zh-CN"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rPr>
              <a:t>.</a:t>
            </a:r>
            <a:endParaRPr lang="zh-CN" altLang="en-US" sz="6000" b="1" dirty="0">
              <a:ln w="22225">
                <a:solidFill>
                  <a:schemeClr val="tx1">
                    <a:lumMod val="95000"/>
                    <a:lumOff val="5000"/>
                  </a:schemeClr>
                </a:solidFill>
              </a:ln>
              <a:solidFill>
                <a:srgbClr val="5FB9CB"/>
              </a:solidFill>
              <a:latin typeface="Times New Roman" panose="02020603050405020304" pitchFamily="18" charset="0"/>
              <a:ea typeface="方正喵呜体" panose="02010600010101010101" pitchFamily="2" charset="-122"/>
              <a:cs typeface="Times New Roman" panose="02020603050405020304" pitchFamily="18" charset="0"/>
            </a:endParaRPr>
          </a:p>
        </p:txBody>
      </p:sp>
    </p:spTree>
    <p:extLst>
      <p:ext uri="{BB962C8B-B14F-4D97-AF65-F5344CB8AC3E}">
        <p14:creationId xmlns:p14="http://schemas.microsoft.com/office/powerpoint/2010/main" val="1892698106"/>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par>
                                <p:cTn id="11" presetID="14" presetClass="entr" presetSubtype="1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randombar(horizontal)">
                                      <p:cBhvr>
                                        <p:cTn id="13" dur="500"/>
                                        <p:tgtEl>
                                          <p:spTgt spid="17"/>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randombar(horizontal)">
                                      <p:cBhvr>
                                        <p:cTn id="22" dur="500"/>
                                        <p:tgtEl>
                                          <p:spTgt spid="34"/>
                                        </p:tgtEl>
                                      </p:cBhvr>
                                    </p:animEffect>
                                  </p:childTnLst>
                                </p:cTn>
                              </p:par>
                              <p:par>
                                <p:cTn id="23" presetID="14" presetClass="entr" presetSubtype="1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randombar(horizontal)">
                                      <p:cBhvr>
                                        <p:cTn id="25" dur="500"/>
                                        <p:tgtEl>
                                          <p:spTgt spid="41"/>
                                        </p:tgtEl>
                                      </p:cBhvr>
                                    </p:animEffect>
                                  </p:childTnLst>
                                </p:cTn>
                              </p:par>
                              <p:par>
                                <p:cTn id="26" presetID="14" presetClass="entr" presetSubtype="10" fill="hold" nodeType="withEffect">
                                  <p:stCondLst>
                                    <p:cond delay="0"/>
                                  </p:stCondLst>
                                  <p:childTnLst>
                                    <p:set>
                                      <p:cBhvr>
                                        <p:cTn id="27" dur="1" fill="hold">
                                          <p:stCondLst>
                                            <p:cond delay="0"/>
                                          </p:stCondLst>
                                        </p:cTn>
                                        <p:tgtEl>
                                          <p:spTgt spid="48"/>
                                        </p:tgtEl>
                                        <p:attrNameLst>
                                          <p:attrName>style.visibility</p:attrName>
                                        </p:attrNameLst>
                                      </p:cBhvr>
                                      <p:to>
                                        <p:strVal val="visible"/>
                                      </p:to>
                                    </p:set>
                                    <p:animEffect transition="in" filter="randombar(horizontal)">
                                      <p:cBhvr>
                                        <p:cTn id="28" dur="500"/>
                                        <p:tgtEl>
                                          <p:spTgt spid="48"/>
                                        </p:tgtEl>
                                      </p:cBhvr>
                                    </p:animEffect>
                                  </p:childTnLst>
                                </p:cTn>
                              </p:par>
                              <p:par>
                                <p:cTn id="29" presetID="14" presetClass="entr" presetSubtype="10"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randombar(horizontal)">
                                      <p:cBhvr>
                                        <p:cTn id="31" dur="500"/>
                                        <p:tgtEl>
                                          <p:spTgt spid="49"/>
                                        </p:tgtEl>
                                      </p:cBhvr>
                                    </p:animEffect>
                                  </p:childTnLst>
                                </p:cTn>
                              </p:par>
                              <p:par>
                                <p:cTn id="32" presetID="14" presetClass="entr" presetSubtype="1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randombar(horizontal)">
                                      <p:cBhvr>
                                        <p:cTn id="34" dur="500"/>
                                        <p:tgtEl>
                                          <p:spTgt spid="3"/>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wheel(1)">
                                      <p:cBhvr>
                                        <p:cTn id="37"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55E81-030A-4A85-8E3B-2894E97AE1E9}"/>
              </a:ext>
            </a:extLst>
          </p:cNvPr>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B608A57-5887-4B7C-AB15-C7576ED4FD6C}"/>
              </a:ext>
            </a:extLst>
          </p:cNvPr>
          <p:cNvSpPr/>
          <p:nvPr/>
        </p:nvSpPr>
        <p:spPr>
          <a:xfrm>
            <a:off x="325814" y="847724"/>
            <a:ext cx="3605212" cy="1381125"/>
          </a:xfrm>
          <a:prstGeom prst="roundRect">
            <a:avLst/>
          </a:prstGeom>
          <a:solidFill>
            <a:srgbClr val="FFFF00"/>
          </a:solidFill>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algn="ctr"/>
            <a:r>
              <a:rPr lang="en-US" sz="3600" b="1" dirty="0">
                <a:solidFill>
                  <a:srgbClr val="00B050"/>
                </a:solidFill>
                <a:latin typeface="Times New Roman" panose="02020603050405020304" pitchFamily="18" charset="0"/>
                <a:cs typeface="Times New Roman" panose="02020603050405020304" pitchFamily="18" charset="0"/>
              </a:rPr>
              <a:t>THẢO LUẬN NHÓM ĐÔI</a:t>
            </a:r>
          </a:p>
        </p:txBody>
      </p:sp>
      <p:sp>
        <p:nvSpPr>
          <p:cNvPr id="11" name="Rectangle: Rounded Corners 10">
            <a:extLst>
              <a:ext uri="{FF2B5EF4-FFF2-40B4-BE49-F238E27FC236}">
                <a16:creationId xmlns:a16="http://schemas.microsoft.com/office/drawing/2014/main" id="{103A4698-9231-4041-9499-CA58610A7E33}"/>
              </a:ext>
            </a:extLst>
          </p:cNvPr>
          <p:cNvSpPr/>
          <p:nvPr/>
        </p:nvSpPr>
        <p:spPr>
          <a:xfrm>
            <a:off x="278605" y="3752850"/>
            <a:ext cx="9208295" cy="3118970"/>
          </a:xfrm>
          <a:prstGeom prst="roundRect">
            <a:avLst/>
          </a:prstGeom>
          <a:ln w="38100">
            <a:prstDash val="dashDot"/>
          </a:ln>
        </p:spPr>
        <p:style>
          <a:lnRef idx="2">
            <a:schemeClr val="accent5"/>
          </a:lnRef>
          <a:fillRef idx="1">
            <a:schemeClr val="lt1"/>
          </a:fillRef>
          <a:effectRef idx="0">
            <a:schemeClr val="accent5"/>
          </a:effectRef>
          <a:fontRef idx="minor">
            <a:schemeClr val="dk1"/>
          </a:fontRef>
        </p:style>
        <p:txBody>
          <a:bodyPr rtlCol="0" anchor="ctr"/>
          <a:lstStyle/>
          <a:p>
            <a:pPr marL="14605" algn="just">
              <a:lnSpc>
                <a:spcPct val="115000"/>
              </a:lnSpc>
              <a:spcAft>
                <a:spcPts val="1000"/>
              </a:spcAft>
            </a:pP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có</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ý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bạn</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nhỏ</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tranh</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5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5400" dirty="0" err="1">
                <a:solidFill>
                  <a:srgbClr val="000000"/>
                </a:solidFill>
                <a:effectLst/>
                <a:latin typeface="Times New Roman" panose="02020603050405020304" pitchFamily="18" charset="0"/>
                <a:ea typeface="Calibri" panose="020F0502020204030204" pitchFamily="34" charset="0"/>
              </a:rPr>
              <a:t>Vì</a:t>
            </a:r>
            <a:r>
              <a:rPr lang="en-US" sz="5400" dirty="0">
                <a:solidFill>
                  <a:srgbClr val="000000"/>
                </a:solidFill>
                <a:effectLst/>
                <a:latin typeface="Times New Roman" panose="02020603050405020304" pitchFamily="18" charset="0"/>
                <a:ea typeface="Calibri" panose="020F0502020204030204" pitchFamily="34" charset="0"/>
              </a:rPr>
              <a:t> </a:t>
            </a:r>
            <a:r>
              <a:rPr lang="en-US" sz="5400" dirty="0" err="1">
                <a:solidFill>
                  <a:srgbClr val="000000"/>
                </a:solidFill>
                <a:effectLst/>
                <a:latin typeface="Times New Roman" panose="02020603050405020304" pitchFamily="18" charset="0"/>
                <a:ea typeface="Calibri" panose="020F0502020204030204" pitchFamily="34" charset="0"/>
              </a:rPr>
              <a:t>sao</a:t>
            </a:r>
            <a:r>
              <a:rPr lang="en-US" sz="5400" dirty="0">
                <a:solidFill>
                  <a:srgbClr val="000000"/>
                </a:solidFill>
                <a:effectLst/>
                <a:latin typeface="Times New Roman" panose="02020603050405020304" pitchFamily="18" charset="0"/>
                <a:ea typeface="Calibri" panose="020F0502020204030204" pitchFamily="34" charset="0"/>
              </a:rPr>
              <a:t>?</a:t>
            </a:r>
            <a:endParaRPr lang="en-US" sz="8800" b="1" dirty="0">
              <a:solidFill>
                <a:srgbClr val="00B050"/>
              </a:solidFill>
              <a:latin typeface="Times New Roman" panose="02020603050405020304" pitchFamily="18" charset="0"/>
              <a:cs typeface="Times New Roman" panose="02020603050405020304" pitchFamily="18" charset="0"/>
            </a:endParaRPr>
          </a:p>
        </p:txBody>
      </p:sp>
      <p:sp>
        <p:nvSpPr>
          <p:cNvPr id="12" name="Rectangle: Rounded Corners 11">
            <a:extLst>
              <a:ext uri="{FF2B5EF4-FFF2-40B4-BE49-F238E27FC236}">
                <a16:creationId xmlns:a16="http://schemas.microsoft.com/office/drawing/2014/main" id="{392E7EF5-1098-4A82-B97F-75FE6891B36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THỜI GIAN</a:t>
            </a:r>
          </a:p>
        </p:txBody>
      </p:sp>
      <p:sp>
        <p:nvSpPr>
          <p:cNvPr id="13" name="Rectangle: Rounded Corners 12">
            <a:extLst>
              <a:ext uri="{FF2B5EF4-FFF2-40B4-BE49-F238E27FC236}">
                <a16:creationId xmlns:a16="http://schemas.microsoft.com/office/drawing/2014/main" id="{D52FC6BB-94F0-4930-AABE-A0FC4EF1DD7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30</a:t>
            </a:r>
          </a:p>
        </p:txBody>
      </p:sp>
      <p:sp>
        <p:nvSpPr>
          <p:cNvPr id="14" name="Rectangle: Rounded Corners 13">
            <a:extLst>
              <a:ext uri="{FF2B5EF4-FFF2-40B4-BE49-F238E27FC236}">
                <a16:creationId xmlns:a16="http://schemas.microsoft.com/office/drawing/2014/main" id="{04F4E6BC-434F-4189-A451-103AD1AEF58A}"/>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29</a:t>
            </a:r>
          </a:p>
        </p:txBody>
      </p:sp>
      <p:sp>
        <p:nvSpPr>
          <p:cNvPr id="15" name="Rectangle: Rounded Corners 14">
            <a:extLst>
              <a:ext uri="{FF2B5EF4-FFF2-40B4-BE49-F238E27FC236}">
                <a16:creationId xmlns:a16="http://schemas.microsoft.com/office/drawing/2014/main" id="{EE763D5B-0E8C-4B8B-8820-D194A7335D6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28</a:t>
            </a:r>
          </a:p>
        </p:txBody>
      </p:sp>
      <p:sp>
        <p:nvSpPr>
          <p:cNvPr id="16" name="Rectangle: Rounded Corners 15">
            <a:extLst>
              <a:ext uri="{FF2B5EF4-FFF2-40B4-BE49-F238E27FC236}">
                <a16:creationId xmlns:a16="http://schemas.microsoft.com/office/drawing/2014/main" id="{5AC01C2B-B29B-4599-9626-57DC82A668F9}"/>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27</a:t>
            </a:r>
          </a:p>
        </p:txBody>
      </p:sp>
      <p:sp>
        <p:nvSpPr>
          <p:cNvPr id="17" name="Rectangle: Rounded Corners 16">
            <a:extLst>
              <a:ext uri="{FF2B5EF4-FFF2-40B4-BE49-F238E27FC236}">
                <a16:creationId xmlns:a16="http://schemas.microsoft.com/office/drawing/2014/main" id="{0632F592-4ABB-486D-801E-91DA28A7FEBC}"/>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26</a:t>
            </a:r>
          </a:p>
        </p:txBody>
      </p:sp>
      <p:sp>
        <p:nvSpPr>
          <p:cNvPr id="18" name="Rectangle: Rounded Corners 17">
            <a:extLst>
              <a:ext uri="{FF2B5EF4-FFF2-40B4-BE49-F238E27FC236}">
                <a16:creationId xmlns:a16="http://schemas.microsoft.com/office/drawing/2014/main" id="{F40D0181-3CFE-4002-A3D3-D2D140E4D5C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25</a:t>
            </a:r>
          </a:p>
        </p:txBody>
      </p:sp>
      <p:sp>
        <p:nvSpPr>
          <p:cNvPr id="19" name="Rectangle: Rounded Corners 18">
            <a:extLst>
              <a:ext uri="{FF2B5EF4-FFF2-40B4-BE49-F238E27FC236}">
                <a16:creationId xmlns:a16="http://schemas.microsoft.com/office/drawing/2014/main" id="{B2F8DDC9-041B-4A82-B9D2-864858526EF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24</a:t>
            </a:r>
          </a:p>
        </p:txBody>
      </p:sp>
      <p:sp>
        <p:nvSpPr>
          <p:cNvPr id="20" name="Rectangle: Rounded Corners 19">
            <a:extLst>
              <a:ext uri="{FF2B5EF4-FFF2-40B4-BE49-F238E27FC236}">
                <a16:creationId xmlns:a16="http://schemas.microsoft.com/office/drawing/2014/main" id="{8EB5B5DC-5217-4F79-9AB4-FF52704B2B6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23</a:t>
            </a:r>
          </a:p>
        </p:txBody>
      </p:sp>
      <p:sp>
        <p:nvSpPr>
          <p:cNvPr id="21" name="Rectangle: Rounded Corners 20">
            <a:extLst>
              <a:ext uri="{FF2B5EF4-FFF2-40B4-BE49-F238E27FC236}">
                <a16:creationId xmlns:a16="http://schemas.microsoft.com/office/drawing/2014/main" id="{31396E0C-791B-4D4A-BD10-CBD186DB7FB5}"/>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22</a:t>
            </a:r>
          </a:p>
        </p:txBody>
      </p:sp>
      <p:sp>
        <p:nvSpPr>
          <p:cNvPr id="22" name="Rectangle: Rounded Corners 21">
            <a:extLst>
              <a:ext uri="{FF2B5EF4-FFF2-40B4-BE49-F238E27FC236}">
                <a16:creationId xmlns:a16="http://schemas.microsoft.com/office/drawing/2014/main" id="{8437A3AA-22CC-4B8F-980E-27BACEC2B7F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21</a:t>
            </a:r>
          </a:p>
        </p:txBody>
      </p:sp>
      <p:sp>
        <p:nvSpPr>
          <p:cNvPr id="23" name="Rectangle: Rounded Corners 22">
            <a:extLst>
              <a:ext uri="{FF2B5EF4-FFF2-40B4-BE49-F238E27FC236}">
                <a16:creationId xmlns:a16="http://schemas.microsoft.com/office/drawing/2014/main" id="{CB1DF5B3-AF19-4CFB-BDB4-3FD67213569D}"/>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20</a:t>
            </a:r>
          </a:p>
        </p:txBody>
      </p:sp>
      <p:sp>
        <p:nvSpPr>
          <p:cNvPr id="24" name="Rectangle: Rounded Corners 23">
            <a:extLst>
              <a:ext uri="{FF2B5EF4-FFF2-40B4-BE49-F238E27FC236}">
                <a16:creationId xmlns:a16="http://schemas.microsoft.com/office/drawing/2014/main" id="{594DB395-1C0C-4406-B305-F83332A12B5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19</a:t>
            </a:r>
          </a:p>
        </p:txBody>
      </p:sp>
      <p:sp>
        <p:nvSpPr>
          <p:cNvPr id="25" name="Rectangle: Rounded Corners 24">
            <a:extLst>
              <a:ext uri="{FF2B5EF4-FFF2-40B4-BE49-F238E27FC236}">
                <a16:creationId xmlns:a16="http://schemas.microsoft.com/office/drawing/2014/main" id="{08A99F44-774A-41E2-8CBB-24883F7B72B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18</a:t>
            </a:r>
          </a:p>
        </p:txBody>
      </p:sp>
      <p:sp>
        <p:nvSpPr>
          <p:cNvPr id="26" name="Rectangle: Rounded Corners 25">
            <a:extLst>
              <a:ext uri="{FF2B5EF4-FFF2-40B4-BE49-F238E27FC236}">
                <a16:creationId xmlns:a16="http://schemas.microsoft.com/office/drawing/2014/main" id="{311737C5-13FC-4C11-90B1-58451746F92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17</a:t>
            </a:r>
          </a:p>
        </p:txBody>
      </p:sp>
      <p:sp>
        <p:nvSpPr>
          <p:cNvPr id="27" name="Rectangle: Rounded Corners 26">
            <a:extLst>
              <a:ext uri="{FF2B5EF4-FFF2-40B4-BE49-F238E27FC236}">
                <a16:creationId xmlns:a16="http://schemas.microsoft.com/office/drawing/2014/main" id="{AA77BF48-17FD-475A-A7CA-6D891CEC8CE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16</a:t>
            </a:r>
          </a:p>
        </p:txBody>
      </p:sp>
      <p:sp>
        <p:nvSpPr>
          <p:cNvPr id="28" name="Rectangle: Rounded Corners 27">
            <a:extLst>
              <a:ext uri="{FF2B5EF4-FFF2-40B4-BE49-F238E27FC236}">
                <a16:creationId xmlns:a16="http://schemas.microsoft.com/office/drawing/2014/main" id="{E939D9E3-F156-414E-9513-7339E8216E2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15</a:t>
            </a:r>
          </a:p>
        </p:txBody>
      </p:sp>
      <p:sp>
        <p:nvSpPr>
          <p:cNvPr id="29" name="Rectangle: Rounded Corners 28">
            <a:extLst>
              <a:ext uri="{FF2B5EF4-FFF2-40B4-BE49-F238E27FC236}">
                <a16:creationId xmlns:a16="http://schemas.microsoft.com/office/drawing/2014/main" id="{3AD50307-4E5E-4AE2-9CC8-37523E81631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14</a:t>
            </a:r>
          </a:p>
        </p:txBody>
      </p:sp>
      <p:sp>
        <p:nvSpPr>
          <p:cNvPr id="30" name="Rectangle: Rounded Corners 29">
            <a:extLst>
              <a:ext uri="{FF2B5EF4-FFF2-40B4-BE49-F238E27FC236}">
                <a16:creationId xmlns:a16="http://schemas.microsoft.com/office/drawing/2014/main" id="{6B2BCCD9-EB62-4C9A-A562-744BA3D1783D}"/>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13</a:t>
            </a:r>
          </a:p>
        </p:txBody>
      </p:sp>
      <p:sp>
        <p:nvSpPr>
          <p:cNvPr id="31" name="Rectangle: Rounded Corners 30">
            <a:extLst>
              <a:ext uri="{FF2B5EF4-FFF2-40B4-BE49-F238E27FC236}">
                <a16:creationId xmlns:a16="http://schemas.microsoft.com/office/drawing/2014/main" id="{02731042-705A-45A2-B62F-23C2217640E4}"/>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12</a:t>
            </a:r>
          </a:p>
        </p:txBody>
      </p:sp>
      <p:sp>
        <p:nvSpPr>
          <p:cNvPr id="32" name="Rectangle: Rounded Corners 31">
            <a:extLst>
              <a:ext uri="{FF2B5EF4-FFF2-40B4-BE49-F238E27FC236}">
                <a16:creationId xmlns:a16="http://schemas.microsoft.com/office/drawing/2014/main" id="{448D1AC5-C1DF-459E-9059-C7E2E1DBE59F}"/>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11</a:t>
            </a:r>
          </a:p>
        </p:txBody>
      </p:sp>
      <p:sp>
        <p:nvSpPr>
          <p:cNvPr id="33" name="Rectangle: Rounded Corners 32">
            <a:extLst>
              <a:ext uri="{FF2B5EF4-FFF2-40B4-BE49-F238E27FC236}">
                <a16:creationId xmlns:a16="http://schemas.microsoft.com/office/drawing/2014/main" id="{E493F93C-CFA1-4471-AA2D-B0E659627E37}"/>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10</a:t>
            </a:r>
          </a:p>
        </p:txBody>
      </p:sp>
      <p:sp>
        <p:nvSpPr>
          <p:cNvPr id="34" name="Rectangle: Rounded Corners 33">
            <a:extLst>
              <a:ext uri="{FF2B5EF4-FFF2-40B4-BE49-F238E27FC236}">
                <a16:creationId xmlns:a16="http://schemas.microsoft.com/office/drawing/2014/main" id="{37BAB526-AD73-44B2-A648-E88380A7447E}"/>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09</a:t>
            </a:r>
          </a:p>
        </p:txBody>
      </p:sp>
      <p:sp>
        <p:nvSpPr>
          <p:cNvPr id="35" name="Rectangle: Rounded Corners 34">
            <a:extLst>
              <a:ext uri="{FF2B5EF4-FFF2-40B4-BE49-F238E27FC236}">
                <a16:creationId xmlns:a16="http://schemas.microsoft.com/office/drawing/2014/main" id="{6026F2E5-2011-465D-9A61-19082C6B3E83}"/>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08</a:t>
            </a:r>
          </a:p>
        </p:txBody>
      </p:sp>
      <p:sp>
        <p:nvSpPr>
          <p:cNvPr id="36" name="Rectangle: Rounded Corners 35">
            <a:extLst>
              <a:ext uri="{FF2B5EF4-FFF2-40B4-BE49-F238E27FC236}">
                <a16:creationId xmlns:a16="http://schemas.microsoft.com/office/drawing/2014/main" id="{9BF6AB3D-6C34-423A-AD2C-8D6C66355C28}"/>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07</a:t>
            </a:r>
          </a:p>
        </p:txBody>
      </p:sp>
      <p:sp>
        <p:nvSpPr>
          <p:cNvPr id="37" name="Rectangle: Rounded Corners 36">
            <a:extLst>
              <a:ext uri="{FF2B5EF4-FFF2-40B4-BE49-F238E27FC236}">
                <a16:creationId xmlns:a16="http://schemas.microsoft.com/office/drawing/2014/main" id="{A3844B92-C1EC-469F-BC88-005201CC001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06</a:t>
            </a:r>
          </a:p>
        </p:txBody>
      </p:sp>
      <p:sp>
        <p:nvSpPr>
          <p:cNvPr id="38" name="Rectangle: Rounded Corners 37">
            <a:extLst>
              <a:ext uri="{FF2B5EF4-FFF2-40B4-BE49-F238E27FC236}">
                <a16:creationId xmlns:a16="http://schemas.microsoft.com/office/drawing/2014/main" id="{570C8822-29C7-4B01-9A02-9EF7C7900266}"/>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05</a:t>
            </a:r>
          </a:p>
        </p:txBody>
      </p:sp>
      <p:sp>
        <p:nvSpPr>
          <p:cNvPr id="39" name="Rectangle: Rounded Corners 38">
            <a:extLst>
              <a:ext uri="{FF2B5EF4-FFF2-40B4-BE49-F238E27FC236}">
                <a16:creationId xmlns:a16="http://schemas.microsoft.com/office/drawing/2014/main" id="{0051DBC6-0026-4244-801D-A8EF0584F40B}"/>
              </a:ext>
            </a:extLst>
          </p:cNvPr>
          <p:cNvSpPr/>
          <p:nvPr/>
        </p:nvSpPr>
        <p:spPr>
          <a:xfrm>
            <a:off x="9765505" y="5610946"/>
            <a:ext cx="2292627" cy="1103243"/>
          </a:xfrm>
          <a:prstGeom prst="round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rPr>
              <a:t>0 : 04</a:t>
            </a:r>
          </a:p>
        </p:txBody>
      </p:sp>
      <p:sp>
        <p:nvSpPr>
          <p:cNvPr id="40" name="Rectangle: Rounded Corners 39">
            <a:extLst>
              <a:ext uri="{FF2B5EF4-FFF2-40B4-BE49-F238E27FC236}">
                <a16:creationId xmlns:a16="http://schemas.microsoft.com/office/drawing/2014/main" id="{BB79D0EC-55E1-49DD-9657-FA8077B4DECD}"/>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03</a:t>
            </a:r>
          </a:p>
        </p:txBody>
      </p:sp>
      <p:sp>
        <p:nvSpPr>
          <p:cNvPr id="41" name="Rectangle: Rounded Corners 40">
            <a:extLst>
              <a:ext uri="{FF2B5EF4-FFF2-40B4-BE49-F238E27FC236}">
                <a16:creationId xmlns:a16="http://schemas.microsoft.com/office/drawing/2014/main" id="{3C93FBC8-A8A0-4D76-88EE-BC21A5E50B35}"/>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02</a:t>
            </a:r>
          </a:p>
        </p:txBody>
      </p:sp>
      <p:sp>
        <p:nvSpPr>
          <p:cNvPr id="42" name="Rectangle: Rounded Corners 41">
            <a:extLst>
              <a:ext uri="{FF2B5EF4-FFF2-40B4-BE49-F238E27FC236}">
                <a16:creationId xmlns:a16="http://schemas.microsoft.com/office/drawing/2014/main" id="{CBB836A4-B830-4E66-BED2-38881F5960FC}"/>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01</a:t>
            </a:r>
          </a:p>
        </p:txBody>
      </p:sp>
      <p:sp>
        <p:nvSpPr>
          <p:cNvPr id="43" name="Rectangle: Rounded Corners 42">
            <a:extLst>
              <a:ext uri="{FF2B5EF4-FFF2-40B4-BE49-F238E27FC236}">
                <a16:creationId xmlns:a16="http://schemas.microsoft.com/office/drawing/2014/main" id="{219B4D67-7894-45CC-A262-63D9012318C4}"/>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0 : 00</a:t>
            </a:r>
          </a:p>
        </p:txBody>
      </p:sp>
      <p:sp>
        <p:nvSpPr>
          <p:cNvPr id="44" name="Rectangle: Rounded Corners 43">
            <a:extLst>
              <a:ext uri="{FF2B5EF4-FFF2-40B4-BE49-F238E27FC236}">
                <a16:creationId xmlns:a16="http://schemas.microsoft.com/office/drawing/2014/main" id="{DEDE9C23-E79C-40E2-AAA4-86973A683C9A}"/>
              </a:ext>
            </a:extLst>
          </p:cNvPr>
          <p:cNvSpPr/>
          <p:nvPr/>
        </p:nvSpPr>
        <p:spPr>
          <a:xfrm>
            <a:off x="9765505" y="5610946"/>
            <a:ext cx="2292627" cy="1103243"/>
          </a:xfrm>
          <a:prstGeom prst="roundRec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uLnTx/>
                <a:uFillTx/>
                <a:latin typeface="Times New Roman" panose="02020603050405020304" pitchFamily="18" charset="0"/>
                <a:ea typeface="+mn-ea"/>
                <a:cs typeface="Times New Roman" panose="02020603050405020304" pitchFamily="18" charset="0"/>
              </a:rPr>
              <a:t>HẾT GIỜ</a:t>
            </a:r>
          </a:p>
        </p:txBody>
      </p:sp>
      <p:pic>
        <p:nvPicPr>
          <p:cNvPr id="10" name="Picture 9">
            <a:extLst>
              <a:ext uri="{FF2B5EF4-FFF2-40B4-BE49-F238E27FC236}">
                <a16:creationId xmlns:a16="http://schemas.microsoft.com/office/drawing/2014/main" id="{59157901-EB18-4395-A28B-DCE86D22B6DF}"/>
              </a:ext>
            </a:extLst>
          </p:cNvPr>
          <p:cNvPicPr>
            <a:picLocks noChangeAspect="1"/>
          </p:cNvPicPr>
          <p:nvPr/>
        </p:nvPicPr>
        <p:blipFill>
          <a:blip r:embed="rId3"/>
          <a:stretch>
            <a:fillRect/>
          </a:stretch>
        </p:blipFill>
        <p:spPr>
          <a:xfrm>
            <a:off x="6342125" y="0"/>
            <a:ext cx="5849875" cy="3609039"/>
          </a:xfrm>
          <a:prstGeom prst="rect">
            <a:avLst/>
          </a:prstGeom>
        </p:spPr>
      </p:pic>
      <p:sp>
        <p:nvSpPr>
          <p:cNvPr id="7" name="Oval 6">
            <a:extLst>
              <a:ext uri="{FF2B5EF4-FFF2-40B4-BE49-F238E27FC236}">
                <a16:creationId xmlns:a16="http://schemas.microsoft.com/office/drawing/2014/main" id="{6327DC7F-E819-425C-B7B0-5AEE89863878}"/>
              </a:ext>
            </a:extLst>
          </p:cNvPr>
          <p:cNvSpPr/>
          <p:nvPr/>
        </p:nvSpPr>
        <p:spPr>
          <a:xfrm>
            <a:off x="6284975" y="2847039"/>
            <a:ext cx="81915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1</a:t>
            </a:r>
            <a:endParaRPr lang="en-US" b="1" dirty="0"/>
          </a:p>
        </p:txBody>
      </p:sp>
    </p:spTree>
    <p:extLst>
      <p:ext uri="{BB962C8B-B14F-4D97-AF65-F5344CB8AC3E}">
        <p14:creationId xmlns:p14="http://schemas.microsoft.com/office/powerpoint/2010/main" val="2551879714"/>
      </p:ext>
    </p:extLst>
  </p:cSld>
  <p:clrMapOvr>
    <a:masterClrMapping/>
  </p:clrMapOvr>
  <mc:AlternateContent xmlns:mc="http://schemas.openxmlformats.org/markup-compatibility/2006" xmlns:p14="http://schemas.microsoft.com/office/powerpoint/2010/main">
    <mc:Choice Requires="p14">
      <p:transition spd="slow" p14:dur="2500">
        <p:fad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999"/>
                                          </p:stCondLst>
                                        </p:cTn>
                                        <p:tgtEl>
                                          <p:spTgt spid="13"/>
                                        </p:tgtEl>
                                        <p:attrNameLst>
                                          <p:attrName>style.visibility</p:attrName>
                                        </p:attrNameLst>
                                      </p:cBhvr>
                                      <p:to>
                                        <p:strVal val="visible"/>
                                      </p:to>
                                    </p:set>
                                  </p:childTnLst>
                                </p:cTn>
                              </p:par>
                            </p:childTnLst>
                          </p:cTn>
                        </p:par>
                        <p:par>
                          <p:cTn id="11" fill="hold">
                            <p:stCondLst>
                              <p:cond delay="1500"/>
                            </p:stCondLst>
                            <p:childTnLst>
                              <p:par>
                                <p:cTn id="12" presetID="1" presetClass="entr" presetSubtype="0" fill="hold" grpId="0" nodeType="afterEffect">
                                  <p:stCondLst>
                                    <p:cond delay="0"/>
                                  </p:stCondLst>
                                  <p:childTnLst>
                                    <p:set>
                                      <p:cBhvr>
                                        <p:cTn id="13" dur="1" fill="hold">
                                          <p:stCondLst>
                                            <p:cond delay="999"/>
                                          </p:stCondLst>
                                        </p:cTn>
                                        <p:tgtEl>
                                          <p:spTgt spid="14"/>
                                        </p:tgtEl>
                                        <p:attrNameLst>
                                          <p:attrName>style.visibility</p:attrName>
                                        </p:attrNameLst>
                                      </p:cBhvr>
                                      <p:to>
                                        <p:strVal val="visible"/>
                                      </p:to>
                                    </p:set>
                                  </p:childTnLst>
                                </p:cTn>
                              </p:par>
                            </p:childTnLst>
                          </p:cTn>
                        </p:par>
                        <p:par>
                          <p:cTn id="14" fill="hold">
                            <p:stCondLst>
                              <p:cond delay="2500"/>
                            </p:stCondLst>
                            <p:childTnLst>
                              <p:par>
                                <p:cTn id="15" presetID="1" presetClass="entr" presetSubtype="0" fill="hold" grpId="0" nodeType="afterEffect">
                                  <p:stCondLst>
                                    <p:cond delay="0"/>
                                  </p:stCondLst>
                                  <p:childTnLst>
                                    <p:set>
                                      <p:cBhvr>
                                        <p:cTn id="16" dur="1" fill="hold">
                                          <p:stCondLst>
                                            <p:cond delay="999"/>
                                          </p:stCondLst>
                                        </p:cTn>
                                        <p:tgtEl>
                                          <p:spTgt spid="15"/>
                                        </p:tgtEl>
                                        <p:attrNameLst>
                                          <p:attrName>style.visibility</p:attrName>
                                        </p:attrNameLst>
                                      </p:cBhvr>
                                      <p:to>
                                        <p:strVal val="visibl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16"/>
                                        </p:tgtEl>
                                        <p:attrNameLst>
                                          <p:attrName>style.visibility</p:attrName>
                                        </p:attrNameLst>
                                      </p:cBhvr>
                                      <p:to>
                                        <p:strVal val="visible"/>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999"/>
                                          </p:stCondLst>
                                        </p:cTn>
                                        <p:tgtEl>
                                          <p:spTgt spid="17"/>
                                        </p:tgtEl>
                                        <p:attrNameLst>
                                          <p:attrName>style.visibility</p:attrName>
                                        </p:attrNameLst>
                                      </p:cBhvr>
                                      <p:to>
                                        <p:strVal val="visible"/>
                                      </p:to>
                                    </p:set>
                                  </p:childTnLst>
                                </p:cTn>
                              </p:par>
                            </p:childTnLst>
                          </p:cTn>
                        </p:par>
                        <p:par>
                          <p:cTn id="23" fill="hold">
                            <p:stCondLst>
                              <p:cond delay="5500"/>
                            </p:stCondLst>
                            <p:childTnLst>
                              <p:par>
                                <p:cTn id="24" presetID="1" presetClass="entr" presetSubtype="0" fill="hold" grpId="0" nodeType="afterEffect">
                                  <p:stCondLst>
                                    <p:cond delay="0"/>
                                  </p:stCondLst>
                                  <p:childTnLst>
                                    <p:set>
                                      <p:cBhvr>
                                        <p:cTn id="25" dur="1" fill="hold">
                                          <p:stCondLst>
                                            <p:cond delay="999"/>
                                          </p:stCondLst>
                                        </p:cTn>
                                        <p:tgtEl>
                                          <p:spTgt spid="18"/>
                                        </p:tgtEl>
                                        <p:attrNameLst>
                                          <p:attrName>style.visibility</p:attrName>
                                        </p:attrNameLst>
                                      </p:cBhvr>
                                      <p:to>
                                        <p:strVal val="visible"/>
                                      </p:to>
                                    </p:set>
                                  </p:childTnLst>
                                </p:cTn>
                              </p:par>
                            </p:childTnLst>
                          </p:cTn>
                        </p:par>
                        <p:par>
                          <p:cTn id="26" fill="hold">
                            <p:stCondLst>
                              <p:cond delay="6500"/>
                            </p:stCondLst>
                            <p:childTnLst>
                              <p:par>
                                <p:cTn id="27" presetID="1" presetClass="entr" presetSubtype="0" fill="hold" grpId="0" nodeType="afterEffect">
                                  <p:stCondLst>
                                    <p:cond delay="0"/>
                                  </p:stCondLst>
                                  <p:childTnLst>
                                    <p:set>
                                      <p:cBhvr>
                                        <p:cTn id="28" dur="1" fill="hold">
                                          <p:stCondLst>
                                            <p:cond delay="999"/>
                                          </p:stCondLst>
                                        </p:cTn>
                                        <p:tgtEl>
                                          <p:spTgt spid="19"/>
                                        </p:tgtEl>
                                        <p:attrNameLst>
                                          <p:attrName>style.visibility</p:attrName>
                                        </p:attrNameLst>
                                      </p:cBhvr>
                                      <p:to>
                                        <p:strVal val="visible"/>
                                      </p:to>
                                    </p:set>
                                  </p:childTnLst>
                                </p:cTn>
                              </p:par>
                            </p:childTnLst>
                          </p:cTn>
                        </p:par>
                        <p:par>
                          <p:cTn id="29" fill="hold">
                            <p:stCondLst>
                              <p:cond delay="7500"/>
                            </p:stCondLst>
                            <p:childTnLst>
                              <p:par>
                                <p:cTn id="30" presetID="1" presetClass="entr" presetSubtype="0" fill="hold" grpId="0" nodeType="afterEffect">
                                  <p:stCondLst>
                                    <p:cond delay="0"/>
                                  </p:stCondLst>
                                  <p:childTnLst>
                                    <p:set>
                                      <p:cBhvr>
                                        <p:cTn id="31" dur="1" fill="hold">
                                          <p:stCondLst>
                                            <p:cond delay="999"/>
                                          </p:stCondLst>
                                        </p:cTn>
                                        <p:tgtEl>
                                          <p:spTgt spid="20"/>
                                        </p:tgtEl>
                                        <p:attrNameLst>
                                          <p:attrName>style.visibility</p:attrName>
                                        </p:attrNameLst>
                                      </p:cBhvr>
                                      <p:to>
                                        <p:strVal val="visible"/>
                                      </p:to>
                                    </p:set>
                                  </p:childTnLst>
                                </p:cTn>
                              </p:par>
                            </p:childTnLst>
                          </p:cTn>
                        </p:par>
                        <p:par>
                          <p:cTn id="32" fill="hold">
                            <p:stCondLst>
                              <p:cond delay="8500"/>
                            </p:stCondLst>
                            <p:childTnLst>
                              <p:par>
                                <p:cTn id="33" presetID="1" presetClass="entr" presetSubtype="0" fill="hold" grpId="0" nodeType="afterEffect">
                                  <p:stCondLst>
                                    <p:cond delay="0"/>
                                  </p:stCondLst>
                                  <p:childTnLst>
                                    <p:set>
                                      <p:cBhvr>
                                        <p:cTn id="34" dur="1" fill="hold">
                                          <p:stCondLst>
                                            <p:cond delay="999"/>
                                          </p:stCondLst>
                                        </p:cTn>
                                        <p:tgtEl>
                                          <p:spTgt spid="21"/>
                                        </p:tgtEl>
                                        <p:attrNameLst>
                                          <p:attrName>style.visibility</p:attrName>
                                        </p:attrNameLst>
                                      </p:cBhvr>
                                      <p:to>
                                        <p:strVal val="visible"/>
                                      </p:to>
                                    </p:set>
                                  </p:childTnLst>
                                </p:cTn>
                              </p:par>
                            </p:childTnLst>
                          </p:cTn>
                        </p:par>
                        <p:par>
                          <p:cTn id="35" fill="hold">
                            <p:stCondLst>
                              <p:cond delay="9500"/>
                            </p:stCondLst>
                            <p:childTnLst>
                              <p:par>
                                <p:cTn id="36" presetID="1" presetClass="entr" presetSubtype="0" fill="hold" grpId="0" nodeType="afterEffect">
                                  <p:stCondLst>
                                    <p:cond delay="0"/>
                                  </p:stCondLst>
                                  <p:childTnLst>
                                    <p:set>
                                      <p:cBhvr>
                                        <p:cTn id="37" dur="1" fill="hold">
                                          <p:stCondLst>
                                            <p:cond delay="999"/>
                                          </p:stCondLst>
                                        </p:cTn>
                                        <p:tgtEl>
                                          <p:spTgt spid="22"/>
                                        </p:tgtEl>
                                        <p:attrNameLst>
                                          <p:attrName>style.visibility</p:attrName>
                                        </p:attrNameLst>
                                      </p:cBhvr>
                                      <p:to>
                                        <p:strVal val="visible"/>
                                      </p:to>
                                    </p:set>
                                  </p:childTnLst>
                                </p:cTn>
                              </p:par>
                            </p:childTnLst>
                          </p:cTn>
                        </p:par>
                        <p:par>
                          <p:cTn id="38" fill="hold">
                            <p:stCondLst>
                              <p:cond delay="10500"/>
                            </p:stCondLst>
                            <p:childTnLst>
                              <p:par>
                                <p:cTn id="39" presetID="1" presetClass="entr" presetSubtype="0" fill="hold" grpId="0" nodeType="afterEffect">
                                  <p:stCondLst>
                                    <p:cond delay="0"/>
                                  </p:stCondLst>
                                  <p:childTnLst>
                                    <p:set>
                                      <p:cBhvr>
                                        <p:cTn id="40" dur="1" fill="hold">
                                          <p:stCondLst>
                                            <p:cond delay="999"/>
                                          </p:stCondLst>
                                        </p:cTn>
                                        <p:tgtEl>
                                          <p:spTgt spid="23"/>
                                        </p:tgtEl>
                                        <p:attrNameLst>
                                          <p:attrName>style.visibility</p:attrName>
                                        </p:attrNameLst>
                                      </p:cBhvr>
                                      <p:to>
                                        <p:strVal val="visible"/>
                                      </p:to>
                                    </p:set>
                                  </p:childTnLst>
                                </p:cTn>
                              </p:par>
                            </p:childTnLst>
                          </p:cTn>
                        </p:par>
                        <p:par>
                          <p:cTn id="41" fill="hold">
                            <p:stCondLst>
                              <p:cond delay="11500"/>
                            </p:stCondLst>
                            <p:childTnLst>
                              <p:par>
                                <p:cTn id="42" presetID="1" presetClass="entr" presetSubtype="0" fill="hold" grpId="0" nodeType="afterEffect">
                                  <p:stCondLst>
                                    <p:cond delay="0"/>
                                  </p:stCondLst>
                                  <p:childTnLst>
                                    <p:set>
                                      <p:cBhvr>
                                        <p:cTn id="43" dur="1" fill="hold">
                                          <p:stCondLst>
                                            <p:cond delay="999"/>
                                          </p:stCondLst>
                                        </p:cTn>
                                        <p:tgtEl>
                                          <p:spTgt spid="24"/>
                                        </p:tgtEl>
                                        <p:attrNameLst>
                                          <p:attrName>style.visibility</p:attrName>
                                        </p:attrNameLst>
                                      </p:cBhvr>
                                      <p:to>
                                        <p:strVal val="visible"/>
                                      </p:to>
                                    </p:set>
                                  </p:childTnLst>
                                </p:cTn>
                              </p:par>
                            </p:childTnLst>
                          </p:cTn>
                        </p:par>
                        <p:par>
                          <p:cTn id="44" fill="hold">
                            <p:stCondLst>
                              <p:cond delay="12500"/>
                            </p:stCondLst>
                            <p:childTnLst>
                              <p:par>
                                <p:cTn id="45" presetID="1" presetClass="entr" presetSubtype="0" fill="hold" grpId="0" nodeType="afterEffect">
                                  <p:stCondLst>
                                    <p:cond delay="0"/>
                                  </p:stCondLst>
                                  <p:childTnLst>
                                    <p:set>
                                      <p:cBhvr>
                                        <p:cTn id="46" dur="1" fill="hold">
                                          <p:stCondLst>
                                            <p:cond delay="999"/>
                                          </p:stCondLst>
                                        </p:cTn>
                                        <p:tgtEl>
                                          <p:spTgt spid="25"/>
                                        </p:tgtEl>
                                        <p:attrNameLst>
                                          <p:attrName>style.visibility</p:attrName>
                                        </p:attrNameLst>
                                      </p:cBhvr>
                                      <p:to>
                                        <p:strVal val="visible"/>
                                      </p:to>
                                    </p:set>
                                  </p:childTnLst>
                                </p:cTn>
                              </p:par>
                            </p:childTnLst>
                          </p:cTn>
                        </p:par>
                        <p:par>
                          <p:cTn id="47" fill="hold">
                            <p:stCondLst>
                              <p:cond delay="13500"/>
                            </p:stCondLst>
                            <p:childTnLst>
                              <p:par>
                                <p:cTn id="48" presetID="1" presetClass="entr" presetSubtype="0" fill="hold" grpId="0" nodeType="afterEffect">
                                  <p:stCondLst>
                                    <p:cond delay="0"/>
                                  </p:stCondLst>
                                  <p:childTnLst>
                                    <p:set>
                                      <p:cBhvr>
                                        <p:cTn id="49" dur="1" fill="hold">
                                          <p:stCondLst>
                                            <p:cond delay="999"/>
                                          </p:stCondLst>
                                        </p:cTn>
                                        <p:tgtEl>
                                          <p:spTgt spid="26"/>
                                        </p:tgtEl>
                                        <p:attrNameLst>
                                          <p:attrName>style.visibility</p:attrName>
                                        </p:attrNameLst>
                                      </p:cBhvr>
                                      <p:to>
                                        <p:strVal val="visible"/>
                                      </p:to>
                                    </p:set>
                                  </p:childTnLst>
                                </p:cTn>
                              </p:par>
                            </p:childTnLst>
                          </p:cTn>
                        </p:par>
                        <p:par>
                          <p:cTn id="50" fill="hold">
                            <p:stCondLst>
                              <p:cond delay="14500"/>
                            </p:stCondLst>
                            <p:childTnLst>
                              <p:par>
                                <p:cTn id="51" presetID="1" presetClass="entr" presetSubtype="0" fill="hold" grpId="0" nodeType="afterEffect">
                                  <p:stCondLst>
                                    <p:cond delay="0"/>
                                  </p:stCondLst>
                                  <p:childTnLst>
                                    <p:set>
                                      <p:cBhvr>
                                        <p:cTn id="52" dur="1" fill="hold">
                                          <p:stCondLst>
                                            <p:cond delay="999"/>
                                          </p:stCondLst>
                                        </p:cTn>
                                        <p:tgtEl>
                                          <p:spTgt spid="27"/>
                                        </p:tgtEl>
                                        <p:attrNameLst>
                                          <p:attrName>style.visibility</p:attrName>
                                        </p:attrNameLst>
                                      </p:cBhvr>
                                      <p:to>
                                        <p:strVal val="visible"/>
                                      </p:to>
                                    </p:set>
                                  </p:childTnLst>
                                </p:cTn>
                              </p:par>
                            </p:childTnLst>
                          </p:cTn>
                        </p:par>
                        <p:par>
                          <p:cTn id="53" fill="hold">
                            <p:stCondLst>
                              <p:cond delay="15500"/>
                            </p:stCondLst>
                            <p:childTnLst>
                              <p:par>
                                <p:cTn id="54" presetID="1" presetClass="entr" presetSubtype="0" fill="hold" grpId="0" nodeType="afterEffect">
                                  <p:stCondLst>
                                    <p:cond delay="0"/>
                                  </p:stCondLst>
                                  <p:childTnLst>
                                    <p:set>
                                      <p:cBhvr>
                                        <p:cTn id="55" dur="1" fill="hold">
                                          <p:stCondLst>
                                            <p:cond delay="999"/>
                                          </p:stCondLst>
                                        </p:cTn>
                                        <p:tgtEl>
                                          <p:spTgt spid="28"/>
                                        </p:tgtEl>
                                        <p:attrNameLst>
                                          <p:attrName>style.visibility</p:attrName>
                                        </p:attrNameLst>
                                      </p:cBhvr>
                                      <p:to>
                                        <p:strVal val="visible"/>
                                      </p:to>
                                    </p:set>
                                  </p:childTnLst>
                                </p:cTn>
                              </p:par>
                            </p:childTnLst>
                          </p:cTn>
                        </p:par>
                        <p:par>
                          <p:cTn id="56" fill="hold">
                            <p:stCondLst>
                              <p:cond delay="16500"/>
                            </p:stCondLst>
                            <p:childTnLst>
                              <p:par>
                                <p:cTn id="57" presetID="1" presetClass="entr" presetSubtype="0" fill="hold" grpId="0" nodeType="afterEffect">
                                  <p:stCondLst>
                                    <p:cond delay="0"/>
                                  </p:stCondLst>
                                  <p:childTnLst>
                                    <p:set>
                                      <p:cBhvr>
                                        <p:cTn id="58" dur="1" fill="hold">
                                          <p:stCondLst>
                                            <p:cond delay="999"/>
                                          </p:stCondLst>
                                        </p:cTn>
                                        <p:tgtEl>
                                          <p:spTgt spid="29"/>
                                        </p:tgtEl>
                                        <p:attrNameLst>
                                          <p:attrName>style.visibility</p:attrName>
                                        </p:attrNameLst>
                                      </p:cBhvr>
                                      <p:to>
                                        <p:strVal val="visible"/>
                                      </p:to>
                                    </p:set>
                                  </p:childTnLst>
                                </p:cTn>
                              </p:par>
                            </p:childTnLst>
                          </p:cTn>
                        </p:par>
                        <p:par>
                          <p:cTn id="59" fill="hold">
                            <p:stCondLst>
                              <p:cond delay="17500"/>
                            </p:stCondLst>
                            <p:childTnLst>
                              <p:par>
                                <p:cTn id="60" presetID="1" presetClass="entr" presetSubtype="0" fill="hold" grpId="0" nodeType="afterEffect">
                                  <p:stCondLst>
                                    <p:cond delay="0"/>
                                  </p:stCondLst>
                                  <p:childTnLst>
                                    <p:set>
                                      <p:cBhvr>
                                        <p:cTn id="61" dur="1" fill="hold">
                                          <p:stCondLst>
                                            <p:cond delay="999"/>
                                          </p:stCondLst>
                                        </p:cTn>
                                        <p:tgtEl>
                                          <p:spTgt spid="30"/>
                                        </p:tgtEl>
                                        <p:attrNameLst>
                                          <p:attrName>style.visibility</p:attrName>
                                        </p:attrNameLst>
                                      </p:cBhvr>
                                      <p:to>
                                        <p:strVal val="visible"/>
                                      </p:to>
                                    </p:set>
                                  </p:childTnLst>
                                </p:cTn>
                              </p:par>
                            </p:childTnLst>
                          </p:cTn>
                        </p:par>
                        <p:par>
                          <p:cTn id="62" fill="hold">
                            <p:stCondLst>
                              <p:cond delay="18500"/>
                            </p:stCondLst>
                            <p:childTnLst>
                              <p:par>
                                <p:cTn id="63" presetID="1" presetClass="entr" presetSubtype="0" fill="hold" grpId="0" nodeType="afterEffect">
                                  <p:stCondLst>
                                    <p:cond delay="0"/>
                                  </p:stCondLst>
                                  <p:childTnLst>
                                    <p:set>
                                      <p:cBhvr>
                                        <p:cTn id="64" dur="1" fill="hold">
                                          <p:stCondLst>
                                            <p:cond delay="999"/>
                                          </p:stCondLst>
                                        </p:cTn>
                                        <p:tgtEl>
                                          <p:spTgt spid="31"/>
                                        </p:tgtEl>
                                        <p:attrNameLst>
                                          <p:attrName>style.visibility</p:attrName>
                                        </p:attrNameLst>
                                      </p:cBhvr>
                                      <p:to>
                                        <p:strVal val="visible"/>
                                      </p:to>
                                    </p:set>
                                  </p:childTnLst>
                                </p:cTn>
                              </p:par>
                            </p:childTnLst>
                          </p:cTn>
                        </p:par>
                        <p:par>
                          <p:cTn id="65" fill="hold">
                            <p:stCondLst>
                              <p:cond delay="19500"/>
                            </p:stCondLst>
                            <p:childTnLst>
                              <p:par>
                                <p:cTn id="66" presetID="1" presetClass="entr" presetSubtype="0" fill="hold" grpId="0" nodeType="afterEffect">
                                  <p:stCondLst>
                                    <p:cond delay="0"/>
                                  </p:stCondLst>
                                  <p:childTnLst>
                                    <p:set>
                                      <p:cBhvr>
                                        <p:cTn id="67" dur="1" fill="hold">
                                          <p:stCondLst>
                                            <p:cond delay="999"/>
                                          </p:stCondLst>
                                        </p:cTn>
                                        <p:tgtEl>
                                          <p:spTgt spid="32"/>
                                        </p:tgtEl>
                                        <p:attrNameLst>
                                          <p:attrName>style.visibility</p:attrName>
                                        </p:attrNameLst>
                                      </p:cBhvr>
                                      <p:to>
                                        <p:strVal val="visible"/>
                                      </p:to>
                                    </p:set>
                                  </p:childTnLst>
                                </p:cTn>
                              </p:par>
                            </p:childTnLst>
                          </p:cTn>
                        </p:par>
                        <p:par>
                          <p:cTn id="68" fill="hold">
                            <p:stCondLst>
                              <p:cond delay="20500"/>
                            </p:stCondLst>
                            <p:childTnLst>
                              <p:par>
                                <p:cTn id="69" presetID="1" presetClass="entr" presetSubtype="0" fill="hold" grpId="0" nodeType="afterEffect">
                                  <p:stCondLst>
                                    <p:cond delay="0"/>
                                  </p:stCondLst>
                                  <p:childTnLst>
                                    <p:set>
                                      <p:cBhvr>
                                        <p:cTn id="70" dur="1" fill="hold">
                                          <p:stCondLst>
                                            <p:cond delay="999"/>
                                          </p:stCondLst>
                                        </p:cTn>
                                        <p:tgtEl>
                                          <p:spTgt spid="33"/>
                                        </p:tgtEl>
                                        <p:attrNameLst>
                                          <p:attrName>style.visibility</p:attrName>
                                        </p:attrNameLst>
                                      </p:cBhvr>
                                      <p:to>
                                        <p:strVal val="visible"/>
                                      </p:to>
                                    </p:set>
                                  </p:childTnLst>
                                </p:cTn>
                              </p:par>
                            </p:childTnLst>
                          </p:cTn>
                        </p:par>
                        <p:par>
                          <p:cTn id="71" fill="hold">
                            <p:stCondLst>
                              <p:cond delay="21500"/>
                            </p:stCondLst>
                            <p:childTnLst>
                              <p:par>
                                <p:cTn id="72" presetID="1" presetClass="entr" presetSubtype="0" fill="hold" grpId="0" nodeType="afterEffect">
                                  <p:stCondLst>
                                    <p:cond delay="0"/>
                                  </p:stCondLst>
                                  <p:childTnLst>
                                    <p:set>
                                      <p:cBhvr>
                                        <p:cTn id="73" dur="1" fill="hold">
                                          <p:stCondLst>
                                            <p:cond delay="999"/>
                                          </p:stCondLst>
                                        </p:cTn>
                                        <p:tgtEl>
                                          <p:spTgt spid="34"/>
                                        </p:tgtEl>
                                        <p:attrNameLst>
                                          <p:attrName>style.visibility</p:attrName>
                                        </p:attrNameLst>
                                      </p:cBhvr>
                                      <p:to>
                                        <p:strVal val="visible"/>
                                      </p:to>
                                    </p:set>
                                  </p:childTnLst>
                                </p:cTn>
                              </p:par>
                            </p:childTnLst>
                          </p:cTn>
                        </p:par>
                        <p:par>
                          <p:cTn id="74" fill="hold">
                            <p:stCondLst>
                              <p:cond delay="22500"/>
                            </p:stCondLst>
                            <p:childTnLst>
                              <p:par>
                                <p:cTn id="75" presetID="1" presetClass="entr" presetSubtype="0" fill="hold" grpId="0" nodeType="afterEffect">
                                  <p:stCondLst>
                                    <p:cond delay="0"/>
                                  </p:stCondLst>
                                  <p:childTnLst>
                                    <p:set>
                                      <p:cBhvr>
                                        <p:cTn id="76" dur="1" fill="hold">
                                          <p:stCondLst>
                                            <p:cond delay="999"/>
                                          </p:stCondLst>
                                        </p:cTn>
                                        <p:tgtEl>
                                          <p:spTgt spid="35"/>
                                        </p:tgtEl>
                                        <p:attrNameLst>
                                          <p:attrName>style.visibility</p:attrName>
                                        </p:attrNameLst>
                                      </p:cBhvr>
                                      <p:to>
                                        <p:strVal val="visible"/>
                                      </p:to>
                                    </p:set>
                                  </p:childTnLst>
                                </p:cTn>
                              </p:par>
                            </p:childTnLst>
                          </p:cTn>
                        </p:par>
                        <p:par>
                          <p:cTn id="77" fill="hold">
                            <p:stCondLst>
                              <p:cond delay="23500"/>
                            </p:stCondLst>
                            <p:childTnLst>
                              <p:par>
                                <p:cTn id="78" presetID="1" presetClass="entr" presetSubtype="0" fill="hold" grpId="0" nodeType="afterEffect">
                                  <p:stCondLst>
                                    <p:cond delay="0"/>
                                  </p:stCondLst>
                                  <p:childTnLst>
                                    <p:set>
                                      <p:cBhvr>
                                        <p:cTn id="79" dur="1" fill="hold">
                                          <p:stCondLst>
                                            <p:cond delay="999"/>
                                          </p:stCondLst>
                                        </p:cTn>
                                        <p:tgtEl>
                                          <p:spTgt spid="36"/>
                                        </p:tgtEl>
                                        <p:attrNameLst>
                                          <p:attrName>style.visibility</p:attrName>
                                        </p:attrNameLst>
                                      </p:cBhvr>
                                      <p:to>
                                        <p:strVal val="visible"/>
                                      </p:to>
                                    </p:set>
                                  </p:childTnLst>
                                </p:cTn>
                              </p:par>
                            </p:childTnLst>
                          </p:cTn>
                        </p:par>
                        <p:par>
                          <p:cTn id="80" fill="hold">
                            <p:stCondLst>
                              <p:cond delay="24500"/>
                            </p:stCondLst>
                            <p:childTnLst>
                              <p:par>
                                <p:cTn id="81" presetID="1" presetClass="entr" presetSubtype="0" fill="hold" grpId="0" nodeType="afterEffect">
                                  <p:stCondLst>
                                    <p:cond delay="0"/>
                                  </p:stCondLst>
                                  <p:childTnLst>
                                    <p:set>
                                      <p:cBhvr>
                                        <p:cTn id="82" dur="1" fill="hold">
                                          <p:stCondLst>
                                            <p:cond delay="999"/>
                                          </p:stCondLst>
                                        </p:cTn>
                                        <p:tgtEl>
                                          <p:spTgt spid="37"/>
                                        </p:tgtEl>
                                        <p:attrNameLst>
                                          <p:attrName>style.visibility</p:attrName>
                                        </p:attrNameLst>
                                      </p:cBhvr>
                                      <p:to>
                                        <p:strVal val="visible"/>
                                      </p:to>
                                    </p:set>
                                  </p:childTnLst>
                                </p:cTn>
                              </p:par>
                            </p:childTnLst>
                          </p:cTn>
                        </p:par>
                        <p:par>
                          <p:cTn id="83" fill="hold">
                            <p:stCondLst>
                              <p:cond delay="25500"/>
                            </p:stCondLst>
                            <p:childTnLst>
                              <p:par>
                                <p:cTn id="84" presetID="1" presetClass="entr" presetSubtype="0" fill="hold" grpId="0" nodeType="afterEffect">
                                  <p:stCondLst>
                                    <p:cond delay="0"/>
                                  </p:stCondLst>
                                  <p:childTnLst>
                                    <p:set>
                                      <p:cBhvr>
                                        <p:cTn id="85" dur="1" fill="hold">
                                          <p:stCondLst>
                                            <p:cond delay="999"/>
                                          </p:stCondLst>
                                        </p:cTn>
                                        <p:tgtEl>
                                          <p:spTgt spid="38"/>
                                        </p:tgtEl>
                                        <p:attrNameLst>
                                          <p:attrName>style.visibility</p:attrName>
                                        </p:attrNameLst>
                                      </p:cBhvr>
                                      <p:to>
                                        <p:strVal val="visible"/>
                                      </p:to>
                                    </p:set>
                                  </p:childTnLst>
                                </p:cTn>
                              </p:par>
                            </p:childTnLst>
                          </p:cTn>
                        </p:par>
                        <p:par>
                          <p:cTn id="86" fill="hold">
                            <p:stCondLst>
                              <p:cond delay="26500"/>
                            </p:stCondLst>
                            <p:childTnLst>
                              <p:par>
                                <p:cTn id="87" presetID="1" presetClass="entr" presetSubtype="0" fill="hold" grpId="0" nodeType="afterEffect">
                                  <p:stCondLst>
                                    <p:cond delay="0"/>
                                  </p:stCondLst>
                                  <p:childTnLst>
                                    <p:set>
                                      <p:cBhvr>
                                        <p:cTn id="88" dur="1" fill="hold">
                                          <p:stCondLst>
                                            <p:cond delay="999"/>
                                          </p:stCondLst>
                                        </p:cTn>
                                        <p:tgtEl>
                                          <p:spTgt spid="39"/>
                                        </p:tgtEl>
                                        <p:attrNameLst>
                                          <p:attrName>style.visibility</p:attrName>
                                        </p:attrNameLst>
                                      </p:cBhvr>
                                      <p:to>
                                        <p:strVal val="visible"/>
                                      </p:to>
                                    </p:set>
                                  </p:childTnLst>
                                </p:cTn>
                              </p:par>
                            </p:childTnLst>
                          </p:cTn>
                        </p:par>
                        <p:par>
                          <p:cTn id="89" fill="hold">
                            <p:stCondLst>
                              <p:cond delay="27500"/>
                            </p:stCondLst>
                            <p:childTnLst>
                              <p:par>
                                <p:cTn id="90" presetID="1" presetClass="entr" presetSubtype="0" fill="hold" grpId="0" nodeType="afterEffect">
                                  <p:stCondLst>
                                    <p:cond delay="0"/>
                                  </p:stCondLst>
                                  <p:childTnLst>
                                    <p:set>
                                      <p:cBhvr>
                                        <p:cTn id="91" dur="1" fill="hold">
                                          <p:stCondLst>
                                            <p:cond delay="999"/>
                                          </p:stCondLst>
                                        </p:cTn>
                                        <p:tgtEl>
                                          <p:spTgt spid="40"/>
                                        </p:tgtEl>
                                        <p:attrNameLst>
                                          <p:attrName>style.visibility</p:attrName>
                                        </p:attrNameLst>
                                      </p:cBhvr>
                                      <p:to>
                                        <p:strVal val="visible"/>
                                      </p:to>
                                    </p:set>
                                  </p:childTnLst>
                                </p:cTn>
                              </p:par>
                            </p:childTnLst>
                          </p:cTn>
                        </p:par>
                        <p:par>
                          <p:cTn id="92" fill="hold">
                            <p:stCondLst>
                              <p:cond delay="28500"/>
                            </p:stCondLst>
                            <p:childTnLst>
                              <p:par>
                                <p:cTn id="93" presetID="1" presetClass="entr" presetSubtype="0" fill="hold" grpId="0" nodeType="afterEffect">
                                  <p:stCondLst>
                                    <p:cond delay="0"/>
                                  </p:stCondLst>
                                  <p:childTnLst>
                                    <p:set>
                                      <p:cBhvr>
                                        <p:cTn id="94" dur="1" fill="hold">
                                          <p:stCondLst>
                                            <p:cond delay="999"/>
                                          </p:stCondLst>
                                        </p:cTn>
                                        <p:tgtEl>
                                          <p:spTgt spid="41"/>
                                        </p:tgtEl>
                                        <p:attrNameLst>
                                          <p:attrName>style.visibility</p:attrName>
                                        </p:attrNameLst>
                                      </p:cBhvr>
                                      <p:to>
                                        <p:strVal val="visible"/>
                                      </p:to>
                                    </p:set>
                                  </p:childTnLst>
                                </p:cTn>
                              </p:par>
                            </p:childTnLst>
                          </p:cTn>
                        </p:par>
                        <p:par>
                          <p:cTn id="95" fill="hold">
                            <p:stCondLst>
                              <p:cond delay="29500"/>
                            </p:stCondLst>
                            <p:childTnLst>
                              <p:par>
                                <p:cTn id="96" presetID="1" presetClass="entr" presetSubtype="0" fill="hold" grpId="0" nodeType="afterEffect">
                                  <p:stCondLst>
                                    <p:cond delay="0"/>
                                  </p:stCondLst>
                                  <p:childTnLst>
                                    <p:set>
                                      <p:cBhvr>
                                        <p:cTn id="97" dur="1" fill="hold">
                                          <p:stCondLst>
                                            <p:cond delay="999"/>
                                          </p:stCondLst>
                                        </p:cTn>
                                        <p:tgtEl>
                                          <p:spTgt spid="42"/>
                                        </p:tgtEl>
                                        <p:attrNameLst>
                                          <p:attrName>style.visibility</p:attrName>
                                        </p:attrNameLst>
                                      </p:cBhvr>
                                      <p:to>
                                        <p:strVal val="visible"/>
                                      </p:to>
                                    </p:set>
                                  </p:childTnLst>
                                </p:cTn>
                              </p:par>
                            </p:childTnLst>
                          </p:cTn>
                        </p:par>
                        <p:par>
                          <p:cTn id="98" fill="hold">
                            <p:stCondLst>
                              <p:cond delay="30500"/>
                            </p:stCondLst>
                            <p:childTnLst>
                              <p:par>
                                <p:cTn id="99" presetID="1" presetClass="entr" presetSubtype="0" fill="hold" grpId="0" nodeType="afterEffect">
                                  <p:stCondLst>
                                    <p:cond delay="0"/>
                                  </p:stCondLst>
                                  <p:childTnLst>
                                    <p:set>
                                      <p:cBhvr>
                                        <p:cTn id="100" dur="1" fill="hold">
                                          <p:stCondLst>
                                            <p:cond delay="999"/>
                                          </p:stCondLst>
                                        </p:cTn>
                                        <p:tgtEl>
                                          <p:spTgt spid="43"/>
                                        </p:tgtEl>
                                        <p:attrNameLst>
                                          <p:attrName>style.visibility</p:attrName>
                                        </p:attrNameLst>
                                      </p:cBhvr>
                                      <p:to>
                                        <p:strVal val="visible"/>
                                      </p:to>
                                    </p:set>
                                  </p:childTnLst>
                                </p:cTn>
                              </p:par>
                            </p:childTnLst>
                          </p:cTn>
                        </p:par>
                        <p:par>
                          <p:cTn id="101" fill="hold">
                            <p:stCondLst>
                              <p:cond delay="31500"/>
                            </p:stCondLst>
                            <p:childTnLst>
                              <p:par>
                                <p:cTn id="102" presetID="1" presetClass="entr" presetSubtype="0" fill="hold" grpId="0" nodeType="afterEffect">
                                  <p:stCondLst>
                                    <p:cond delay="0"/>
                                  </p:stCondLst>
                                  <p:childTnLst>
                                    <p:set>
                                      <p:cBhvr>
                                        <p:cTn id="103" dur="1" fill="hold">
                                          <p:stCondLst>
                                            <p:cond delay="999"/>
                                          </p:stCondLst>
                                        </p:cTn>
                                        <p:tgtEl>
                                          <p:spTgt spid="44"/>
                                        </p:tgtEl>
                                        <p:attrNameLst>
                                          <p:attrName>style.visibility</p:attrName>
                                        </p:attrNameLst>
                                      </p:cBhvr>
                                      <p:to>
                                        <p:strVal val="visible"/>
                                      </p:to>
                                    </p:set>
                                  </p:childTnLst>
                                  <p:subTnLst>
                                    <p:audio>
                                      <p:cMediaNode>
                                        <p:cTn display="0" masterRel="sameClick">
                                          <p:stCondLst>
                                            <p:cond evt="begin" delay="0">
                                              <p:tn val="102"/>
                                            </p:cond>
                                          </p:stCondLst>
                                          <p:endCondLst>
                                            <p:cond evt="onStopAudio" delay="0">
                                              <p:tgtEl>
                                                <p:sldTgt/>
                                              </p:tgtEl>
                                            </p:cond>
                                          </p:endCondLst>
                                        </p:cTn>
                                        <p:tgtEl>
                                          <p:sndTgt r:embed="rId2" name="alarm clock.wav"/>
                                        </p:tgtEl>
                                      </p:cMediaNode>
                                    </p:audio>
                                  </p:subTnLst>
                                </p:cTn>
                              </p:par>
                            </p:childTnLst>
                          </p:cTn>
                        </p:par>
                      </p:childTnLst>
                    </p:cTn>
                  </p:par>
                </p:childTnLst>
              </p:cTn>
              <p:nextCondLst>
                <p:cond evt="onClick" delay="0">
                  <p:tgtEl>
                    <p:spTgt spid="12"/>
                  </p:tgtEl>
                </p:cond>
              </p:nextCondLst>
            </p:seq>
          </p:childTnLst>
        </p:cTn>
      </p:par>
    </p:tnLst>
    <p:bldLst>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764</TotalTime>
  <Words>1419</Words>
  <Application>Microsoft Office PowerPoint</Application>
  <PresentationFormat>Widescreen</PresentationFormat>
  <Paragraphs>344</Paragraphs>
  <Slides>24</Slides>
  <Notes>9</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24</vt:i4>
      </vt:variant>
    </vt:vector>
  </HeadingPairs>
  <TitlesOfParts>
    <vt:vector size="31" baseType="lpstr">
      <vt:lpstr>等线</vt:lpstr>
      <vt:lpstr>Arial</vt:lpstr>
      <vt:lpstr>Calibri</vt:lpstr>
      <vt:lpstr>Calibri Light</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THANG TRUONG</cp:lastModifiedBy>
  <cp:revision>36</cp:revision>
  <dcterms:created xsi:type="dcterms:W3CDTF">2017-08-18T03:02:00Z</dcterms:created>
  <dcterms:modified xsi:type="dcterms:W3CDTF">2023-12-18T13:27:53Z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