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7" r:id="rId3"/>
    <p:sldMasterId id="2147483701" r:id="rId4"/>
  </p:sldMasterIdLst>
  <p:notesMasterIdLst>
    <p:notesMasterId r:id="rId21"/>
  </p:notesMasterIdLst>
  <p:sldIdLst>
    <p:sldId id="261" r:id="rId5"/>
    <p:sldId id="318" r:id="rId6"/>
    <p:sldId id="275" r:id="rId7"/>
    <p:sldId id="264" r:id="rId8"/>
    <p:sldId id="2007577082" r:id="rId9"/>
    <p:sldId id="2007577091" r:id="rId10"/>
    <p:sldId id="259" r:id="rId11"/>
    <p:sldId id="258" r:id="rId12"/>
    <p:sldId id="2007577085" r:id="rId13"/>
    <p:sldId id="2007577092" r:id="rId14"/>
    <p:sldId id="2007577086" r:id="rId15"/>
    <p:sldId id="263" r:id="rId16"/>
    <p:sldId id="265" r:id="rId17"/>
    <p:sldId id="2007577089" r:id="rId18"/>
    <p:sldId id="3345" r:id="rId19"/>
    <p:sldId id="269" r:id="rId20"/>
  </p:sldIdLst>
  <p:sldSz cx="18288000" cy="10287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Lato Light" panose="020F0502020204030203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EA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03210-C5D5-402E-88F9-139670A8C09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B5E62-4530-4AA7-878A-3EF55C2FA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5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5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017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017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8A71EA-659E-473A-8FF0-CAF56FF7BBC9}" type="slidenum">
              <a:rPr lang="zh-CN" altLang="en-US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6E6651A-D473-4A27-AF15-BDB377607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531EA7C-6625-4C1A-BF2F-21B9F3C4550E}"/>
              </a:ext>
            </a:extLst>
          </p:cNvPr>
          <p:cNvSpPr/>
          <p:nvPr userDrawn="1"/>
        </p:nvSpPr>
        <p:spPr>
          <a:xfrm>
            <a:off x="526646" y="571499"/>
            <a:ext cx="17234706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18764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4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043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433">
                <a:defRPr/>
              </a:pPr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043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043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43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7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96233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158307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737764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22463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47499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14395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36264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7916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89784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413026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8137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56915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662942"/>
            <a:ext cx="6553200" cy="4625346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62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32059" y="5702178"/>
            <a:ext cx="6767946" cy="64767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3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32059" y="6577876"/>
            <a:ext cx="6767946" cy="34267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62751" y="7226737"/>
            <a:ext cx="6732059" cy="23053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4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2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3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45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84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2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10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07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44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24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" y="0"/>
            <a:ext cx="182820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7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0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spd="slow" advClick="0" advTm="2000">
    <p:randomBar dir="vert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2.png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audio" Target="../media/media3.wav"/><Relationship Id="rId16" Type="http://schemas.openxmlformats.org/officeDocument/2006/relationships/image" Target="../media/image28.png"/><Relationship Id="rId1" Type="http://schemas.microsoft.com/office/2007/relationships/media" Target="../media/media3.wav"/><Relationship Id="rId6" Type="http://schemas.microsoft.com/office/2007/relationships/hdphoto" Target="../media/hdphoto15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14.png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43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slide" Target="slide13.xml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8.wdp"/><Relationship Id="rId11" Type="http://schemas.openxmlformats.org/officeDocument/2006/relationships/image" Target="../media/image26.jpeg"/><Relationship Id="rId5" Type="http://schemas.openxmlformats.org/officeDocument/2006/relationships/image" Target="../media/image46.png"/><Relationship Id="rId10" Type="http://schemas.openxmlformats.org/officeDocument/2006/relationships/image" Target="../media/image14.png"/><Relationship Id="rId4" Type="http://schemas.openxmlformats.org/officeDocument/2006/relationships/image" Target="../media/image45.jpe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slide" Target="slide13.xml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6.jpeg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slide" Target="slide13.xml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image" Target="../media/image14.png"/><Relationship Id="rId2" Type="http://schemas.openxmlformats.org/officeDocument/2006/relationships/audio" Target="../media/media3.wav"/><Relationship Id="rId16" Type="http://schemas.openxmlformats.org/officeDocument/2006/relationships/image" Target="../media/image27.png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microsoft.com/office/2007/relationships/hdphoto" Target="../media/hdphoto5.wdp"/><Relationship Id="rId10" Type="http://schemas.microsoft.com/office/2007/relationships/hdphoto" Target="../media/hdphoto13.wdp"/><Relationship Id="rId19" Type="http://schemas.openxmlformats.org/officeDocument/2006/relationships/image" Target="../media/image29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slide" Target="slide13.xml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334967" y="9437306"/>
            <a:ext cx="18957935" cy="0"/>
          </a:xfrm>
          <a:prstGeom prst="line">
            <a:avLst/>
          </a:prstGeom>
          <a:ln w="9525" cap="rnd">
            <a:solidFill>
              <a:srgbClr val="4035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4942D-CC2A-41B0-8428-69AB987EBE13}"/>
              </a:ext>
            </a:extLst>
          </p:cNvPr>
          <p:cNvSpPr txBox="1"/>
          <p:nvPr/>
        </p:nvSpPr>
        <p:spPr>
          <a:xfrm>
            <a:off x="7543800" y="506201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050" name="Picture 2" descr="Pin by Pi Pa on Banana | Disney characters, Character, Fictional characters">
            <a:extLst>
              <a:ext uri="{FF2B5EF4-FFF2-40B4-BE49-F238E27FC236}">
                <a16:creationId xmlns:a16="http://schemas.microsoft.com/office/drawing/2014/main" id="{A90ABD18-C7D9-454E-B381-4AA4C659A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-241812"/>
            <a:ext cx="463628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ài hát con vật - Nhạc Thiếu Nhi Hay Cho Bé - TOPKID (1)">
            <a:hlinkClick r:id="" action="ppaction://media"/>
            <a:extLst>
              <a:ext uri="{FF2B5EF4-FFF2-40B4-BE49-F238E27FC236}">
                <a16:creationId xmlns:a16="http://schemas.microsoft.com/office/drawing/2014/main" id="{03E37195-94B2-BBCB-9391-FA7DCFFB7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714500"/>
            <a:ext cx="18135599" cy="772280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2" y="7245561"/>
            <a:ext cx="3200400" cy="27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4180316" y="7026288"/>
            <a:ext cx="3648492" cy="28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2" y="7313213"/>
            <a:ext cx="3352800" cy="25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7865191" y="4790945"/>
            <a:ext cx="8302784" cy="797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61974" y="4510314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Trên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cạn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510591" y="4455873"/>
            <a:ext cx="41148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Dưới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nước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5181600" y="1638302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5600" dirty="0">
                <a:solidFill>
                  <a:srgbClr val="0033CC"/>
                </a:solidFill>
                <a:latin typeface="Calibri"/>
              </a:rPr>
              <a:t>Con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cua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sống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ở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dưới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nước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hay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trên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cạn</a:t>
            </a:r>
            <a:endParaRPr lang="en-US" sz="56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8" y="760095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5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176089" y="266701"/>
            <a:ext cx="1514168" cy="750128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6" y="1440959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>
              <a:defRPr/>
            </a:pPr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95300"/>
            <a:ext cx="182880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36850" y="6579316"/>
            <a:ext cx="3306776" cy="43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800" y="5113074"/>
            <a:ext cx="4457100" cy="44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35" y="8819389"/>
            <a:ext cx="2330843" cy="22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2" y="7061258"/>
            <a:ext cx="3649554" cy="43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98919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2" y="5448302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3068" y="1617041"/>
            <a:ext cx="9237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7341624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6" y="-429279"/>
            <a:ext cx="18363516" cy="107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11393495" y="6359776"/>
            <a:ext cx="4086155" cy="32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6210302"/>
            <a:ext cx="5197476" cy="30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003" y="-2881086"/>
            <a:ext cx="13814369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888" y="7973805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92800" y="12306300"/>
            <a:ext cx="1219200" cy="12192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74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138774" y="1638302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5600" dirty="0" err="1">
                <a:solidFill>
                  <a:srgbClr val="0033CC"/>
                </a:solidFill>
                <a:latin typeface="Calibri"/>
              </a:rPr>
              <a:t>Cá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thường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sống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ở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đâu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9574" y="4510314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Ao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hồ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978928" y="4533900"/>
            <a:ext cx="4310027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D.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Đại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dương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182866" y="4533900"/>
            <a:ext cx="3738138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Sông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suối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786681" y="4586519"/>
            <a:ext cx="350132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Cả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3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đáp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án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trên</a:t>
            </a:r>
            <a:endParaRPr lang="en-US" sz="400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5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176089" y="266701"/>
            <a:ext cx="1514168" cy="750128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6" y="1440959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>
              <a:defRPr/>
            </a:pPr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95300"/>
            <a:ext cx="182880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36850" y="6579316"/>
            <a:ext cx="3306776" cy="43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800" y="5113074"/>
            <a:ext cx="4457100" cy="44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35" y="8819389"/>
            <a:ext cx="2330843" cy="22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2" y="7061258"/>
            <a:ext cx="3649554" cy="43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2" y="5448302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8950" y="1835184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7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7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7341624"/>
            <a:ext cx="7533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6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6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85" y="1457900"/>
            <a:ext cx="14064809" cy="770648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8522" y="3751868"/>
            <a:ext cx="11964318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Vẽ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tranh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con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mà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yêu</a:t>
            </a:r>
            <a:r>
              <a:rPr lang="en-US" altLang="zh-CN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thích</a:t>
            </a:r>
            <a:endParaRPr lang="zh-CN" altLang="en-US" sz="6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181" y="2496151"/>
            <a:ext cx="8466992" cy="8466992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97" y="6409075"/>
            <a:ext cx="4380996" cy="3680036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28" y="-159650"/>
            <a:ext cx="3811961" cy="42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3574B301-8F9E-4509-8E36-DD26DFC18065}"/>
              </a:ext>
            </a:extLst>
          </p:cNvPr>
          <p:cNvGrpSpPr/>
          <p:nvPr/>
        </p:nvGrpSpPr>
        <p:grpSpPr>
          <a:xfrm>
            <a:off x="1398796" y="1543269"/>
            <a:ext cx="15766028" cy="0"/>
            <a:chOff x="1028775" y="591989"/>
            <a:chExt cx="11086097" cy="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0D1A20F-6A51-48E8-9403-E7E93FE37567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AE885DF-C1A8-48DF-B7A0-E4B73C25DB34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9389AA0-52C4-4E35-8011-479981ED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66870" r="1778" b="1500"/>
          <a:stretch/>
        </p:blipFill>
        <p:spPr>
          <a:xfrm>
            <a:off x="12081124" y="2348626"/>
            <a:ext cx="3893435" cy="3868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BDE4-6B31-46C7-8DDC-CBC9EE17F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58" t="33809" r="50296" b="34561"/>
          <a:stretch/>
        </p:blipFill>
        <p:spPr>
          <a:xfrm>
            <a:off x="2284770" y="2437004"/>
            <a:ext cx="5121276" cy="4020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9D472B-671A-4320-BA31-B73F4AD304D8}"/>
              </a:ext>
            </a:extLst>
          </p:cNvPr>
          <p:cNvSpPr txBox="1"/>
          <p:nvPr/>
        </p:nvSpPr>
        <p:spPr>
          <a:xfrm>
            <a:off x="5647149" y="983397"/>
            <a:ext cx="838069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5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EB2D81-FBA3-404B-B35F-40B0E63834E5}"/>
              </a:ext>
            </a:extLst>
          </p:cNvPr>
          <p:cNvSpPr txBox="1"/>
          <p:nvPr/>
        </p:nvSpPr>
        <p:spPr>
          <a:xfrm>
            <a:off x="705775" y="6647297"/>
            <a:ext cx="9240977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solidFill>
                  <a:srgbClr val="40C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vở bài tập</a:t>
            </a:r>
            <a:endParaRPr lang="en-US" sz="6000" b="1" dirty="0">
              <a:solidFill>
                <a:srgbClr val="40CD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514503-E580-4171-B18C-D6E51C94C273}"/>
              </a:ext>
            </a:extLst>
          </p:cNvPr>
          <p:cNvSpPr txBox="1"/>
          <p:nvPr/>
        </p:nvSpPr>
        <p:spPr>
          <a:xfrm>
            <a:off x="10187915" y="6585986"/>
            <a:ext cx="7679853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40CDAC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684253571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358" y="26041"/>
            <a:ext cx="3285797" cy="4858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7262" y="0"/>
            <a:ext cx="3953476" cy="4410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32826" y="26041"/>
            <a:ext cx="3362816" cy="47182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84065" y="-895386"/>
            <a:ext cx="216962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64197" y="-895386"/>
            <a:ext cx="1713253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65AB08-B7FA-4620-A2DA-EE460048DC9A}"/>
              </a:ext>
            </a:extLst>
          </p:cNvPr>
          <p:cNvSpPr txBox="1"/>
          <p:nvPr/>
        </p:nvSpPr>
        <p:spPr>
          <a:xfrm>
            <a:off x="404034" y="5507081"/>
            <a:ext cx="1719160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en-US" sz="75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7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tiết học sau!</a:t>
            </a:r>
            <a:endParaRPr lang="en-US" sz="7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6111E-6 -3.7037E-7 L -2.3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2289575" y="114300"/>
            <a:ext cx="13708857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97414" y="1714500"/>
            <a:ext cx="12705686" cy="2632769"/>
          </a:xfrm>
          <a:prstGeom prst="rect">
            <a:avLst/>
          </a:prstGeom>
          <a:noFill/>
        </p:spPr>
        <p:txBody>
          <a:bodyPr wrap="square" lIns="138807" tIns="69404" rIns="138807" bIns="69404">
            <a:spAutoFit/>
          </a:bodyPr>
          <a:lstStyle/>
          <a:p>
            <a:pPr algn="ctr" defTabSz="13699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399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699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13: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 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24" y="6285915"/>
            <a:ext cx="6314270" cy="2005941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12" y="6146632"/>
            <a:ext cx="2284647" cy="22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91" y="0"/>
            <a:ext cx="2077100" cy="20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707" y="6146632"/>
            <a:ext cx="2284647" cy="22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97414" y="189729"/>
            <a:ext cx="12705686" cy="1524902"/>
          </a:xfrm>
          <a:prstGeom prst="rect">
            <a:avLst/>
          </a:prstGeom>
          <a:noFill/>
        </p:spPr>
        <p:txBody>
          <a:bodyPr wrap="square" lIns="138807" tIns="69404" rIns="138807" bIns="69404">
            <a:spAutoFit/>
          </a:bodyPr>
          <a:lstStyle/>
          <a:p>
            <a:pPr algn="ctr" defTabSz="13699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99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699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46066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85" y="1457900"/>
            <a:ext cx="14064809" cy="770648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81800" y="3751868"/>
            <a:ext cx="92964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tra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cạn,dưới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181" y="2496151"/>
            <a:ext cx="8466992" cy="8466992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97" y="6409075"/>
            <a:ext cx="4380996" cy="3680036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28" y="-159650"/>
            <a:ext cx="3811961" cy="427335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0" y="9067800"/>
            <a:ext cx="1219200" cy="12192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9"/>
            <a:ext cx="182880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376"/>
            <a:ext cx="10820400" cy="39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3782" y="515423"/>
            <a:ext cx="12365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828755">
              <a:defRPr/>
            </a:pPr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 VÀ RỪNG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9000674"/>
            <a:ext cx="2139296" cy="11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059143" y="2405456"/>
            <a:ext cx="6226590" cy="622659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zh-CN" altLang="en-US" sz="8100" b="1" spc="7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02480" y="3261361"/>
            <a:ext cx="13685520" cy="5613864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3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lnSpc>
                  <a:spcPct val="114000"/>
                </a:lnSpc>
                <a:defRPr/>
              </a:pP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cạn,dưới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6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9555010" y="1411776"/>
            <a:ext cx="418415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altLang="zh-CN" sz="81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lang="en-US" altLang="zh-CN" sz="81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81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lang="zh-CN" altLang="en-US" sz="81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4309154" y="8068607"/>
            <a:ext cx="1323035" cy="1336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6886681" y="7674260"/>
            <a:ext cx="1263920" cy="12878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8760519"/>
            <a:ext cx="18288000" cy="15264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73" y="76173"/>
            <a:ext cx="2450645" cy="346647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2" y="7089928"/>
            <a:ext cx="2319755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5020186" y="5803315"/>
            <a:ext cx="4213379" cy="35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9" y="-3848100"/>
            <a:ext cx="11639550" cy="178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381270" y="1440652"/>
            <a:ext cx="102874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8100" dirty="0">
                <a:solidFill>
                  <a:srgbClr val="0033CC"/>
                </a:solidFill>
                <a:latin typeface="Calibri"/>
              </a:rPr>
              <a:t>Con </a:t>
            </a:r>
            <a:r>
              <a:rPr lang="en-US" sz="8100" dirty="0" err="1">
                <a:solidFill>
                  <a:srgbClr val="0033CC"/>
                </a:solidFill>
                <a:latin typeface="Calibri"/>
              </a:rPr>
              <a:t>rùa</a:t>
            </a:r>
            <a:r>
              <a:rPr lang="en-US" sz="81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8100" dirty="0" err="1">
                <a:solidFill>
                  <a:srgbClr val="0033CC"/>
                </a:solidFill>
                <a:latin typeface="Calibri"/>
              </a:rPr>
              <a:t>sống</a:t>
            </a:r>
            <a:r>
              <a:rPr lang="en-US" sz="8100" dirty="0">
                <a:solidFill>
                  <a:srgbClr val="0033CC"/>
                </a:solidFill>
                <a:latin typeface="Calibri"/>
              </a:rPr>
              <a:t> ở </a:t>
            </a:r>
            <a:r>
              <a:rPr lang="en-US" sz="8100" dirty="0" err="1">
                <a:solidFill>
                  <a:srgbClr val="0033CC"/>
                </a:solidFill>
                <a:latin typeface="Calibri"/>
              </a:rPr>
              <a:t>đâu</a:t>
            </a:r>
            <a:r>
              <a:rPr lang="en-US" sz="81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4510314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Trên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cạn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020800" y="4510314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Dưới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nước</a:t>
            </a:r>
            <a:endParaRPr lang="en-US" sz="400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8" y="75819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5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1176089" y="266701"/>
            <a:ext cx="1514168" cy="750128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6" y="1440959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>
              <a:defRPr/>
            </a:pPr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95300"/>
            <a:ext cx="182880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36850" y="6579316"/>
            <a:ext cx="3306776" cy="43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800" y="5113074"/>
            <a:ext cx="4457100" cy="44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35" y="8819389"/>
            <a:ext cx="2330843" cy="22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2" y="7061258"/>
            <a:ext cx="3649554" cy="43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2" y="5448302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2238971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6870785"/>
            <a:ext cx="7472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760"/>
            <a:ext cx="18288000" cy="122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28" y="6105185"/>
            <a:ext cx="2537574" cy="39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261974" y="4510314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Cá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ngựa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cái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1" y="6515100"/>
            <a:ext cx="144008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242" y="5532440"/>
            <a:ext cx="3878262" cy="38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188" y="7106640"/>
            <a:ext cx="2247266" cy="32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-4305300"/>
            <a:ext cx="128016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12572999" y="4562610"/>
            <a:ext cx="4616504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defRPr/>
            </a:pPr>
            <a:r>
              <a:rPr lang="en-US" sz="48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Cá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ngựa</a:t>
            </a:r>
            <a:r>
              <a:rPr lang="en-US" sz="48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đực</a:t>
            </a:r>
            <a:endParaRPr lang="en-US" sz="400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74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5443574" y="1638302"/>
            <a:ext cx="838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defRPr/>
            </a:pPr>
            <a:r>
              <a:rPr lang="en-US" sz="5600" dirty="0" err="1">
                <a:solidFill>
                  <a:srgbClr val="0033CC"/>
                </a:solidFill>
                <a:latin typeface="Calibri"/>
              </a:rPr>
              <a:t>Cá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ngựa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đực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hay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cá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ngựa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cái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5600" dirty="0" err="1">
                <a:solidFill>
                  <a:srgbClr val="0033CC"/>
                </a:solidFill>
                <a:latin typeface="Calibri"/>
              </a:rPr>
              <a:t>sinh</a:t>
            </a:r>
            <a:r>
              <a:rPr lang="en-US" sz="5600" dirty="0">
                <a:solidFill>
                  <a:srgbClr val="0033CC"/>
                </a:solidFill>
                <a:latin typeface="Calibri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2" y="80391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5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1176089" y="266701"/>
            <a:ext cx="1514168" cy="750128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20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20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6" y="1440959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>
                <a:defRPr/>
              </a:pPr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>
              <a:defRPr/>
            </a:pPr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95300"/>
            <a:ext cx="182880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36850" y="6579316"/>
            <a:ext cx="3306776" cy="43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800" y="5113074"/>
            <a:ext cx="4457100" cy="44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35" y="8819389"/>
            <a:ext cx="2330843" cy="22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2" y="7061258"/>
            <a:ext cx="3649554" cy="43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2" y="5448302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7085" y="1481530"/>
            <a:ext cx="88079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9505" y="6566907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288</Words>
  <Application>Microsoft Office PowerPoint</Application>
  <PresentationFormat>Custom</PresentationFormat>
  <Paragraphs>51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Lato Regular</vt:lpstr>
      <vt:lpstr>Arial</vt:lpstr>
      <vt:lpstr>Calibri</vt:lpstr>
      <vt:lpstr>等线</vt:lpstr>
      <vt:lpstr>Times New Roman</vt:lpstr>
      <vt:lpstr>Lato Light</vt:lpstr>
      <vt:lpstr>Lato Hairline</vt:lpstr>
      <vt:lpstr>Office Theme</vt:lpstr>
      <vt:lpstr>2_Office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Yellow 3D Elements Education Pitch Deck Presentation</dc:title>
  <dc:creator>ô Đ</dc:creator>
  <cp:lastModifiedBy>Administrator</cp:lastModifiedBy>
  <cp:revision>41</cp:revision>
  <dcterms:created xsi:type="dcterms:W3CDTF">2006-08-16T00:00:00Z</dcterms:created>
  <dcterms:modified xsi:type="dcterms:W3CDTF">2025-02-09T16:30:29Z</dcterms:modified>
  <dc:identifier>DAEstncD74w</dc:identifier>
</cp:coreProperties>
</file>