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</p:sldMasterIdLst>
  <p:notesMasterIdLst>
    <p:notesMasterId r:id="rId28"/>
  </p:notesMasterIdLst>
  <p:sldIdLst>
    <p:sldId id="282" r:id="rId4"/>
    <p:sldId id="289" r:id="rId5"/>
    <p:sldId id="286" r:id="rId6"/>
    <p:sldId id="287" r:id="rId7"/>
    <p:sldId id="261" r:id="rId8"/>
    <p:sldId id="262" r:id="rId9"/>
    <p:sldId id="264" r:id="rId10"/>
    <p:sldId id="288" r:id="rId11"/>
    <p:sldId id="266" r:id="rId12"/>
    <p:sldId id="268" r:id="rId13"/>
    <p:sldId id="269" r:id="rId14"/>
    <p:sldId id="270" r:id="rId15"/>
    <p:sldId id="271" r:id="rId16"/>
    <p:sldId id="284" r:id="rId17"/>
    <p:sldId id="272" r:id="rId18"/>
    <p:sldId id="273" r:id="rId19"/>
    <p:sldId id="283" r:id="rId20"/>
    <p:sldId id="285" r:id="rId21"/>
    <p:sldId id="274" r:id="rId22"/>
    <p:sldId id="275" r:id="rId23"/>
    <p:sldId id="276" r:id="rId24"/>
    <p:sldId id="277" r:id="rId25"/>
    <p:sldId id="281" r:id="rId26"/>
    <p:sldId id="280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91" d="100"/>
          <a:sy n="91" d="100"/>
        </p:scale>
        <p:origin x="121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ED333-EA02-4BA8-B99E-F40D9C24A7B9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27B99-B313-49DC-B0F0-770E27C9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2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9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25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3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58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73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62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>
                <a:defRPr/>
              </a:pPr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62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62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2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13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186" y="-1155814"/>
            <a:ext cx="6883629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186" y="-1155814"/>
            <a:ext cx="6883629" cy="9144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360" y="-1262884"/>
            <a:ext cx="6768654" cy="958937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0771" y="-573026"/>
            <a:ext cx="6967703" cy="78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950" y="-1140051"/>
            <a:ext cx="68521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1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576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600201"/>
            <a:ext cx="40576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9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3979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979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6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3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23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61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73051"/>
            <a:ext cx="511135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710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7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579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9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6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07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4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3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0086B-53FF-469D-9960-5668CB4E1C04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C67AA-2A38-41D5-86E1-AA38CC671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3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" y="0"/>
            <a:ext cx="9141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F5DE2-3D32-4EBB-BC87-35CA6B443AE1}" type="datetimeFigureOut">
              <a:rPr lang="zh-CN" altLang="en-US" smtClean="0"/>
              <a:t>2023/12/24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B2BE-07B9-48AC-9CCA-C569240978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87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ile:///D:\giao%20an%20thao%20giang\H&#204;NH%20&#7842;NH,%20&#194;M%20THANH%20-tnxh%20m&#244;i%20tr&#432;&#7901;ng%20TV-&#272;V\video%20n&#417;i%20s&#7889;ng%20con%20v&#7853;t.mp4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D:\giao%20an%20thao%20giang\H&#204;NH%20&#7842;NH,%20&#194;M%20THANH%20-tnxh%20m&#244;i%20tr&#432;&#7901;ng%20TV-&#272;V\Ch&#250;%20M&#232;o%20Con.mp4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ảnh chủ đ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0"/>
            <a:ext cx="6629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0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304800" y="152400"/>
            <a:ext cx="86868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209800" y="5334000"/>
            <a:ext cx="4495800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Trong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rừng</a:t>
            </a:r>
            <a:r>
              <a:rPr lang="en-US" sz="3500" b="1" dirty="0">
                <a:solidFill>
                  <a:schemeClr val="tx1"/>
                </a:solidFill>
              </a:rPr>
              <a:t>, </a:t>
            </a:r>
            <a:r>
              <a:rPr lang="en-US" sz="3500" b="1" dirty="0" err="1">
                <a:solidFill>
                  <a:schemeClr val="tx1"/>
                </a:solidFill>
              </a:rPr>
              <a:t>vườn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cây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8" b="52635"/>
          <a:stretch/>
        </p:blipFill>
        <p:spPr bwMode="auto">
          <a:xfrm>
            <a:off x="76200" y="152400"/>
            <a:ext cx="8991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38400" y="5334000"/>
            <a:ext cx="4572000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Ao</a:t>
            </a:r>
            <a:r>
              <a:rPr lang="en-US" sz="3500" b="1" dirty="0">
                <a:solidFill>
                  <a:schemeClr val="tx1"/>
                </a:solidFill>
              </a:rPr>
              <a:t>, </a:t>
            </a:r>
            <a:r>
              <a:rPr lang="en-US" sz="3500" b="1" dirty="0" err="1">
                <a:solidFill>
                  <a:schemeClr val="tx1"/>
                </a:solidFill>
              </a:rPr>
              <a:t>hồ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hoặc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bể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cá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cảnh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1699"/>
          <a:stretch/>
        </p:blipFill>
        <p:spPr bwMode="auto">
          <a:xfrm>
            <a:off x="533401" y="76200"/>
            <a:ext cx="8534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743200" y="5334000"/>
            <a:ext cx="4114800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Chậu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cây</a:t>
            </a:r>
            <a:r>
              <a:rPr lang="en-US" sz="3500" b="1" dirty="0">
                <a:solidFill>
                  <a:schemeClr val="tx1"/>
                </a:solidFill>
              </a:rPr>
              <a:t> ở ban </a:t>
            </a:r>
            <a:r>
              <a:rPr lang="en-US" sz="3500" b="1" dirty="0" err="1">
                <a:solidFill>
                  <a:schemeClr val="tx1"/>
                </a:solidFill>
              </a:rPr>
              <a:t>công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3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2" t="46071" r="-6393" b="-2974"/>
          <a:stretch/>
        </p:blipFill>
        <p:spPr bwMode="auto">
          <a:xfrm>
            <a:off x="533401" y="304801"/>
            <a:ext cx="8229600" cy="5105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52599" y="5620788"/>
            <a:ext cx="5671705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Vùng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đất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ngập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mặn</a:t>
            </a:r>
            <a:r>
              <a:rPr lang="en-US" sz="3500" b="1" dirty="0">
                <a:solidFill>
                  <a:schemeClr val="tx1"/>
                </a:solidFill>
              </a:rPr>
              <a:t>, </a:t>
            </a:r>
            <a:r>
              <a:rPr lang="en-US" sz="3500" b="1" dirty="0" err="1">
                <a:solidFill>
                  <a:schemeClr val="tx1"/>
                </a:solidFill>
              </a:rPr>
              <a:t>ven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biển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2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81200" y="1447800"/>
            <a:ext cx="5791200" cy="29718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5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4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915614"/>
              </p:ext>
            </p:extLst>
          </p:nvPr>
        </p:nvGraphicFramePr>
        <p:xfrm>
          <a:off x="381000" y="2209801"/>
          <a:ext cx="8229600" cy="3886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5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0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5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8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Hình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Tên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cây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Tên</a:t>
                      </a:r>
                      <a:r>
                        <a:rPr lang="en-US" sz="2200" baseline="0" dirty="0"/>
                        <a:t> con </a:t>
                      </a:r>
                      <a:r>
                        <a:rPr lang="en-US" sz="2200" baseline="0" dirty="0" err="1"/>
                        <a:t>vật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Nơi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sống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     Con </a:t>
                      </a:r>
                      <a:r>
                        <a:rPr lang="en-US" sz="2500" dirty="0" err="1"/>
                        <a:t>hươu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sao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Rừng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…………........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………………….</a:t>
                      </a:r>
                      <a:endParaRPr lang="en-US" sz="25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………………….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85800" y="762000"/>
            <a:ext cx="7696200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</a:rPr>
              <a:t>Hoàn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thành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bảng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gợi</a:t>
            </a:r>
            <a:r>
              <a:rPr lang="en-US" sz="3000" dirty="0">
                <a:solidFill>
                  <a:schemeClr val="tx1"/>
                </a:solidFill>
              </a:rPr>
              <a:t> ý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25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96976"/>
              </p:ext>
            </p:extLst>
          </p:nvPr>
        </p:nvGraphicFramePr>
        <p:xfrm>
          <a:off x="228600" y="1828800"/>
          <a:ext cx="8686800" cy="4419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2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403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Hình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Tên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cây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Tên</a:t>
                      </a:r>
                      <a:r>
                        <a:rPr lang="en-US" sz="2200" baseline="0" dirty="0"/>
                        <a:t> con </a:t>
                      </a:r>
                      <a:r>
                        <a:rPr lang="en-US" sz="2200" baseline="0" dirty="0" err="1"/>
                        <a:t>vật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Nơi</a:t>
                      </a:r>
                      <a:r>
                        <a:rPr lang="en-US" sz="2200" baseline="0" dirty="0"/>
                        <a:t> </a:t>
                      </a:r>
                      <a:r>
                        <a:rPr lang="en-US" sz="2200" baseline="0" dirty="0" err="1"/>
                        <a:t>sống</a:t>
                      </a:r>
                      <a:endParaRPr lang="en-US" sz="2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Con </a:t>
                      </a:r>
                      <a:r>
                        <a:rPr lang="en-US" sz="2500" dirty="0" err="1"/>
                        <a:t>hươu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sao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/>
                        <a:t>Rừng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2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Bắp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cải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/>
                        <a:t>Cánh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đồng</a:t>
                      </a:r>
                      <a:r>
                        <a:rPr lang="en-US" sz="2500" dirty="0"/>
                        <a:t>,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vườn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3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Chim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chào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mào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/>
                        <a:t>Rừng</a:t>
                      </a:r>
                      <a:r>
                        <a:rPr lang="en-US" sz="2500" dirty="0"/>
                        <a:t> , </a:t>
                      </a:r>
                      <a:r>
                        <a:rPr lang="en-US" sz="2500" dirty="0" err="1"/>
                        <a:t>vườn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cây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4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Hoa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súng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Con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cá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/>
                        <a:t>Ao</a:t>
                      </a:r>
                      <a:r>
                        <a:rPr lang="en-US" sz="2500" dirty="0"/>
                        <a:t>, </a:t>
                      </a:r>
                      <a:r>
                        <a:rPr lang="en-US" sz="2500" dirty="0" err="1"/>
                        <a:t>hồ</a:t>
                      </a:r>
                      <a:r>
                        <a:rPr lang="en-US" sz="2500" dirty="0"/>
                        <a:t>,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bể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cá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5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/>
                        <a:t>Hoa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hồng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/>
                        <a:t>Chậu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cây</a:t>
                      </a:r>
                      <a:endParaRPr lang="en-US" sz="25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37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Cây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đước</a:t>
                      </a:r>
                      <a:endParaRPr lang="en-US" sz="25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/>
                        <a:t>Tôm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sú</a:t>
                      </a:r>
                      <a:endParaRPr lang="en-US" sz="25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/>
                        <a:t>Vùng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ngập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mặn</a:t>
                      </a:r>
                      <a:r>
                        <a:rPr lang="en-US" sz="2500" baseline="0" dirty="0"/>
                        <a:t>, </a:t>
                      </a:r>
                      <a:r>
                        <a:rPr lang="en-US" sz="2500" baseline="0" dirty="0" err="1"/>
                        <a:t>ven</a:t>
                      </a:r>
                      <a:r>
                        <a:rPr lang="en-US" sz="2500" baseline="0" dirty="0"/>
                        <a:t> </a:t>
                      </a:r>
                      <a:r>
                        <a:rPr lang="en-US" sz="2500" baseline="0" dirty="0" err="1"/>
                        <a:t>biển</a:t>
                      </a:r>
                      <a:endParaRPr lang="en-US" sz="25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85800" y="533400"/>
            <a:ext cx="7696200" cy="914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1"/>
                </a:solidFill>
              </a:rPr>
              <a:t>Hoàn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thành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bảng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sau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theo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gợi</a:t>
            </a:r>
            <a:r>
              <a:rPr lang="en-US" sz="3000" dirty="0">
                <a:solidFill>
                  <a:schemeClr val="tx1"/>
                </a:solidFill>
              </a:rPr>
              <a:t> ý </a:t>
            </a:r>
            <a:r>
              <a:rPr lang="en-US" sz="3000" dirty="0" err="1">
                <a:solidFill>
                  <a:schemeClr val="tx1"/>
                </a:solidFill>
              </a:rPr>
              <a:t>dưới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3000" dirty="0" err="1">
                <a:solidFill>
                  <a:schemeClr val="tx1"/>
                </a:solidFill>
              </a:rPr>
              <a:t>đây</a:t>
            </a:r>
            <a:r>
              <a:rPr lang="en-US" sz="3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1111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ải +999 Hình Nền Powerpoint Cute Đẹp Nhất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76199"/>
            <a:ext cx="9150927" cy="67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1524000"/>
            <a:ext cx="66294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      </a:t>
            </a: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loài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sống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sống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nhau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như</a:t>
            </a:r>
            <a:r>
              <a:rPr lang="en-US" sz="2800" dirty="0">
                <a:solidFill>
                  <a:schemeClr val="tx1"/>
                </a:solidFill>
              </a:rPr>
              <a:t>: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vườn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ngoài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ruộng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trên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rừng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dưới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ao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sông</a:t>
            </a:r>
            <a:r>
              <a:rPr lang="en-US" sz="280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hồ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biển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48633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81200" y="1447800"/>
            <a:ext cx="5791200" cy="29718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440824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áo Rừng Sư Tử Khỉ Lá động Vật Nền, Nền động Vật, Lá Cây, Trong Rừng Hình  nền Vector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Cáo Rừng Sư Tử Khỉ Lá động Vật Nền, Nền động Vật, Lá Cây, Trong Rừng Hình  nền Vector để tải xuống miễn ph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Cáo Rừng Sư Tử Khỉ Lá động Vật Nền, Nền động Vật, Lá Cây, Trong Rừng Hình  nền Vector để tải xuống miễn phí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676400" y="1524000"/>
            <a:ext cx="6324600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Hãy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và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nơi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một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số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cây</a:t>
            </a:r>
            <a:r>
              <a:rPr lang="en-US" sz="3200" dirty="0">
                <a:solidFill>
                  <a:schemeClr val="tx1"/>
                </a:solidFill>
              </a:rPr>
              <a:t>, con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xung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quanh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em</a:t>
            </a:r>
            <a:r>
              <a:rPr lang="en-US" sz="32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8775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A_库_图片 96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0" y="1363970"/>
            <a:ext cx="1574354" cy="1456916"/>
          </a:xfrm>
          <a:prstGeom prst="rect">
            <a:avLst/>
          </a:prstGeom>
        </p:spPr>
      </p:pic>
      <p:sp>
        <p:nvSpPr>
          <p:cNvPr id="49" name="文本框 7"/>
          <p:cNvSpPr txBox="1">
            <a:spLocks noChangeArrowheads="1"/>
          </p:cNvSpPr>
          <p:nvPr/>
        </p:nvSpPr>
        <p:spPr bwMode="auto">
          <a:xfrm>
            <a:off x="648260" y="1458979"/>
            <a:ext cx="110809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3300" b="1" dirty="0" err="1">
                <a:solidFill>
                  <a:srgbClr val="FB7B7B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Khởi</a:t>
            </a:r>
            <a:r>
              <a:rPr lang="en-US" altLang="zh-CN" sz="3300" b="1" dirty="0">
                <a:solidFill>
                  <a:srgbClr val="FB7B7B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300" b="1" dirty="0" err="1">
                <a:solidFill>
                  <a:srgbClr val="FB7B7B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Arial"/>
              </a:rPr>
              <a:t>động</a:t>
            </a:r>
            <a:endParaRPr lang="zh-CN" altLang="en-US" sz="3300" b="1" dirty="0">
              <a:solidFill>
                <a:srgbClr val="FB7B7B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CHIM CHÍCH BÔNG - KARAOKE HD -- Âm Nhạc Lớp 2">
            <a:hlinkClick r:id="" action="ppaction://media"/>
            <a:extLst>
              <a:ext uri="{FF2B5EF4-FFF2-40B4-BE49-F238E27FC236}">
                <a16:creationId xmlns:a16="http://schemas.microsoft.com/office/drawing/2014/main" id="{4A31A58B-C8CE-44A9-97E1-659BC99BE60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5457" y="1693324"/>
            <a:ext cx="6171293" cy="34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28600"/>
            <a:ext cx="48768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>
                <a:solidFill>
                  <a:srgbClr val="FF0000"/>
                </a:solidFill>
              </a:rPr>
              <a:t>Nhóm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loài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cây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cối</a:t>
            </a:r>
            <a:r>
              <a:rPr lang="en-US" sz="25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500" dirty="0">
                <a:solidFill>
                  <a:schemeClr val="tx1"/>
                </a:solidFill>
              </a:rPr>
              <a:t>- 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sống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dưới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nước</a:t>
            </a:r>
            <a:r>
              <a:rPr lang="en-US" sz="2500" dirty="0">
                <a:solidFill>
                  <a:schemeClr val="tx1"/>
                </a:solidFill>
              </a:rPr>
              <a:t>(</a:t>
            </a:r>
            <a:r>
              <a:rPr lang="en-US" sz="2500" dirty="0" err="1">
                <a:solidFill>
                  <a:schemeClr val="tx1"/>
                </a:solidFill>
              </a:rPr>
              <a:t>ao</a:t>
            </a:r>
            <a:r>
              <a:rPr lang="en-US" sz="2500" dirty="0">
                <a:solidFill>
                  <a:schemeClr val="tx1"/>
                </a:solidFill>
              </a:rPr>
              <a:t>, </a:t>
            </a:r>
            <a:r>
              <a:rPr lang="en-US" sz="2500" dirty="0" err="1">
                <a:solidFill>
                  <a:schemeClr val="tx1"/>
                </a:solidFill>
              </a:rPr>
              <a:t>hồ</a:t>
            </a:r>
            <a:r>
              <a:rPr lang="en-US" sz="2500" dirty="0">
                <a:solidFill>
                  <a:schemeClr val="tx1"/>
                </a:solidFill>
              </a:rPr>
              <a:t>).</a:t>
            </a:r>
          </a:p>
        </p:txBody>
      </p:sp>
      <p:pic>
        <p:nvPicPr>
          <p:cNvPr id="6146" name="Picture 2" descr="Hoa súng và #7 ý nghĩa #10+ tác dụng tuyệt vời trong dân g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771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 descr="Top 8 những cây sống dưới nước hoặc trong n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68" y="1295400"/>
            <a:ext cx="3629942" cy="226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 descr="Giảm giá Hạt giống: Rau muống nước - BeeC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399"/>
            <a:ext cx="37719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 descr="Dùng lục bình để chữa bệnh liệu bạn đã biết?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67" y="3990108"/>
            <a:ext cx="36530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3200400"/>
            <a:ext cx="17526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súng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26840" y="3221182"/>
            <a:ext cx="12192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rong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026840" y="6116782"/>
            <a:ext cx="160256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lục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bình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33400" y="6116782"/>
            <a:ext cx="20574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rau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muống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59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28600"/>
            <a:ext cx="48768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>
                <a:solidFill>
                  <a:srgbClr val="FF0000"/>
                </a:solidFill>
              </a:rPr>
              <a:t>Nhóm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loài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cây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cối</a:t>
            </a:r>
            <a:r>
              <a:rPr lang="en-US" sz="25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500" dirty="0">
                <a:solidFill>
                  <a:schemeClr val="tx1"/>
                </a:solidFill>
              </a:rPr>
              <a:t>- 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sống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trong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vườn</a:t>
            </a:r>
            <a:r>
              <a:rPr lang="en-US" sz="2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71600" y="3532909"/>
            <a:ext cx="14478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xoài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941240" y="6345382"/>
            <a:ext cx="160256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cà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chua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219200" y="6345382"/>
            <a:ext cx="20574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khoai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lang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Những thông tin thú vị về phong thủy cây xoài | Tập đoàn Trần Anh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5" y="1295400"/>
            <a:ext cx="321425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ây rau cả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ây rau cả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Cây rau cả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ây rau cả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2" name="Picture 14" descr="TOP 11 bài Thuyết minh về cây chuối - Văn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654" y="1378526"/>
            <a:ext cx="3186546" cy="20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096000" y="3532909"/>
            <a:ext cx="1307451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chuối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184" name="Picture 16" descr="ĐIỂM DANH 5 LOẠI PHÂN BÓN VÔ CƠ CHO CÂY KHOAI LANG NÊN DÙNG - Agriviet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856" y="4353790"/>
            <a:ext cx="3214544" cy="18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TRỒNG CÀ CHUA TRONG NHÀ MÀNG - Vườn thông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33010"/>
            <a:ext cx="3200400" cy="19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28600"/>
            <a:ext cx="48768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b="1" dirty="0" err="1">
                <a:solidFill>
                  <a:srgbClr val="FF0000"/>
                </a:solidFill>
              </a:rPr>
              <a:t>Nhóm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loài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cây</a:t>
            </a:r>
            <a:r>
              <a:rPr lang="en-US" sz="2500" b="1" dirty="0">
                <a:solidFill>
                  <a:srgbClr val="FF0000"/>
                </a:solidFill>
              </a:rPr>
              <a:t> </a:t>
            </a:r>
            <a:r>
              <a:rPr lang="en-US" sz="2500" b="1" dirty="0" err="1">
                <a:solidFill>
                  <a:srgbClr val="FF0000"/>
                </a:solidFill>
              </a:rPr>
              <a:t>cối</a:t>
            </a:r>
            <a:r>
              <a:rPr lang="en-US" sz="25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500" dirty="0">
                <a:solidFill>
                  <a:schemeClr val="tx1"/>
                </a:solidFill>
              </a:rPr>
              <a:t>- 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sống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trong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chậu</a:t>
            </a:r>
            <a:r>
              <a:rPr lang="en-US" sz="2500" dirty="0">
                <a:solidFill>
                  <a:schemeClr val="tx1"/>
                </a:solidFill>
              </a:rPr>
              <a:t> (</a:t>
            </a:r>
            <a:r>
              <a:rPr lang="en-US" sz="2500" dirty="0" err="1">
                <a:solidFill>
                  <a:schemeClr val="tx1"/>
                </a:solidFill>
              </a:rPr>
              <a:t>cây</a:t>
            </a:r>
            <a:r>
              <a:rPr lang="en-US" sz="2500" dirty="0">
                <a:solidFill>
                  <a:schemeClr val="tx1"/>
                </a:solidFill>
              </a:rPr>
              <a:t> </a:t>
            </a:r>
            <a:r>
              <a:rPr lang="en-US" sz="2500" dirty="0" err="1">
                <a:solidFill>
                  <a:schemeClr val="tx1"/>
                </a:solidFill>
              </a:rPr>
              <a:t>cảnh</a:t>
            </a:r>
            <a:r>
              <a:rPr lang="en-US" sz="2500" dirty="0">
                <a:solidFill>
                  <a:schemeClr val="tx1"/>
                </a:solidFill>
              </a:rPr>
              <a:t>).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8200" y="5181600"/>
            <a:ext cx="18288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cúc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810000" y="5181600"/>
            <a:ext cx="160256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hoa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lan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" name="AutoShape 4" descr="Cây rau cả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ây rau cả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Cây rau cả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Cây rau cả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858000" y="5181600"/>
            <a:ext cx="1828800" cy="360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Cây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sen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đá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194" name="Picture 2" descr="Chậu Cây Hoa Cúc Vàng Để Bàn | Ti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65552"/>
            <a:ext cx="2667000" cy="273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Cách chăm sóc hoa lan tại nhà xinh đẹp lâu hơn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Cách chăm sóc hoa lan tại nhà xinh đẹp lâu hơn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Cách chăm sóc hoa lan tại nhà xinh đẹp lâu hơn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 descr="Tất tần tật về cách chăm sóc lan hồ điệp từ A đến Z – Mẹo hay cuộc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65553"/>
            <a:ext cx="2661083" cy="272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ách trồng sen đá chuẩn, chia sẻ của người 7 năm trồng sen đ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65552"/>
            <a:ext cx="2843049" cy="279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29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op 123+] Hình nền Powerpoint “ĐẸP NHỨC NÁCH” - Công ty Chống thấm Tín Phá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2615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3" action="ppaction://hlinkfile"/>
          </p:cNvPr>
          <p:cNvSpPr/>
          <p:nvPr/>
        </p:nvSpPr>
        <p:spPr>
          <a:xfrm>
            <a:off x="1905000" y="2209800"/>
            <a:ext cx="5410200" cy="2743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/>
                </a:solidFill>
              </a:rPr>
              <a:t>Nơi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sống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của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động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vật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40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743200" y="449580"/>
            <a:ext cx="6019800" cy="2979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Kính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chúc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sức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khỏe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quý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thầy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cô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em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sinh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trọng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kính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chào</a:t>
            </a:r>
            <a:r>
              <a:rPr lang="en-US" sz="2800" b="1" dirty="0">
                <a:solidFill>
                  <a:srgbClr val="FF0000"/>
                </a:solidFill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275330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16"/>
            <a:ext cx="9144000" cy="679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hlinkClick r:id="rId3" action="ppaction://hlinkfile"/>
          </p:cNvPr>
          <p:cNvSpPr/>
          <p:nvPr/>
        </p:nvSpPr>
        <p:spPr>
          <a:xfrm>
            <a:off x="838200" y="2514600"/>
            <a:ext cx="7467600" cy="2133600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KHỞI ĐỘNG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67106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2383" y="76200"/>
            <a:ext cx="913923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0941" y="1143000"/>
            <a:ext cx="8470457" cy="1755050"/>
          </a:xfrm>
          <a:prstGeom prst="rect">
            <a:avLst/>
          </a:prstGeom>
          <a:noFill/>
        </p:spPr>
        <p:txBody>
          <a:bodyPr wrap="square" lIns="92538" tIns="46269" rIns="92538" bIns="46269">
            <a:spAutoFit/>
          </a:bodyPr>
          <a:lstStyle/>
          <a:p>
            <a:pPr algn="ctr" defTabSz="9132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599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2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11: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 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19" y="4190610"/>
            <a:ext cx="4209513" cy="1337294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41" y="4097753"/>
            <a:ext cx="1523098" cy="15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1" y="0"/>
            <a:ext cx="1384733" cy="138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38" y="4097753"/>
            <a:ext cx="1523098" cy="15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0941" y="126485"/>
            <a:ext cx="8470457" cy="1016515"/>
          </a:xfrm>
          <a:prstGeom prst="rect">
            <a:avLst/>
          </a:prstGeom>
          <a:noFill/>
        </p:spPr>
        <p:txBody>
          <a:bodyPr wrap="square" lIns="92538" tIns="46269" rIns="92538" bIns="46269">
            <a:spAutoFit/>
          </a:bodyPr>
          <a:lstStyle/>
          <a:p>
            <a:pPr algn="ctr" defTabSz="9132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399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32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599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99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460668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áo Rừng Sư Tử Khỉ Lá động Vật Nền, Nền động Vật, Lá Cây, Trong Rừng Hình 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981200" y="1447800"/>
            <a:ext cx="5791200" cy="29718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08208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6352309" cy="914400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</a:rPr>
              <a:t>1. </a:t>
            </a:r>
            <a:r>
              <a:rPr lang="en-US" sz="3000" b="1" dirty="0" err="1">
                <a:solidFill>
                  <a:schemeClr val="tx1"/>
                </a:solidFill>
              </a:rPr>
              <a:t>Nơi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sống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của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thực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vật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và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động</a:t>
            </a:r>
            <a:r>
              <a:rPr lang="en-US" sz="3000" b="1" dirty="0">
                <a:solidFill>
                  <a:schemeClr val="tx1"/>
                </a:solidFill>
              </a:rPr>
              <a:t> </a:t>
            </a:r>
            <a:r>
              <a:rPr lang="en-US" sz="3000" b="1" dirty="0" err="1">
                <a:solidFill>
                  <a:schemeClr val="tx1"/>
                </a:solidFill>
              </a:rPr>
              <a:t>vật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" name="AutoShape 2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81"/>
          <a:stretch/>
        </p:blipFill>
        <p:spPr bwMode="auto">
          <a:xfrm>
            <a:off x="1676400" y="914400"/>
            <a:ext cx="602413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Giải Tự nhiên và Xã hội lớp 2 Bài 11: Môi trường sống của thực vật và động  vật - Hay nhất Cánh diều">
            <a:extLst>
              <a:ext uri="{FF2B5EF4-FFF2-40B4-BE49-F238E27FC236}">
                <a16:creationId xmlns:a16="http://schemas.microsoft.com/office/drawing/2014/main" id="{5572A6C5-37ED-21EE-4317-FA3228A2C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16" b="1"/>
          <a:stretch/>
        </p:blipFill>
        <p:spPr bwMode="auto">
          <a:xfrm>
            <a:off x="1451995" y="2496588"/>
            <a:ext cx="6019799" cy="146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Giải Tự nhiên và Xã hội lớp 2 Bài 11: Môi trường sống của thực vật và động  vật - Hay nhất Cánh diều">
            <a:extLst>
              <a:ext uri="{FF2B5EF4-FFF2-40B4-BE49-F238E27FC236}">
                <a16:creationId xmlns:a16="http://schemas.microsoft.com/office/drawing/2014/main" id="{71F31E37-D2EB-1B86-CF11-2CFB107FE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96787"/>
            <a:ext cx="5851525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3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ài 11: Môi trường sống của thực vật và động vật hay nhất Bai 11 Moi Truong Song Cua Thuc Vat Va Dong Vat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ài 11: Môi trường sống của thực vật và động vật hay nhất Bai 11 Moi Truong Song Cua Thuc Vat Va Dong Vat 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7" y="2496588"/>
            <a:ext cx="5851525" cy="42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5" b="1"/>
          <a:stretch/>
        </p:blipFill>
        <p:spPr bwMode="auto">
          <a:xfrm>
            <a:off x="3048001" y="76200"/>
            <a:ext cx="6019799" cy="2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975" y="2057400"/>
            <a:ext cx="2511425" cy="3048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solidFill>
                  <a:schemeClr val="tx1"/>
                </a:solidFill>
              </a:rPr>
              <a:t>Em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hãy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nêu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tên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những</a:t>
            </a:r>
            <a:r>
              <a:rPr lang="en-US" sz="2700" dirty="0">
                <a:solidFill>
                  <a:schemeClr val="tx1"/>
                </a:solidFill>
              </a:rPr>
              <a:t> con </a:t>
            </a:r>
            <a:r>
              <a:rPr lang="en-US" sz="2700" dirty="0" err="1">
                <a:solidFill>
                  <a:schemeClr val="tx1"/>
                </a:solidFill>
              </a:rPr>
              <a:t>vật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và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cây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xuất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hiện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trong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mỗi</a:t>
            </a:r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2700" dirty="0" err="1">
                <a:solidFill>
                  <a:schemeClr val="tx1"/>
                </a:solidFill>
              </a:rPr>
              <a:t>hình</a:t>
            </a:r>
            <a:r>
              <a:rPr lang="en-US" sz="27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124200" y="1925781"/>
            <a:ext cx="12954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Hươu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71755" y="1919593"/>
            <a:ext cx="12954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Bắp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00" y="4038600"/>
            <a:ext cx="18288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Chim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chào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mào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43600" y="4038600"/>
            <a:ext cx="21336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 </a:t>
            </a:r>
            <a:r>
              <a:rPr lang="en-US" dirty="0" err="1">
                <a:solidFill>
                  <a:schemeClr val="tx1"/>
                </a:solidFill>
              </a:rPr>
              <a:t>cá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súng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03418" y="6343901"/>
            <a:ext cx="12954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Hoa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hồng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ài 11: Môi trường sống của thực vật và động vật hay nhất Bai 11 Moi Truong Song Cua Thuc Vat Va Dong Vat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Bài 11: Môi trường sống của thực vật và động vật hay nhất Bai 11 Moi Truong Song Cua Thuc Vat Va Dong Vat 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6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 descr="Giải Tự nhiên và Xã hội lớp 2 Bài 11: Môi trường sống của thực vật và động  vật - Hay nhất Cánh diề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54" name="Picture 10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7" y="2496588"/>
            <a:ext cx="5851525" cy="42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5" b="1"/>
          <a:stretch/>
        </p:blipFill>
        <p:spPr bwMode="auto">
          <a:xfrm>
            <a:off x="3048001" y="76200"/>
            <a:ext cx="6019799" cy="228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24200" y="1925781"/>
            <a:ext cx="12954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71755" y="1919593"/>
            <a:ext cx="12954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Bắp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00" y="4038600"/>
            <a:ext cx="18288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43600" y="4038600"/>
            <a:ext cx="21336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súng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03418" y="6343901"/>
            <a:ext cx="1295400" cy="4309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22B8B-656B-AE82-73EC-5B966148A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106053"/>
            <a:ext cx="2548349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6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Giải Tự nhiên và Xã hội lớp 2 Bài 11: Môi trường sống của thực vật và động  vật - Hay nhất Cánh diề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5" r="50000" b="1"/>
          <a:stretch/>
        </p:blipFill>
        <p:spPr bwMode="auto">
          <a:xfrm>
            <a:off x="15241" y="762000"/>
            <a:ext cx="47630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09600" y="5334000"/>
            <a:ext cx="2667000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Rừng</a:t>
            </a:r>
            <a:endParaRPr lang="en-US" sz="35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ánh Diều] Giải tự nhiên và xã hội 2 bài 11: Môi trường sống của thực vật  và động vật | Giải sách cánh diều tự nhiên và xã hội 2 - Tech12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5" t="50000" r="3010"/>
          <a:stretch/>
        </p:blipFill>
        <p:spPr bwMode="auto">
          <a:xfrm>
            <a:off x="4572001" y="685800"/>
            <a:ext cx="4648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57800" y="5239788"/>
            <a:ext cx="3657600" cy="9324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chemeClr val="tx1"/>
                </a:solidFill>
              </a:rPr>
              <a:t>Vườn</a:t>
            </a:r>
            <a:r>
              <a:rPr lang="en-US" sz="3500" b="1" dirty="0">
                <a:solidFill>
                  <a:schemeClr val="tx1"/>
                </a:solidFill>
              </a:rPr>
              <a:t>, </a:t>
            </a:r>
            <a:r>
              <a:rPr lang="en-US" sz="3500" b="1" dirty="0" err="1">
                <a:solidFill>
                  <a:schemeClr val="tx1"/>
                </a:solidFill>
              </a:rPr>
              <a:t>cánh</a:t>
            </a:r>
            <a:r>
              <a:rPr lang="en-US" sz="3500" b="1" dirty="0">
                <a:solidFill>
                  <a:schemeClr val="tx1"/>
                </a:solidFill>
              </a:rPr>
              <a:t> </a:t>
            </a:r>
            <a:r>
              <a:rPr lang="en-US" sz="3500" b="1" dirty="0" err="1">
                <a:solidFill>
                  <a:schemeClr val="tx1"/>
                </a:solidFill>
              </a:rPr>
              <a:t>đồng</a:t>
            </a:r>
            <a:endParaRPr lang="en-US" sz="35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4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2112&quot;&gt;&lt;property id=&quot;20148&quot; value=&quot;5&quot;/&gt;&lt;property id=&quot;20300&quot; value=&quot;Slide 1&quot;/&gt;&lt;property id=&quot;20307&quot; value=&quot;257&quot;/&gt;&lt;/object&gt;&lt;object type=&quot;3&quot; unique_id=&quot;12113&quot;&gt;&lt;property id=&quot;20148&quot; value=&quot;5&quot;/&gt;&lt;property id=&quot;20300&quot; value=&quot;Slide 4&quot;/&gt;&lt;property id=&quot;20307&quot; value=&quot;258&quot;/&gt;&lt;/object&gt;&lt;object type=&quot;3&quot; unique_id=&quot;12114&quot;&gt;&lt;property id=&quot;20148&quot; value=&quot;5&quot;/&gt;&lt;property id=&quot;20300&quot; value=&quot;Slide 3&quot;/&gt;&lt;property id=&quot;20307&quot; value=&quot;259&quot;/&gt;&lt;/object&gt;&lt;object type=&quot;3&quot; unique_id=&quot;12184&quot;&gt;&lt;property id=&quot;20148&quot; value=&quot;5&quot;/&gt;&lt;property id=&quot;20300&quot; value=&quot;Slide 5&quot;/&gt;&lt;property id=&quot;20307&quot; value=&quot;261&quot;/&gt;&lt;/object&gt;&lt;object type=&quot;3&quot; unique_id=&quot;12185&quot;&gt;&lt;property id=&quot;20148&quot; value=&quot;5&quot;/&gt;&lt;property id=&quot;20300&quot; value=&quot;Slide 6&quot;/&gt;&lt;property id=&quot;20307&quot; value=&quot;262&quot;/&gt;&lt;/object&gt;&lt;object type=&quot;3&quot; unique_id=&quot;12186&quot;&gt;&lt;property id=&quot;20148&quot; value=&quot;5&quot;/&gt;&lt;property id=&quot;20300&quot; value=&quot;Slide 7&quot;/&gt;&lt;property id=&quot;20307&quot; value=&quot;264&quot;/&gt;&lt;/object&gt;&lt;object type=&quot;3&quot; unique_id=&quot;12277&quot;&gt;&lt;property id=&quot;20148&quot; value=&quot;5&quot;/&gt;&lt;property id=&quot;20300&quot; value=&quot;Slide 8&quot;/&gt;&lt;property id=&quot;20307&quot; value=&quot;265&quot;/&gt;&lt;/object&gt;&lt;object type=&quot;3&quot; unique_id=&quot;12278&quot;&gt;&lt;property id=&quot;20148&quot; value=&quot;5&quot;/&gt;&lt;property id=&quot;20300&quot; value=&quot;Slide 9&quot;/&gt;&lt;property id=&quot;20307&quot; value=&quot;266&quot;/&gt;&lt;/object&gt;&lt;object type=&quot;3&quot; unique_id=&quot;12280&quot;&gt;&lt;property id=&quot;20148&quot; value=&quot;5&quot;/&gt;&lt;property id=&quot;20300&quot; value=&quot;Slide 10&quot;/&gt;&lt;property id=&quot;20307&quot; value=&quot;268&quot;/&gt;&lt;/object&gt;&lt;object type=&quot;3&quot; unique_id=&quot;12281&quot;&gt;&lt;property id=&quot;20148&quot; value=&quot;5&quot;/&gt;&lt;property id=&quot;20300&quot; value=&quot;Slide 11&quot;/&gt;&lt;property id=&quot;20307&quot; value=&quot;269&quot;/&gt;&lt;/object&gt;&lt;object type=&quot;3&quot; unique_id=&quot;12282&quot;&gt;&lt;property id=&quot;20148&quot; value=&quot;5&quot;/&gt;&lt;property id=&quot;20300&quot; value=&quot;Slide 12&quot;/&gt;&lt;property id=&quot;20307&quot; value=&quot;270&quot;/&gt;&lt;/object&gt;&lt;object type=&quot;3&quot; unique_id=&quot;12283&quot;&gt;&lt;property id=&quot;20148&quot; value=&quot;5&quot;/&gt;&lt;property id=&quot;20300&quot; value=&quot;Slide 13&quot;/&gt;&lt;property id=&quot;20307&quot; value=&quot;271&quot;/&gt;&lt;/object&gt;&lt;object type=&quot;3&quot; unique_id=&quot;12332&quot;&gt;&lt;property id=&quot;20148&quot; value=&quot;5&quot;/&gt;&lt;property id=&quot;20300&quot; value=&quot;Slide 15&quot;/&gt;&lt;property id=&quot;20307&quot; value=&quot;272&quot;/&gt;&lt;/object&gt;&lt;object type=&quot;3&quot; unique_id=&quot;12401&quot;&gt;&lt;property id=&quot;20148&quot; value=&quot;5&quot;/&gt;&lt;property id=&quot;20300&quot; value=&quot;Slide 16&quot;/&gt;&lt;property id=&quot;20307&quot; value=&quot;273&quot;/&gt;&lt;/object&gt;&lt;object type=&quot;3&quot; unique_id=&quot;12564&quot;&gt;&lt;property id=&quot;20148&quot; value=&quot;5&quot;/&gt;&lt;property id=&quot;20300&quot; value=&quot;Slide 19&quot;/&gt;&lt;property id=&quot;20307&quot; value=&quot;274&quot;/&gt;&lt;/object&gt;&lt;object type=&quot;3&quot; unique_id=&quot;12565&quot;&gt;&lt;property id=&quot;20148&quot; value=&quot;5&quot;/&gt;&lt;property id=&quot;20300&quot; value=&quot;Slide 20&quot;/&gt;&lt;property id=&quot;20307&quot; value=&quot;275&quot;/&gt;&lt;/object&gt;&lt;object type=&quot;3&quot; unique_id=&quot;12566&quot;&gt;&lt;property id=&quot;20148&quot; value=&quot;5&quot;/&gt;&lt;property id=&quot;20300&quot; value=&quot;Slide 21&quot;/&gt;&lt;property id=&quot;20307&quot; value=&quot;276&quot;/&gt;&lt;/object&gt;&lt;object type=&quot;3&quot; unique_id=&quot;12567&quot;&gt;&lt;property id=&quot;20148&quot; value=&quot;5&quot;/&gt;&lt;property id=&quot;20300&quot; value=&quot;Slide 22&quot;/&gt;&lt;property id=&quot;20307&quot; value=&quot;277&quot;/&gt;&lt;/object&gt;&lt;object type=&quot;3&quot; unique_id=&quot;12570&quot;&gt;&lt;property id=&quot;20148&quot; value=&quot;5&quot;/&gt;&lt;property id=&quot;20300&quot; value=&quot;Slide 24&quot;/&gt;&lt;property id=&quot;20307&quot; value=&quot;280&quot;/&gt;&lt;/object&gt;&lt;object type=&quot;3&quot; unique_id=&quot;12746&quot;&gt;&lt;property id=&quot;20148&quot; value=&quot;5&quot;/&gt;&lt;property id=&quot;20300&quot; value=&quot;Slide 2&quot;/&gt;&lt;property id=&quot;20307&quot; value=&quot;282&quot;/&gt;&lt;/object&gt;&lt;object type=&quot;3&quot; unique_id=&quot;12747&quot;&gt;&lt;property id=&quot;20148&quot; value=&quot;5&quot;/&gt;&lt;property id=&quot;20300&quot; value=&quot;Slide 23&quot;/&gt;&lt;property id=&quot;20307&quot; value=&quot;281&quot;/&gt;&lt;/object&gt;&lt;object type=&quot;3&quot; unique_id=&quot;12940&quot;&gt;&lt;property id=&quot;20148&quot; value=&quot;5&quot;/&gt;&lt;property id=&quot;20300&quot; value=&quot;Slide 17&quot;/&gt;&lt;property id=&quot;20307&quot; value=&quot;283&quot;/&gt;&lt;/object&gt;&lt;object type=&quot;3&quot; unique_id=&quot;12989&quot;&gt;&lt;property id=&quot;20148&quot; value=&quot;5&quot;/&gt;&lt;property id=&quot;20300&quot; value=&quot;Slide 14&quot;/&gt;&lt;property id=&quot;20307&quot; value=&quot;284&quot;/&gt;&lt;/object&gt;&lt;object type=&quot;3&quot; unique_id=&quot;12990&quot;&gt;&lt;property id=&quot;20148&quot; value=&quot;5&quot;/&gt;&lt;property id=&quot;20300&quot; value=&quot;Slide 18&quot;/&gt;&lt;property id=&quot;20307&quot; value=&quot;285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409</Words>
  <Application>Microsoft Office PowerPoint</Application>
  <PresentationFormat>On-screen Show (4:3)</PresentationFormat>
  <Paragraphs>106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等线</vt:lpstr>
      <vt:lpstr>Arial</vt:lpstr>
      <vt:lpstr>Calibri</vt:lpstr>
      <vt:lpstr>Times New Roman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THANG TRUONG</cp:lastModifiedBy>
  <cp:revision>62</cp:revision>
  <dcterms:created xsi:type="dcterms:W3CDTF">2022-03-17T14:04:22Z</dcterms:created>
  <dcterms:modified xsi:type="dcterms:W3CDTF">2023-12-24T12:37:58Z</dcterms:modified>
</cp:coreProperties>
</file>