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1"/>
  </p:notesMasterIdLst>
  <p:sldIdLst>
    <p:sldId id="287" r:id="rId3"/>
    <p:sldId id="260" r:id="rId4"/>
    <p:sldId id="294" r:id="rId5"/>
    <p:sldId id="296" r:id="rId6"/>
    <p:sldId id="310" r:id="rId7"/>
    <p:sldId id="304" r:id="rId8"/>
    <p:sldId id="305" r:id="rId9"/>
    <p:sldId id="307" r:id="rId10"/>
    <p:sldId id="309" r:id="rId11"/>
    <p:sldId id="311" r:id="rId12"/>
    <p:sldId id="313" r:id="rId13"/>
    <p:sldId id="315" r:id="rId14"/>
    <p:sldId id="317" r:id="rId15"/>
    <p:sldId id="319" r:id="rId16"/>
    <p:sldId id="324" r:id="rId17"/>
    <p:sldId id="325" r:id="rId18"/>
    <p:sldId id="327" r:id="rId19"/>
    <p:sldId id="2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9CB"/>
    <a:srgbClr val="42A4E6"/>
    <a:srgbClr val="9A8674"/>
    <a:srgbClr val="42A6E6"/>
    <a:srgbClr val="FFC0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56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5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tổ chức cho HS cùng đứng và nhún nhảy theo lòi bài hát:</a:t>
            </a:r>
            <a:r>
              <a:rPr lang="vi-VN" sz="1800" b="1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 em với an toàn giao thông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zh-CN" dirty="0"/>
              <a:t>Link: https://www.youtube.com/watch?v=ES9jHcoPSlQ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luongtran8495@gmail.com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73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4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1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9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4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2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162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162">
                <a:defRPr/>
              </a:pPr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16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162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16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8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3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2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35.jpeg"/><Relationship Id="rId3" Type="http://schemas.openxmlformats.org/officeDocument/2006/relationships/image" Target="../media/image18.png"/><Relationship Id="rId7" Type="http://schemas.openxmlformats.org/officeDocument/2006/relationships/image" Target="../media/image34.jpeg"/><Relationship Id="rId12" Type="http://schemas.openxmlformats.org/officeDocument/2006/relationships/image" Target="../media/image28.jpg"/><Relationship Id="rId2" Type="http://schemas.openxmlformats.org/officeDocument/2006/relationships/image" Target="../media/image20.jp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33.jpeg"/><Relationship Id="rId15" Type="http://schemas.openxmlformats.org/officeDocument/2006/relationships/image" Target="../media/image36.jpeg"/><Relationship Id="rId10" Type="http://schemas.openxmlformats.org/officeDocument/2006/relationships/image" Target="../media/image26.jpg"/><Relationship Id="rId4" Type="http://schemas.openxmlformats.org/officeDocument/2006/relationships/image" Target="../media/image19.pn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3176" y="-59852"/>
            <a:ext cx="12185651" cy="68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4587" y="1484695"/>
            <a:ext cx="11293943" cy="2339619"/>
          </a:xfrm>
          <a:prstGeom prst="rect">
            <a:avLst/>
          </a:prstGeom>
          <a:noFill/>
        </p:spPr>
        <p:txBody>
          <a:bodyPr wrap="square" lIns="123384" tIns="61692" rIns="123384" bIns="61692">
            <a:spAutoFit/>
          </a:bodyPr>
          <a:lstStyle/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79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79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(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59" y="4444480"/>
            <a:ext cx="5612684" cy="1783058"/>
          </a:xfrm>
          <a:prstGeom prst="rect">
            <a:avLst/>
          </a:prstGeom>
        </p:spPr>
      </p:pic>
      <p:pic>
        <p:nvPicPr>
          <p:cNvPr id="102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7" y="4320671"/>
            <a:ext cx="2030797" cy="20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4" y="-59852"/>
            <a:ext cx="1846310" cy="184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183" y="4320671"/>
            <a:ext cx="2030797" cy="20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4587" y="60732"/>
            <a:ext cx="11293943" cy="1355118"/>
          </a:xfrm>
          <a:prstGeom prst="rect">
            <a:avLst/>
          </a:prstGeom>
          <a:noFill/>
        </p:spPr>
        <p:txBody>
          <a:bodyPr wrap="square" lIns="123384" tIns="61692" rIns="123384" bIns="61692">
            <a:spAutoFit/>
          </a:bodyPr>
          <a:lstStyle/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198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79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7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460668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D8B98A-B091-0469-4A0C-4D0BEFF1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2087" y="120134"/>
            <a:ext cx="8377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4000" b="1" i="0" u="sng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sng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4000" b="1" i="0" u="sng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 2</a:t>
            </a:r>
            <a:r>
              <a:rPr kumimoji="0" lang="en-US" altLang="zh-CN" sz="4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Đóng</a:t>
            </a:r>
            <a:r>
              <a:rPr kumimoji="0" lang="en-US" altLang="zh-CN" sz="4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vai</a:t>
            </a:r>
            <a:r>
              <a:rPr kumimoji="0" lang="en-US" altLang="zh-CN" sz="4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xử</a:t>
            </a:r>
            <a:r>
              <a:rPr kumimoji="0" lang="en-US" altLang="zh-CN" sz="4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lí</a:t>
            </a:r>
            <a:r>
              <a:rPr kumimoji="0" lang="en-US" altLang="zh-CN" sz="4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4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喵呜体" panose="02010600010101010101" pitchFamily="2" charset="-122"/>
                <a:cs typeface="Times New Roman" panose="02020603050405020304" pitchFamily="18" charset="0"/>
              </a:rPr>
              <a:t>huống</a:t>
            </a:r>
            <a:endParaRPr kumimoji="0" lang="zh-CN" altLang="en-US" sz="4000" b="1" i="0" u="none" strike="noStrike" kern="1200" cap="none" spc="0" normalizeH="0" baseline="0" noProof="0" dirty="0">
              <a:ln w="22225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556FE-C2FD-8622-3B13-5CC49E416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0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633575" y="-689252"/>
            <a:ext cx="1155842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05" y="921916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271" y="2439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81" y="272437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2924526" y="1667740"/>
            <a:ext cx="75160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luận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nhóm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Quan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sát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60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6000" b="1" i="0" u="none" strike="noStrike" kern="1200" cap="none" spc="0" normalizeH="0" baseline="0" noProof="0" dirty="0">
              <a:ln w="22225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5FB9C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" name="图片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9" y="4311449"/>
            <a:ext cx="4156896" cy="27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12B2C-6B47-E437-5249-C8D32CB60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440872"/>
            <a:ext cx="11201400" cy="910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BEBC5-CDA5-B4D3-9B78-D9E83A7EC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86" y="1547132"/>
            <a:ext cx="3057525" cy="1834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2F3B8-F011-899F-7187-A9A63E855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541" y="1547132"/>
            <a:ext cx="3000375" cy="2101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44BDF-C201-8EF6-3D3A-DB1FDBB83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165" y="3844021"/>
            <a:ext cx="2981325" cy="2426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17BC3-81F2-E51A-14A3-5491F8B2B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324" y="3844021"/>
            <a:ext cx="3000375" cy="24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F055B-8AF6-6AEB-1BBA-D9227D12E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4565875"/>
            <a:ext cx="8556170" cy="1475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C78B5-B4A9-E5F5-20F4-170BB538C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04157"/>
            <a:ext cx="8425543" cy="37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5C308-B1ED-F277-2E1E-AB91BFBE5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457201"/>
            <a:ext cx="7390719" cy="3461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62EA6A-6A0F-6201-DD90-7D33F2A3B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4167187"/>
            <a:ext cx="7390719" cy="1368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EA7C6-C676-6A60-6701-3C36CDD21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927271"/>
            <a:ext cx="11985170" cy="9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12B2C-6B47-E437-5249-C8D32CB60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440872"/>
            <a:ext cx="11201400" cy="910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44BDF-C201-8EF6-3D3A-DB1FDBB83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488" y="1698172"/>
            <a:ext cx="6634163" cy="2808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E6D715-2AFD-30D0-5D42-6647F6B0B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88" y="4852989"/>
            <a:ext cx="6634163" cy="63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60D38-E6B4-2A75-1943-BCF543988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27271"/>
            <a:ext cx="11985170" cy="9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53966-D4D2-B9E1-995E-1C7C3DE1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09" y="588972"/>
            <a:ext cx="7605569" cy="61869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4E05A1B-035A-4F01-92BD-93A045DEBBBD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5123918" y="2979438"/>
            <a:ext cx="57983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TẠM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BIỆT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15" y="2085531"/>
            <a:ext cx="2698244" cy="451274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68853A1-1D50-41C7-8E6A-42DD98C12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22" y="4180459"/>
            <a:ext cx="918124" cy="57614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2" y="5709424"/>
            <a:ext cx="763392" cy="4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8681C8-4CAC-4EB9-9B6C-8EDAA7167A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311" y="5392564"/>
            <a:ext cx="1259891" cy="10112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19" name="Freeform 95">
            <a:extLst>
              <a:ext uri="{FF2B5EF4-FFF2-40B4-BE49-F238E27FC236}">
                <a16:creationId xmlns:a16="http://schemas.microsoft.com/office/drawing/2014/main" id="{B8D43DE7-C483-45F7-82E1-CA8D2441BD2C}"/>
              </a:ext>
            </a:extLst>
          </p:cNvPr>
          <p:cNvSpPr>
            <a:spLocks noEditPoints="1"/>
          </p:cNvSpPr>
          <p:nvPr/>
        </p:nvSpPr>
        <p:spPr bwMode="auto">
          <a:xfrm>
            <a:off x="356832" y="2610452"/>
            <a:ext cx="1070517" cy="995187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421574" y="2705725"/>
            <a:ext cx="5446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8800" b="1" dirty="0" err="1"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8800" b="1" dirty="0"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động</a:t>
            </a:r>
            <a:endParaRPr lang="zh-CN" altLang="en-US" sz="8800" b="1" dirty="0">
              <a:solidFill>
                <a:srgbClr val="5FB9CB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912725" y="2283097"/>
            <a:ext cx="1665347" cy="2540757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465491" y="4080941"/>
            <a:ext cx="3773430" cy="2705180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4488" y="3288010"/>
            <a:ext cx="2863441" cy="2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799"/>
            <a:ext cx="12192000" cy="5186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25118" y="1329311"/>
            <a:ext cx="4434386" cy="448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DD3C16-7648-47A1-A31A-959A3B0702A9}"/>
              </a:ext>
            </a:extLst>
          </p:cNvPr>
          <p:cNvSpPr/>
          <p:nvPr/>
        </p:nvSpPr>
        <p:spPr>
          <a:xfrm>
            <a:off x="1064269" y="3545914"/>
            <a:ext cx="1419224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44CD-A0C4-4CE1-8AAA-FF86022E8841}"/>
              </a:ext>
            </a:extLst>
          </p:cNvPr>
          <p:cNvSpPr/>
          <p:nvPr/>
        </p:nvSpPr>
        <p:spPr>
          <a:xfrm>
            <a:off x="10350475" y="3021517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FF8CD-6D7B-473B-BAE3-62CD168023C7}"/>
              </a:ext>
            </a:extLst>
          </p:cNvPr>
          <p:cNvSpPr/>
          <p:nvPr/>
        </p:nvSpPr>
        <p:spPr>
          <a:xfrm>
            <a:off x="10377655" y="4517409"/>
            <a:ext cx="1432325" cy="56431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B62E1A-46FB-43FC-87A4-49FE58DA9AED}"/>
              </a:ext>
            </a:extLst>
          </p:cNvPr>
          <p:cNvSpPr/>
          <p:nvPr/>
        </p:nvSpPr>
        <p:spPr>
          <a:xfrm>
            <a:off x="10333176" y="5979095"/>
            <a:ext cx="1517604" cy="4498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0D8E4F-02DC-4A1E-B294-FF3AE65FA1B8}"/>
              </a:ext>
            </a:extLst>
          </p:cNvPr>
          <p:cNvSpPr/>
          <p:nvPr/>
        </p:nvSpPr>
        <p:spPr>
          <a:xfrm>
            <a:off x="381184" y="5838414"/>
            <a:ext cx="2288144" cy="5905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889" y="3344727"/>
            <a:ext cx="195743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rung tâm thương mạ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5015" y="3021517"/>
            <a:ext cx="14368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52555" y="4502105"/>
            <a:ext cx="149822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ồi cơm điện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8" y="590561"/>
            <a:ext cx="955343" cy="9015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9561" y="913901"/>
            <a:ext cx="36518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16B62E1A-46FB-43FC-87A4-49FE58DA9AED}"/>
              </a:ext>
            </a:extLst>
          </p:cNvPr>
          <p:cNvSpPr/>
          <p:nvPr/>
        </p:nvSpPr>
        <p:spPr>
          <a:xfrm>
            <a:off x="10319607" y="5979460"/>
            <a:ext cx="1698222" cy="449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Giày, dép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1:</a:t>
            </a:r>
          </a:p>
          <a:p>
            <a:pPr algn="ctr">
              <a:lnSpc>
                <a:spcPct val="100000"/>
              </a:lnSpc>
              <a:defRPr/>
            </a:pP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mua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bán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loại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hàng</a:t>
            </a:r>
            <a:r>
              <a:rPr lang="en-US" altLang="zh-CN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hóa</a:t>
            </a:r>
            <a:endParaRPr lang="zh-CN" altLang="en-US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4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877" y="-196949"/>
            <a:ext cx="9178159" cy="1400530"/>
          </a:xfrm>
        </p:spPr>
        <p:txBody>
          <a:bodyPr/>
          <a:lstStyle/>
          <a:p>
            <a:r>
              <a:rPr lang="en-US" b="1" dirty="0" err="1"/>
              <a:t>Trò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r>
              <a:rPr lang="en-US" b="1" dirty="0"/>
              <a:t>: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 </a:t>
            </a:r>
            <a:r>
              <a:rPr lang="en-US" b="1" dirty="0" err="1"/>
              <a:t>hàng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ABF38-82BD-6D11-4294-698A1607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92" y="3923358"/>
            <a:ext cx="6163354" cy="3059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0B072-2A26-3BAF-2669-07C89B7AF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72" y="3954804"/>
            <a:ext cx="5917324" cy="2903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1" y="1203581"/>
            <a:ext cx="1412984" cy="1132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78" y="1118747"/>
            <a:ext cx="1616294" cy="1192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99" y="1109772"/>
            <a:ext cx="1576060" cy="1226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48" y="1091587"/>
            <a:ext cx="1523999" cy="1219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76" y="1078389"/>
            <a:ext cx="1571708" cy="1232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13" y="1118747"/>
            <a:ext cx="1498196" cy="12329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3" y="2506932"/>
            <a:ext cx="1721960" cy="1311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15" y="2506932"/>
            <a:ext cx="1865094" cy="1335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1" y="2311343"/>
            <a:ext cx="1198500" cy="13973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81" y="2506932"/>
            <a:ext cx="1340888" cy="12017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12" y="2525772"/>
            <a:ext cx="1760249" cy="1273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58" y="2571918"/>
            <a:ext cx="1144680" cy="11408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64" y="2540523"/>
            <a:ext cx="1427268" cy="12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3346 0.413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07683 0.410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13672 0.40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00105 0.42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206 L 0.05235 0.425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49687 0.405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2461 0.3548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07813 0.35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11614 0.3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8359 0.367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01836 0.365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30989 0.372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0013 0.3326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3086894"/>
            <a:ext cx="1943100" cy="1828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EABF38-82BD-6D11-4294-698A1607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279" y="245638"/>
            <a:ext cx="6474195" cy="6775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0B072-2A26-3BAF-2669-07C89B7AF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363" y="82490"/>
            <a:ext cx="5568046" cy="6775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9" y="301311"/>
            <a:ext cx="1412984" cy="1389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12" y="1894298"/>
            <a:ext cx="1388516" cy="1192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3" y="3405542"/>
            <a:ext cx="2065787" cy="1534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77" y="328752"/>
            <a:ext cx="2685952" cy="1996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89" y="2875861"/>
            <a:ext cx="1534886" cy="1731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36" y="270824"/>
            <a:ext cx="1661063" cy="1419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97" y="291851"/>
            <a:ext cx="1817926" cy="1445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" y="1843678"/>
            <a:ext cx="1793893" cy="1335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2846915"/>
            <a:ext cx="1417392" cy="17574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17" y="1914963"/>
            <a:ext cx="1397909" cy="12437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79" y="2834137"/>
            <a:ext cx="1589315" cy="1757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74" y="1851619"/>
            <a:ext cx="1515084" cy="13193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44" y="3374555"/>
            <a:ext cx="2046906" cy="15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3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BED88-1082-7F71-496F-F59E0B02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7" y="287791"/>
            <a:ext cx="5268004" cy="804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2C3FFF-F08C-E720-C5DC-FC5A3476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6" y="1427389"/>
            <a:ext cx="2712585" cy="2336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433FA-C85A-E67B-7B25-C01320077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485" y="1427389"/>
            <a:ext cx="2786061" cy="2251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9B59C-2869-D113-2F85-83F6803B1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158" y="1092653"/>
            <a:ext cx="3320823" cy="2726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2584C1-86D0-0483-A7FA-AE04BB5A8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016" y="4098472"/>
            <a:ext cx="3294970" cy="23669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A7EB66-8338-6D7A-486E-F611BB1AB1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484" y="4014107"/>
            <a:ext cx="4229099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43739-9396-44F6-FFE6-3342F39E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166</Words>
  <Application>Microsoft Office PowerPoint</Application>
  <PresentationFormat>Widescreen</PresentationFormat>
  <Paragraphs>32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em làm nhân viên bán hàng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42</cp:revision>
  <dcterms:created xsi:type="dcterms:W3CDTF">2017-08-18T03:02:00Z</dcterms:created>
  <dcterms:modified xsi:type="dcterms:W3CDTF">2023-12-21T01:30:08Z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