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364" r:id="rId2"/>
    <p:sldId id="299" r:id="rId3"/>
    <p:sldId id="376" r:id="rId4"/>
    <p:sldId id="378" r:id="rId5"/>
    <p:sldId id="377" r:id="rId6"/>
    <p:sldId id="379" r:id="rId7"/>
    <p:sldId id="366" r:id="rId8"/>
    <p:sldId id="368" r:id="rId9"/>
    <p:sldId id="311" r:id="rId10"/>
    <p:sldId id="312" r:id="rId11"/>
    <p:sldId id="357" r:id="rId12"/>
    <p:sldId id="380" r:id="rId13"/>
    <p:sldId id="361" r:id="rId14"/>
    <p:sldId id="381" r:id="rId15"/>
    <p:sldId id="382" r:id="rId16"/>
    <p:sldId id="373" r:id="rId17"/>
    <p:sldId id="383" r:id="rId18"/>
    <p:sldId id="351" r:id="rId19"/>
    <p:sldId id="385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2BD4A"/>
    <a:srgbClr val="F65A63"/>
    <a:srgbClr val="BCD531"/>
    <a:srgbClr val="FFDD00"/>
    <a:srgbClr val="F8901A"/>
    <a:srgbClr val="FEC210"/>
    <a:srgbClr val="CC8327"/>
    <a:srgbClr val="A4BB5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343" autoAdjust="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6FB08E-ECF1-4C3D-AB18-D0EBBC231CD5}" type="datetimeFigureOut">
              <a:rPr lang="en-US"/>
              <a:pPr>
                <a:defRPr/>
              </a:pPr>
              <a:t>20/09/2023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BF6C61-528A-48DD-AA65-DDF761916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244113-CCB2-4ECC-8030-3DD89F0EAC9E}" type="datetimeFigureOut">
              <a:rPr lang="en-US"/>
              <a:pPr>
                <a:defRPr/>
              </a:pPr>
              <a:t>20/09/2023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A63CFF-404C-4EE4-A2FE-58FD6CD56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Phần Khởi động: Giáo viên tự tổ chức.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5F252F-EE49-4708-9EA3-E374F2F49FD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EC9540-4DCB-4019-AC92-2103CE6FD6B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A37DB3-A073-48F8-8629-F82686A91F8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639892-DBF6-4B24-A021-F2E2B38C069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A16BAC-3F94-451F-8FEC-5FEE441DFE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6088EA-E049-4DF8-8366-42843AB6BB9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555CD-09B4-412A-9CC0-BD12E798482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2CC303-B595-4DBD-89D9-F13F4228A82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AA4A-5683-412C-B0FC-F776D77BCD7A}" type="datetimeFigureOut">
              <a:rPr lang="en-US"/>
              <a:pPr>
                <a:defRPr/>
              </a:pPr>
              <a:t>20/09/2023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5534E-90C7-4EE0-9D65-9924CF9CE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192C8-1278-4BC7-9854-25B98A494968}" type="datetimeFigureOut">
              <a:rPr lang="en-US"/>
              <a:pPr>
                <a:defRPr/>
              </a:pPr>
              <a:t>20/09/2023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5298-1BB8-4918-9270-A5C88B461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EDF6-A071-4BD7-BAAA-308AE9AD8133}" type="datetimeFigureOut">
              <a:rPr lang="en-US"/>
              <a:pPr>
                <a:defRPr/>
              </a:pPr>
              <a:t>20/09/2023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7661-99B8-463A-A928-1DA67A025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B9117-9EFF-46FC-A0EF-B6CF3C908909}" type="datetimeFigureOut">
              <a:rPr lang="en-US"/>
              <a:pPr>
                <a:defRPr/>
              </a:pPr>
              <a:t>20/09/2023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4186-3053-4836-88CD-5B031420F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ED7D-5C59-48B5-AB9D-22A38F4A1DE3}" type="datetimeFigureOut">
              <a:rPr lang="en-US"/>
              <a:pPr>
                <a:defRPr/>
              </a:pPr>
              <a:t>20/09/2023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2451-3FA9-470A-9B36-3BBA74748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D3D7-1C15-4F2E-A536-270F8B63B10F}" type="datetimeFigureOut">
              <a:rPr lang="en-US"/>
              <a:pPr>
                <a:defRPr/>
              </a:pPr>
              <a:t>20/09/2023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BA98-E82E-4A50-8534-5E0D7EDE5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588A-0AFA-4FB8-AA59-6260C14787DB}" type="datetimeFigureOut">
              <a:rPr lang="en-US"/>
              <a:pPr>
                <a:defRPr/>
              </a:pPr>
              <a:t>20/09/2023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D6B9-3393-46D7-B481-EE04050D2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4355-FC8F-4735-B8C3-34D06554FAF4}" type="datetimeFigureOut">
              <a:rPr lang="en-US"/>
              <a:pPr>
                <a:defRPr/>
              </a:pPr>
              <a:t>20/09/2023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CF19-4299-42BE-8EE1-8AD446C3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E254-ED61-42C1-B143-5537437BE0AF}" type="datetimeFigureOut">
              <a:rPr lang="en-US"/>
              <a:pPr>
                <a:defRPr/>
              </a:pPr>
              <a:t>20/09/2023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9478-2C3B-4BDF-AC85-51C0AAC29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3907-FE4C-49D1-A800-BB3DF7BC9A07}" type="datetimeFigureOut">
              <a:rPr lang="en-US"/>
              <a:pPr>
                <a:defRPr/>
              </a:pPr>
              <a:t>20/09/2023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06AA-433B-4A69-8C6E-82CB48F07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3F1CF-6255-4A20-92CE-584BB83F495A}" type="datetimeFigureOut">
              <a:rPr lang="en-US"/>
              <a:pPr>
                <a:defRPr/>
              </a:pPr>
              <a:t>20/09/2023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C1AFE-FE74-4743-BBBD-BC10134F7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33DB07-A8D7-4F77-98DD-95DB6288C464}" type="datetimeFigureOut">
              <a:rPr lang="en-US"/>
              <a:pPr>
                <a:defRPr/>
              </a:pPr>
              <a:t>20/09/2023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E97A58-3AE0-4A80-9C30-12B7FE80D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69850"/>
            <a:ext cx="7667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66800"/>
            <a:ext cx="8032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9188" y="265113"/>
            <a:ext cx="4824412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Chỉ ra lọ có số kẹo là 0.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52800" y="1066800"/>
            <a:ext cx="2438400" cy="2438400"/>
          </a:xfrm>
          <a:prstGeom prst="ellipse">
            <a:avLst/>
          </a:prstGeom>
          <a:noFill/>
          <a:ln w="57150">
            <a:solidFill>
              <a:srgbClr val="52B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24600" y="3657600"/>
            <a:ext cx="2438400" cy="2438400"/>
          </a:xfrm>
          <a:prstGeom prst="ellipse">
            <a:avLst/>
          </a:prstGeom>
          <a:noFill/>
          <a:ln w="57150">
            <a:solidFill>
              <a:srgbClr val="52B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73788" y="4160838"/>
            <a:ext cx="2589212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92150" y="1481138"/>
            <a:ext cx="77597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793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314325"/>
            <a:ext cx="50292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Trả lời câu hỏi.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50292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smtClean="0"/>
              <a:t>a. Mỗi đĩa có bao nhiêu quả?</a:t>
            </a:r>
            <a:endParaRPr lang="en-US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6238" y="1374775"/>
            <a:ext cx="25050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200" y="4070350"/>
            <a:ext cx="240823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625" y="1446213"/>
            <a:ext cx="23780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99113" y="4116388"/>
            <a:ext cx="23844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905000" y="3052763"/>
            <a:ext cx="638175" cy="638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89688" y="3043238"/>
            <a:ext cx="638175" cy="638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05000" y="5761038"/>
            <a:ext cx="638175" cy="638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89688" y="5761038"/>
            <a:ext cx="638175" cy="638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39938" y="3124200"/>
            <a:ext cx="398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10338" y="3103563"/>
            <a:ext cx="398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25650" y="5803900"/>
            <a:ext cx="396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10338" y="5811838"/>
            <a:ext cx="398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26" name="Oval 25"/>
          <p:cNvSpPr/>
          <p:nvPr/>
        </p:nvSpPr>
        <p:spPr>
          <a:xfrm>
            <a:off x="884238" y="1262063"/>
            <a:ext cx="2709862" cy="2609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046538" y="4581525"/>
            <a:ext cx="1050925" cy="10525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481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1713" y="1622425"/>
            <a:ext cx="46005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26974">
            <a:off x="2736056" y="1745457"/>
            <a:ext cx="153352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7525" y="1433513"/>
            <a:ext cx="2149475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9663" y="2058988"/>
            <a:ext cx="2154237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91000" y="4514850"/>
            <a:ext cx="1176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00B050"/>
                </a:solidFill>
              </a:rPr>
              <a:t>4</a:t>
            </a:r>
          </a:p>
        </p:txBody>
      </p:sp>
      <p:pic>
        <p:nvPicPr>
          <p:cNvPr id="34823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038" y="793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66800" y="314325"/>
            <a:ext cx="50292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Trả lời câu hỏi.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800" y="838200"/>
            <a:ext cx="50292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smtClean="0"/>
              <a:t>a. Mỗi đĩa có bao nhiêu quả?</a:t>
            </a:r>
            <a:endParaRPr lang="en-US" b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67200" y="4638675"/>
            <a:ext cx="657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793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314325"/>
            <a:ext cx="50292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Trả lời câu hỏi.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50292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smtClean="0"/>
              <a:t>a. Mỗi đĩa có bao nhiêu quả?</a:t>
            </a:r>
            <a:endParaRPr lang="en-US" b="0"/>
          </a:p>
        </p:txBody>
      </p:sp>
      <p:pic>
        <p:nvPicPr>
          <p:cNvPr id="3584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6238" y="1374775"/>
            <a:ext cx="25050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200" y="4070350"/>
            <a:ext cx="240823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625" y="1446213"/>
            <a:ext cx="23780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99113" y="4116388"/>
            <a:ext cx="23844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905000" y="3052763"/>
            <a:ext cx="638175" cy="638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89688" y="3043238"/>
            <a:ext cx="638175" cy="638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05000" y="5761038"/>
            <a:ext cx="638175" cy="638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89688" y="5761038"/>
            <a:ext cx="638175" cy="638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52" name="TextBox 21"/>
          <p:cNvSpPr txBox="1">
            <a:spLocks noChangeArrowheads="1"/>
          </p:cNvSpPr>
          <p:nvPr/>
        </p:nvSpPr>
        <p:spPr bwMode="auto">
          <a:xfrm>
            <a:off x="2039938" y="3124200"/>
            <a:ext cx="395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10338" y="3103563"/>
            <a:ext cx="398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25650" y="5803900"/>
            <a:ext cx="396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10338" y="5811838"/>
            <a:ext cx="398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21450" y="3103563"/>
            <a:ext cx="3365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00250" y="5803900"/>
            <a:ext cx="3365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507163" y="5811838"/>
            <a:ext cx="3365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B050"/>
                </a:solidFill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1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209925"/>
            <a:ext cx="638175" cy="6365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48425" y="3124200"/>
            <a:ext cx="638175" cy="638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5761038"/>
            <a:ext cx="638175" cy="638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89688" y="5761038"/>
            <a:ext cx="638175" cy="638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2039938" y="3281363"/>
            <a:ext cx="398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6569075" y="3184525"/>
            <a:ext cx="396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2025650" y="5803900"/>
            <a:ext cx="396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6510338" y="5811838"/>
            <a:ext cx="398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?</a:t>
            </a:r>
          </a:p>
        </p:txBody>
      </p:sp>
      <p:pic>
        <p:nvPicPr>
          <p:cNvPr id="37897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793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314325"/>
            <a:ext cx="50292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Trả lời câu hỏi.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6800" y="838200"/>
            <a:ext cx="57150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smtClean="0"/>
              <a:t>b. Mỗi đĩa có bao nhiêu quả         ?</a:t>
            </a:r>
            <a:endParaRPr lang="en-US" b="0"/>
          </a:p>
        </p:txBody>
      </p:sp>
      <p:pic>
        <p:nvPicPr>
          <p:cNvPr id="37900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8963" y="750888"/>
            <a:ext cx="6715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0825" y="3678238"/>
            <a:ext cx="27574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1247775"/>
            <a:ext cx="22415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5150" y="1443038"/>
            <a:ext cx="22733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6950" y="3762375"/>
            <a:ext cx="28511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094163" y="5334000"/>
            <a:ext cx="1052512" cy="10525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2038" y="1362075"/>
            <a:ext cx="45291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28527">
            <a:off x="5243513" y="3497263"/>
            <a:ext cx="78898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0875" y="3562350"/>
            <a:ext cx="8016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0613" y="3825875"/>
            <a:ext cx="768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9688" y="3862388"/>
            <a:ext cx="7048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2700" y="4113213"/>
            <a:ext cx="77311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173538"/>
            <a:ext cx="76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8475" y="4116388"/>
            <a:ext cx="7842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76738" y="5435600"/>
            <a:ext cx="5762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314325"/>
            <a:ext cx="50292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Trả lời câu hỏi.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6800" y="838200"/>
            <a:ext cx="57150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smtClean="0"/>
              <a:t>b. Mỗi đĩa có bao nhiêu quả         ?</a:t>
            </a:r>
            <a:endParaRPr lang="en-US" b="0"/>
          </a:p>
        </p:txBody>
      </p:sp>
      <p:pic>
        <p:nvPicPr>
          <p:cNvPr id="3892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8963" y="750888"/>
            <a:ext cx="6715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38" y="793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35463" y="5399088"/>
            <a:ext cx="6572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209925"/>
            <a:ext cx="638175" cy="6365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10338" y="3178175"/>
            <a:ext cx="638175" cy="638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5761038"/>
            <a:ext cx="638175" cy="638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89688" y="5761038"/>
            <a:ext cx="638175" cy="638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35750" y="3255963"/>
            <a:ext cx="3984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25650" y="5803900"/>
            <a:ext cx="396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10338" y="5811838"/>
            <a:ext cx="398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?</a:t>
            </a:r>
          </a:p>
        </p:txBody>
      </p:sp>
      <p:pic>
        <p:nvPicPr>
          <p:cNvPr id="39944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793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314325"/>
            <a:ext cx="50292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Trả lời câu hỏi.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6800" y="838200"/>
            <a:ext cx="57150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smtClean="0"/>
              <a:t>b. Mỗi đĩa có bao nhiêu quả         ?</a:t>
            </a:r>
            <a:endParaRPr lang="en-US" b="0"/>
          </a:p>
        </p:txBody>
      </p:sp>
      <p:pic>
        <p:nvPicPr>
          <p:cNvPr id="39947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8963" y="750888"/>
            <a:ext cx="6715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0825" y="3678238"/>
            <a:ext cx="27574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1109663"/>
            <a:ext cx="22415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5150" y="1500188"/>
            <a:ext cx="22733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6950" y="3762375"/>
            <a:ext cx="28511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2" name="TextBox 17"/>
          <p:cNvSpPr txBox="1">
            <a:spLocks noChangeArrowheads="1"/>
          </p:cNvSpPr>
          <p:nvPr/>
        </p:nvSpPr>
        <p:spPr bwMode="auto">
          <a:xfrm>
            <a:off x="2039938" y="3255963"/>
            <a:ext cx="398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635750" y="3255963"/>
            <a:ext cx="3984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25650" y="5846763"/>
            <a:ext cx="396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30975" y="5813425"/>
            <a:ext cx="398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113" y="331788"/>
            <a:ext cx="9696450" cy="66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-10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800" spc="-100">
                <a:latin typeface="Arial" panose="020B0604020202020204" pitchFamily="34" charset="0"/>
                <a:cs typeface="Arial" panose="020B0604020202020204" pitchFamily="34" charset="0"/>
              </a:rPr>
              <a:t>Nhà bạn có nuôi những con vật dưới đây không?</a:t>
            </a:r>
          </a:p>
        </p:txBody>
      </p:sp>
      <p:pic>
        <p:nvPicPr>
          <p:cNvPr id="4096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0572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892175"/>
            <a:ext cx="4724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Mỗi loại có bao nhiêu con?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1993900"/>
            <a:ext cx="22098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278063"/>
            <a:ext cx="301783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4438" y="2320925"/>
            <a:ext cx="225425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 rot="2157445">
            <a:off x="7572375" y="1317625"/>
            <a:ext cx="434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Calibri" pitchFamily="34" charset="0"/>
              </a:rPr>
              <a:t>!</a:t>
            </a:r>
          </a:p>
        </p:txBody>
      </p:sp>
      <p:pic>
        <p:nvPicPr>
          <p:cNvPr id="41988" name="Content Placeholder 3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46038"/>
            <a:ext cx="90424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05138" y="2644775"/>
            <a:ext cx="31337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</a:rPr>
              <a:t>Số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1168400"/>
            <a:ext cx="834707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988" y="2703513"/>
            <a:ext cx="1878012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6700" y="2820988"/>
            <a:ext cx="1714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12963" y="2527300"/>
            <a:ext cx="20923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1828800"/>
            <a:ext cx="36576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i="1" spc="-50">
                <a:latin typeface="Arial" panose="020B0604020202020204" pitchFamily="34" charset="0"/>
                <a:cs typeface="Arial" panose="020B0604020202020204" pitchFamily="34" charset="0"/>
              </a:rPr>
              <a:t>Trên những đĩa này </a:t>
            </a:r>
            <a:r>
              <a:rPr lang="en-US" sz="2200" b="1" i="1" spc="-5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i="1" spc="-50">
                <a:latin typeface="Arial" panose="020B0604020202020204" pitchFamily="34" charset="0"/>
                <a:cs typeface="Arial" panose="020B0604020202020204" pitchFamily="34" charset="0"/>
              </a:rPr>
              <a:t> bánh.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00800" y="1676400"/>
            <a:ext cx="2324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/>
              <a:t>Trên đĩa này </a:t>
            </a:r>
            <a:r>
              <a:rPr lang="en-US" sz="2200" b="1" i="1"/>
              <a:t>không có </a:t>
            </a:r>
            <a:r>
              <a:rPr lang="en-US" sz="2200" i="1"/>
              <a:t>bánh.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3784600"/>
            <a:ext cx="685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/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5600" y="3784600"/>
            <a:ext cx="685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/>
              <a:t>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32538" y="3459163"/>
            <a:ext cx="68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/>
              <a:t>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86600" y="4013200"/>
            <a:ext cx="1457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không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788" y="77788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96025" y="4629150"/>
            <a:ext cx="866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8" y="2987675"/>
            <a:ext cx="4413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43025" y="2978150"/>
            <a:ext cx="4397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08763" y="2840038"/>
            <a:ext cx="1828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63800" y="3086100"/>
            <a:ext cx="612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78088" y="2782888"/>
            <a:ext cx="5762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49563" y="2749550"/>
            <a:ext cx="576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43200" y="3048000"/>
            <a:ext cx="6905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16275" y="2740025"/>
            <a:ext cx="5762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98813" y="3063875"/>
            <a:ext cx="5730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87438" y="32099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616450" y="3051175"/>
            <a:ext cx="5889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62488" y="3770313"/>
            <a:ext cx="6858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463" y="1168400"/>
            <a:ext cx="834707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2963" y="2527300"/>
            <a:ext cx="20923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6275" y="2740025"/>
            <a:ext cx="5762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98813" y="3063875"/>
            <a:ext cx="5730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9563" y="2749550"/>
            <a:ext cx="576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3048000"/>
            <a:ext cx="6905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78088" y="2782888"/>
            <a:ext cx="5762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63800" y="3086100"/>
            <a:ext cx="612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7988" y="2703513"/>
            <a:ext cx="1878012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76700" y="2820988"/>
            <a:ext cx="1714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3784600"/>
            <a:ext cx="685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/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5600" y="3784600"/>
            <a:ext cx="685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/>
              <a:t>6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62488" y="3770313"/>
            <a:ext cx="6858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/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32538" y="3459163"/>
            <a:ext cx="68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/>
              <a:t>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86600" y="4013200"/>
            <a:ext cx="1457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không</a:t>
            </a:r>
          </a:p>
        </p:txBody>
      </p:sp>
      <p:pic>
        <p:nvPicPr>
          <p:cNvPr id="22546" name="Picture 1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4788" y="77788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96025" y="4629150"/>
            <a:ext cx="866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46138" y="2987675"/>
            <a:ext cx="4413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343025" y="2978150"/>
            <a:ext cx="4397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87438" y="32099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16450" y="3051175"/>
            <a:ext cx="5889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447800" y="1828800"/>
            <a:ext cx="36576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i="1" spc="-50">
                <a:latin typeface="Arial" panose="020B0604020202020204" pitchFamily="34" charset="0"/>
                <a:cs typeface="Arial" panose="020B0604020202020204" pitchFamily="34" charset="0"/>
              </a:rPr>
              <a:t>Trên những đĩa này </a:t>
            </a:r>
            <a:r>
              <a:rPr lang="en-US" sz="2200" b="1" i="1" spc="-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i="1" spc="-50">
                <a:latin typeface="Arial" panose="020B0604020202020204" pitchFamily="34" charset="0"/>
                <a:cs typeface="Arial" panose="020B0604020202020204" pitchFamily="34" charset="0"/>
              </a:rPr>
              <a:t> bánh.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400800" y="1676400"/>
            <a:ext cx="2324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/>
              <a:t>Trên đĩa này </a:t>
            </a:r>
            <a:r>
              <a:rPr lang="en-US" sz="2200" b="1" i="1">
                <a:solidFill>
                  <a:srgbClr val="FF0000"/>
                </a:solidFill>
              </a:rPr>
              <a:t>không có </a:t>
            </a:r>
            <a:r>
              <a:rPr lang="en-US" sz="2200" i="1"/>
              <a:t>bánh.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608763" y="2840038"/>
            <a:ext cx="1828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2" grpId="0"/>
      <p:bldP spid="13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1774" y="91440"/>
            <a:ext cx="8940452" cy="6675120"/>
          </a:xfrm>
          <a:prstGeom prst="roundRect">
            <a:avLst>
              <a:gd name="adj" fmla="val 249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325"/>
            <a:ext cx="91440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0" y="190500"/>
            <a:ext cx="0" cy="647700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" name="Straight Connector 3"/>
          <p:cNvCxnSpPr/>
          <p:nvPr/>
        </p:nvCxnSpPr>
        <p:spPr>
          <a:xfrm>
            <a:off x="228600" y="3429000"/>
            <a:ext cx="8686800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937500" y="1419225"/>
            <a:ext cx="1389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/>
              <a:t>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05200" y="1339850"/>
            <a:ext cx="13906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/>
              <a:t>9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67650" y="4292600"/>
            <a:ext cx="1389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/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38538" y="4395788"/>
            <a:ext cx="13906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/>
              <a:t>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2338" y="1476375"/>
            <a:ext cx="30749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90513" y="962025"/>
            <a:ext cx="3316287" cy="1997075"/>
            <a:chOff x="457200" y="737887"/>
            <a:chExt cx="3317716" cy="1997672"/>
          </a:xfrm>
        </p:grpSpPr>
        <p:pic>
          <p:nvPicPr>
            <p:cNvPr id="24595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1196195"/>
              <a:ext cx="3317716" cy="153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2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62342">
              <a:off x="680448" y="971426"/>
              <a:ext cx="905594" cy="99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2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70316" y="744310"/>
              <a:ext cx="905594" cy="99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8" name="Picture 2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03702">
              <a:off x="2141671" y="737887"/>
              <a:ext cx="934538" cy="99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2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00440">
              <a:off x="593982" y="1342568"/>
              <a:ext cx="905594" cy="99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0" name="Picture 2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8465" y="1167517"/>
              <a:ext cx="905594" cy="99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73187" y="1153503"/>
              <a:ext cx="905594" cy="99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2" name="Picture 3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8511">
              <a:off x="1153490" y="1625106"/>
              <a:ext cx="905594" cy="99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3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670670">
              <a:off x="2777799" y="1395733"/>
              <a:ext cx="905594" cy="99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4" name="Picture 3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54856">
              <a:off x="1906090" y="1667405"/>
              <a:ext cx="905594" cy="99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06388" y="4086225"/>
            <a:ext cx="3073400" cy="1757363"/>
            <a:chOff x="457200" y="4156015"/>
            <a:chExt cx="3074009" cy="1757053"/>
          </a:xfrm>
        </p:grpSpPr>
        <p:pic>
          <p:nvPicPr>
            <p:cNvPr id="24590" name="Picture 2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4486780"/>
              <a:ext cx="3074009" cy="1426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3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78687">
              <a:off x="1081803" y="4211548"/>
              <a:ext cx="835545" cy="92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3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425322">
              <a:off x="1884511" y="4156015"/>
              <a:ext cx="835545" cy="92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3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389237">
              <a:off x="1982528" y="4672769"/>
              <a:ext cx="835545" cy="92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3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780726">
              <a:off x="1101559" y="4686268"/>
              <a:ext cx="835545" cy="92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725988" y="4395788"/>
            <a:ext cx="3074987" cy="1454150"/>
            <a:chOff x="4800600" y="4307675"/>
            <a:chExt cx="3074009" cy="1453718"/>
          </a:xfrm>
        </p:grpSpPr>
        <p:pic>
          <p:nvPicPr>
            <p:cNvPr id="24587" name="Picture 2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4335105"/>
              <a:ext cx="3074009" cy="1426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8" name="Picture 4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64826">
              <a:off x="5478372" y="4307675"/>
              <a:ext cx="890304" cy="98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4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23945" y="4491050"/>
              <a:ext cx="890304" cy="98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0" y="190500"/>
            <a:ext cx="0" cy="647700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>
            <a:off x="228600" y="3429000"/>
            <a:ext cx="8686800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75613" y="1401763"/>
            <a:ext cx="1389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/>
              <a:t>1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09950" y="4264025"/>
            <a:ext cx="13906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/>
              <a:t>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497263" y="1323975"/>
            <a:ext cx="1389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/>
              <a:t>3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847013" y="4268788"/>
            <a:ext cx="1389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/>
              <a:t>7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04838" y="1349375"/>
            <a:ext cx="3073400" cy="2011363"/>
            <a:chOff x="604490" y="1349739"/>
            <a:chExt cx="3073944" cy="2010550"/>
          </a:xfrm>
        </p:grpSpPr>
        <p:pic>
          <p:nvPicPr>
            <p:cNvPr id="25621" name="Pictur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4490" y="1389811"/>
              <a:ext cx="3073944" cy="1970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2" name="Picture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90088">
              <a:off x="1025488" y="1349739"/>
              <a:ext cx="958820" cy="102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3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90088">
              <a:off x="1920890" y="1349739"/>
              <a:ext cx="958820" cy="102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4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90088">
              <a:off x="1503321" y="1766949"/>
              <a:ext cx="958820" cy="102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363" y="4165600"/>
            <a:ext cx="27860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243513" y="1465263"/>
            <a:ext cx="2778125" cy="1781175"/>
            <a:chOff x="5190293" y="1457370"/>
            <a:chExt cx="2778793" cy="1781278"/>
          </a:xfrm>
        </p:grpSpPr>
        <p:pic>
          <p:nvPicPr>
            <p:cNvPr id="25619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90293" y="1457370"/>
              <a:ext cx="2778793" cy="1781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0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82615" y="1477797"/>
              <a:ext cx="1023083" cy="1090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835525" y="4003675"/>
            <a:ext cx="3292475" cy="2290763"/>
            <a:chOff x="4835248" y="4004297"/>
            <a:chExt cx="3292015" cy="2289398"/>
          </a:xfrm>
        </p:grpSpPr>
        <p:pic>
          <p:nvPicPr>
            <p:cNvPr id="25611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35248" y="4183428"/>
              <a:ext cx="3292015" cy="2110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2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754414">
              <a:off x="5180042" y="4160289"/>
              <a:ext cx="865526" cy="922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icture 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22444" y="4004297"/>
              <a:ext cx="865526" cy="922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4" name="Picture 2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609923">
              <a:off x="6775665" y="4067199"/>
              <a:ext cx="865526" cy="922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2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5526" y="4332061"/>
              <a:ext cx="865526" cy="922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2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384016">
              <a:off x="6800963" y="4642495"/>
              <a:ext cx="865526" cy="922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7" name="Picture 2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23318">
              <a:off x="5242394" y="4607291"/>
              <a:ext cx="865526" cy="922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8" name="Picture 2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55227" y="4779063"/>
              <a:ext cx="865526" cy="84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2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0" y="190500"/>
            <a:ext cx="0" cy="647700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>
            <a:off x="228600" y="3429000"/>
            <a:ext cx="8686800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48588" y="1184275"/>
            <a:ext cx="13906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/>
              <a:t>6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29000" y="1196975"/>
            <a:ext cx="13906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/>
              <a:t>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829550" y="4368800"/>
            <a:ext cx="13906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/>
              <a:t>0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463925" y="4395788"/>
            <a:ext cx="13906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/>
              <a:t>8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41325" y="817563"/>
            <a:ext cx="2876550" cy="2143125"/>
            <a:chOff x="440730" y="817241"/>
            <a:chExt cx="2877434" cy="2143370"/>
          </a:xfrm>
        </p:grpSpPr>
        <p:sp>
          <p:nvSpPr>
            <p:cNvPr id="3" name="Oval 2"/>
            <p:cNvSpPr/>
            <p:nvPr/>
          </p:nvSpPr>
          <p:spPr>
            <a:xfrm>
              <a:off x="440730" y="817241"/>
              <a:ext cx="2877434" cy="2143370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5-Point Star 3"/>
            <p:cNvSpPr/>
            <p:nvPr/>
          </p:nvSpPr>
          <p:spPr>
            <a:xfrm>
              <a:off x="1996958" y="1103024"/>
              <a:ext cx="589144" cy="531873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1660305" y="2012765"/>
              <a:ext cx="589144" cy="530286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1168028" y="1103024"/>
              <a:ext cx="587556" cy="531873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836139" y="1811130"/>
              <a:ext cx="589143" cy="531873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2513055" y="1812717"/>
              <a:ext cx="587556" cy="53187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4913313" y="817563"/>
            <a:ext cx="2878137" cy="2143125"/>
            <a:chOff x="440730" y="817241"/>
            <a:chExt cx="2877434" cy="2143370"/>
          </a:xfrm>
        </p:grpSpPr>
        <p:sp>
          <p:nvSpPr>
            <p:cNvPr id="45" name="Oval 44"/>
            <p:cNvSpPr/>
            <p:nvPr/>
          </p:nvSpPr>
          <p:spPr>
            <a:xfrm>
              <a:off x="440730" y="817241"/>
              <a:ext cx="2877434" cy="2143370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5-Point Star 45"/>
            <p:cNvSpPr/>
            <p:nvPr/>
          </p:nvSpPr>
          <p:spPr>
            <a:xfrm>
              <a:off x="1710420" y="1190346"/>
              <a:ext cx="588818" cy="530286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5-Point Star 46"/>
            <p:cNvSpPr/>
            <p:nvPr/>
          </p:nvSpPr>
          <p:spPr>
            <a:xfrm>
              <a:off x="1716768" y="2017528"/>
              <a:ext cx="588818" cy="531873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840682" y="1190346"/>
              <a:ext cx="588818" cy="530286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5-Point Star 56"/>
            <p:cNvSpPr/>
            <p:nvPr/>
          </p:nvSpPr>
          <p:spPr>
            <a:xfrm>
              <a:off x="866076" y="1981011"/>
              <a:ext cx="587232" cy="53187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2476995" y="1214161"/>
              <a:ext cx="587232" cy="531873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2476995" y="1981011"/>
              <a:ext cx="587232" cy="53187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515938" y="4108450"/>
            <a:ext cx="2878137" cy="2143125"/>
            <a:chOff x="440730" y="817241"/>
            <a:chExt cx="2877434" cy="2143370"/>
          </a:xfrm>
        </p:grpSpPr>
        <p:sp>
          <p:nvSpPr>
            <p:cNvPr id="61" name="Oval 60"/>
            <p:cNvSpPr/>
            <p:nvPr/>
          </p:nvSpPr>
          <p:spPr>
            <a:xfrm>
              <a:off x="440730" y="817241"/>
              <a:ext cx="2877434" cy="2143370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5-Point Star 72"/>
            <p:cNvSpPr/>
            <p:nvPr/>
          </p:nvSpPr>
          <p:spPr>
            <a:xfrm>
              <a:off x="1597734" y="1620608"/>
              <a:ext cx="549141" cy="482655"/>
            </a:xfrm>
            <a:prstGeom prst="star5">
              <a:avLst>
                <a:gd name="adj" fmla="val 21695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5-Point Star 73"/>
            <p:cNvSpPr/>
            <p:nvPr/>
          </p:nvSpPr>
          <p:spPr>
            <a:xfrm>
              <a:off x="1648522" y="2398572"/>
              <a:ext cx="549141" cy="482655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5-Point Star 74"/>
            <p:cNvSpPr/>
            <p:nvPr/>
          </p:nvSpPr>
          <p:spPr>
            <a:xfrm>
              <a:off x="570873" y="1428499"/>
              <a:ext cx="549141" cy="482655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6" name="5-Point Star 75"/>
            <p:cNvSpPr/>
            <p:nvPr/>
          </p:nvSpPr>
          <p:spPr>
            <a:xfrm>
              <a:off x="880360" y="2088974"/>
              <a:ext cx="549141" cy="481067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5-Point Star 76"/>
            <p:cNvSpPr/>
            <p:nvPr/>
          </p:nvSpPr>
          <p:spPr>
            <a:xfrm>
              <a:off x="2092913" y="1042692"/>
              <a:ext cx="549141" cy="482655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5-Point Star 77"/>
            <p:cNvSpPr/>
            <p:nvPr/>
          </p:nvSpPr>
          <p:spPr>
            <a:xfrm>
              <a:off x="2643642" y="1458664"/>
              <a:ext cx="549141" cy="482655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5-Point Star 86"/>
            <p:cNvSpPr/>
            <p:nvPr/>
          </p:nvSpPr>
          <p:spPr>
            <a:xfrm>
              <a:off x="1332687" y="995061"/>
              <a:ext cx="549141" cy="482655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5-Point Star 87"/>
            <p:cNvSpPr/>
            <p:nvPr/>
          </p:nvSpPr>
          <p:spPr>
            <a:xfrm>
              <a:off x="2259561" y="2176296"/>
              <a:ext cx="547553" cy="482655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8" name="Oval 107"/>
          <p:cNvSpPr/>
          <p:nvPr/>
        </p:nvSpPr>
        <p:spPr>
          <a:xfrm>
            <a:off x="4881563" y="4081463"/>
            <a:ext cx="2876550" cy="214312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8" grpId="0"/>
      <p:bldP spid="31" grpId="0"/>
      <p:bldP spid="10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243&quot;&gt;&lt;property id=&quot;20148&quot; value=&quot;5&quot;/&gt;&lt;property id=&quot;20300&quot; value=&quot;Slide 1&quot;/&gt;&lt;property id=&quot;20307&quot; value=&quot;260&quot;/&gt;&lt;/object&gt;&lt;object type=&quot;3&quot; unique_id=&quot;10244&quot;&gt;&lt;property id=&quot;20148&quot; value=&quot;5&quot;/&gt;&lt;property id=&quot;20300&quot; value=&quot;Slide 2&quot;/&gt;&lt;property id=&quot;20307&quot; value=&quot;258&quot;/&gt;&lt;/object&gt;&lt;object type=&quot;3&quot; unique_id=&quot;10245&quot;&gt;&lt;property id=&quot;20148&quot; value=&quot;5&quot;/&gt;&lt;property id=&quot;20300&quot; value=&quot;Slide 3&quot;/&gt;&lt;property id=&quot;20307&quot; value=&quot;261&quot;/&gt;&lt;/object&gt;&lt;object type=&quot;3&quot; unique_id=&quot;10246&quot;&gt;&lt;property id=&quot;20148&quot; value=&quot;5&quot;/&gt;&lt;property id=&quot;20300&quot; value=&quot;Slide 11&quot;/&gt;&lt;property id=&quot;20307&quot; value=&quot;262&quot;/&gt;&lt;/object&gt;&lt;object type=&quot;3&quot; unique_id=&quot;10333&quot;&gt;&lt;property id=&quot;20148&quot; value=&quot;5&quot;/&gt;&lt;property id=&quot;20300&quot; value=&quot;Slide 9&quot;/&gt;&lt;property id=&quot;20307&quot; value=&quot;263&quot;/&gt;&lt;/object&gt;&lt;object type=&quot;3&quot; unique_id=&quot;10549&quot;&gt;&lt;property id=&quot;20148&quot; value=&quot;5&quot;/&gt;&lt;property id=&quot;20300&quot; value=&quot;Slide 4&quot;/&gt;&lt;property id=&quot;20307&quot; value=&quot;264&quot;/&gt;&lt;/object&gt;&lt;object type=&quot;3&quot; unique_id=&quot;10798&quot;&gt;&lt;property id=&quot;20148&quot; value=&quot;5&quot;/&gt;&lt;property id=&quot;20300&quot; value=&quot;Slide 5&quot;/&gt;&lt;property id=&quot;20307&quot; value=&quot;268&quot;/&gt;&lt;/object&gt;&lt;object type=&quot;3&quot; unique_id=&quot;10799&quot;&gt;&lt;property id=&quot;20148&quot; value=&quot;5&quot;/&gt;&lt;property id=&quot;20300&quot; value=&quot;Slide 6&quot;/&gt;&lt;property id=&quot;20307&quot; value=&quot;270&quot;/&gt;&lt;/object&gt;&lt;object type=&quot;3&quot; unique_id=&quot;10800&quot;&gt;&lt;property id=&quot;20148&quot; value=&quot;5&quot;/&gt;&lt;property id=&quot;20300&quot; value=&quot;Slide 7&quot;/&gt;&lt;property id=&quot;20307&quot; value=&quot;269&quot;/&gt;&lt;/object&gt;&lt;object type=&quot;3&quot; unique_id=&quot;10801&quot;&gt;&lt;property id=&quot;20148&quot; value=&quot;5&quot;/&gt;&lt;property id=&quot;20300&quot; value=&quot;Slide 8&quot;/&gt;&lt;property id=&quot;20307&quot; value=&quot;267&quot;/&gt;&lt;/object&gt;&lt;object type=&quot;3&quot; unique_id=&quot;10802&quot;&gt;&lt;property id=&quot;20148&quot; value=&quot;5&quot;/&gt;&lt;property id=&quot;20300&quot; value=&quot;Slide 10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5875</TotalTime>
  <Words>164</Words>
  <Application>Microsoft Office PowerPoint</Application>
  <PresentationFormat>On-screen Show (4:3)</PresentationFormat>
  <Paragraphs>78</Paragraphs>
  <Slides>19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Arial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Windows User</cp:lastModifiedBy>
  <cp:revision>773</cp:revision>
  <dcterms:created xsi:type="dcterms:W3CDTF">2018-04-05T07:12:53Z</dcterms:created>
  <dcterms:modified xsi:type="dcterms:W3CDTF">2023-09-20T09:22:22Z</dcterms:modified>
</cp:coreProperties>
</file>