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56" r:id="rId2"/>
    <p:sldId id="279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7" r:id="rId14"/>
    <p:sldId id="278" r:id="rId15"/>
    <p:sldId id="270" r:id="rId16"/>
    <p:sldId id="271" r:id="rId17"/>
    <p:sldId id="272" r:id="rId18"/>
    <p:sldId id="273" r:id="rId19"/>
    <p:sldId id="274" r:id="rId20"/>
    <p:sldId id="280" r:id="rId21"/>
  </p:sldIdLst>
  <p:sldSz cx="9144000" cy="67659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C24"/>
    <a:srgbClr val="F89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91971" autoAdjust="0"/>
  </p:normalViewPr>
  <p:slideViewPr>
    <p:cSldViewPr snapToGrid="0">
      <p:cViewPr varScale="1">
        <p:scale>
          <a:sx n="85" d="100"/>
          <a:sy n="85" d="100"/>
        </p:scale>
        <p:origin x="11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CC8DE2-3A1A-475C-B738-D217BD5005BC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43025" y="1143000"/>
            <a:ext cx="41719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9B023-C665-4995-84A9-D37B4A6FD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013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9B023-C665-4995-84A9-D37B4A6FDD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334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9B023-C665-4995-84A9-D37B4A6FDD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43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9B023-C665-4995-84A9-D37B4A6FDD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43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9B023-C665-4995-84A9-D37B4A6FDD7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16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Hiệu</a:t>
            </a:r>
            <a:r>
              <a:rPr lang="en-US" baseline="0" smtClean="0"/>
              <a:t> ứng trigger, click chuột ngẫu nhiên vào từng ô trống để hiển thị kết quả.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9B023-C665-4995-84A9-D37B4A6FDD7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96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Hiệu</a:t>
            </a:r>
            <a:r>
              <a:rPr lang="en-US" baseline="0" smtClean="0"/>
              <a:t> ứng trigger. </a:t>
            </a:r>
            <a:r>
              <a:rPr lang="en-US" smtClean="0"/>
              <a:t>Click</a:t>
            </a:r>
            <a:r>
              <a:rPr lang="en-US" baseline="0" smtClean="0"/>
              <a:t> từng ô trống để hiển thị kết quả.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9B023-C665-4995-84A9-D37B4A6FDD7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59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07294"/>
            <a:ext cx="7772400" cy="2355544"/>
          </a:xfrm>
        </p:spPr>
        <p:txBody>
          <a:bodyPr anchor="b"/>
          <a:lstStyle>
            <a:lvl1pPr algn="ctr">
              <a:defRPr sz="59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553677"/>
            <a:ext cx="6858000" cy="1633532"/>
          </a:xfrm>
        </p:spPr>
        <p:txBody>
          <a:bodyPr/>
          <a:lstStyle>
            <a:lvl1pPr marL="0" indent="0" algn="ctr">
              <a:buNone/>
              <a:defRPr sz="2368"/>
            </a:lvl1pPr>
            <a:lvl2pPr marL="451074" indent="0" algn="ctr">
              <a:buNone/>
              <a:defRPr sz="1973"/>
            </a:lvl2pPr>
            <a:lvl3pPr marL="902147" indent="0" algn="ctr">
              <a:buNone/>
              <a:defRPr sz="1776"/>
            </a:lvl3pPr>
            <a:lvl4pPr marL="1353221" indent="0" algn="ctr">
              <a:buNone/>
              <a:defRPr sz="1579"/>
            </a:lvl4pPr>
            <a:lvl5pPr marL="1804294" indent="0" algn="ctr">
              <a:buNone/>
              <a:defRPr sz="1579"/>
            </a:lvl5pPr>
            <a:lvl6pPr marL="2255368" indent="0" algn="ctr">
              <a:buNone/>
              <a:defRPr sz="1579"/>
            </a:lvl6pPr>
            <a:lvl7pPr marL="2706441" indent="0" algn="ctr">
              <a:buNone/>
              <a:defRPr sz="1579"/>
            </a:lvl7pPr>
            <a:lvl8pPr marL="3157515" indent="0" algn="ctr">
              <a:buNone/>
              <a:defRPr sz="1579"/>
            </a:lvl8pPr>
            <a:lvl9pPr marL="3608588" indent="0" algn="ctr">
              <a:buNone/>
              <a:defRPr sz="1579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23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17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0223"/>
            <a:ext cx="1971675" cy="573380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0223"/>
            <a:ext cx="5800725" cy="573380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27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1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686785"/>
            <a:ext cx="7886700" cy="2814436"/>
          </a:xfrm>
        </p:spPr>
        <p:txBody>
          <a:bodyPr anchor="b"/>
          <a:lstStyle>
            <a:lvl1pPr>
              <a:defRPr sz="59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27846"/>
            <a:ext cx="7886700" cy="1480046"/>
          </a:xfrm>
        </p:spPr>
        <p:txBody>
          <a:bodyPr/>
          <a:lstStyle>
            <a:lvl1pPr marL="0" indent="0">
              <a:buNone/>
              <a:defRPr sz="2368">
                <a:solidFill>
                  <a:schemeClr val="tx1"/>
                </a:solidFill>
              </a:defRPr>
            </a:lvl1pPr>
            <a:lvl2pPr marL="451074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2pPr>
            <a:lvl3pPr marL="902147" indent="0">
              <a:buNone/>
              <a:defRPr sz="1776">
                <a:solidFill>
                  <a:schemeClr val="tx1">
                    <a:tint val="75000"/>
                  </a:schemeClr>
                </a:solidFill>
              </a:defRPr>
            </a:lvl3pPr>
            <a:lvl4pPr marL="135322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429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536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644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751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0858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0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01114"/>
            <a:ext cx="3886200" cy="429291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01114"/>
            <a:ext cx="3886200" cy="429291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12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0224"/>
            <a:ext cx="7886700" cy="130776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58592"/>
            <a:ext cx="3868340" cy="812850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471442"/>
            <a:ext cx="3868340" cy="36351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58592"/>
            <a:ext cx="3887391" cy="812850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471442"/>
            <a:ext cx="3887391" cy="36351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18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08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92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1062"/>
            <a:ext cx="2949178" cy="1578716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74169"/>
            <a:ext cx="4629150" cy="4808192"/>
          </a:xfrm>
        </p:spPr>
        <p:txBody>
          <a:bodyPr/>
          <a:lstStyle>
            <a:lvl1pPr>
              <a:defRPr sz="3157"/>
            </a:lvl1pPr>
            <a:lvl2pPr>
              <a:defRPr sz="2762"/>
            </a:lvl2pPr>
            <a:lvl3pPr>
              <a:defRPr sz="2368"/>
            </a:lvl3pPr>
            <a:lvl4pPr>
              <a:defRPr sz="1973"/>
            </a:lvl4pPr>
            <a:lvl5pPr>
              <a:defRPr sz="1973"/>
            </a:lvl5pPr>
            <a:lvl6pPr>
              <a:defRPr sz="1973"/>
            </a:lvl6pPr>
            <a:lvl7pPr>
              <a:defRPr sz="1973"/>
            </a:lvl7pPr>
            <a:lvl8pPr>
              <a:defRPr sz="1973"/>
            </a:lvl8pPr>
            <a:lvl9pPr>
              <a:defRPr sz="197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29777"/>
            <a:ext cx="2949178" cy="3760414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35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1062"/>
            <a:ext cx="2949178" cy="1578716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74169"/>
            <a:ext cx="4629150" cy="4808192"/>
          </a:xfrm>
        </p:spPr>
        <p:txBody>
          <a:bodyPr anchor="t"/>
          <a:lstStyle>
            <a:lvl1pPr marL="0" indent="0">
              <a:buNone/>
              <a:defRPr sz="3157"/>
            </a:lvl1pPr>
            <a:lvl2pPr marL="451074" indent="0">
              <a:buNone/>
              <a:defRPr sz="2762"/>
            </a:lvl2pPr>
            <a:lvl3pPr marL="902147" indent="0">
              <a:buNone/>
              <a:defRPr sz="2368"/>
            </a:lvl3pPr>
            <a:lvl4pPr marL="1353221" indent="0">
              <a:buNone/>
              <a:defRPr sz="1973"/>
            </a:lvl4pPr>
            <a:lvl5pPr marL="1804294" indent="0">
              <a:buNone/>
              <a:defRPr sz="1973"/>
            </a:lvl5pPr>
            <a:lvl6pPr marL="2255368" indent="0">
              <a:buNone/>
              <a:defRPr sz="1973"/>
            </a:lvl6pPr>
            <a:lvl7pPr marL="2706441" indent="0">
              <a:buNone/>
              <a:defRPr sz="1973"/>
            </a:lvl7pPr>
            <a:lvl8pPr marL="3157515" indent="0">
              <a:buNone/>
              <a:defRPr sz="1973"/>
            </a:lvl8pPr>
            <a:lvl9pPr marL="3608588" indent="0">
              <a:buNone/>
              <a:defRPr sz="1973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29777"/>
            <a:ext cx="2949178" cy="3760414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76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0224"/>
            <a:ext cx="7886700" cy="1307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01114"/>
            <a:ext cx="7886700" cy="4292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271012"/>
            <a:ext cx="2057400" cy="360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271012"/>
            <a:ext cx="3086100" cy="360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271012"/>
            <a:ext cx="2057400" cy="360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178"/>
            <a:ext cx="9144001" cy="681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53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02147" rtl="0" eaLnBrk="1" latinLnBrk="0" hangingPunct="1">
        <a:lnSpc>
          <a:spcPct val="90000"/>
        </a:lnSpc>
        <a:spcBef>
          <a:spcPct val="0"/>
        </a:spcBef>
        <a:buNone/>
        <a:defRPr sz="43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37" indent="-225537" algn="l" defTabSz="902147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2" kern="1200">
          <a:solidFill>
            <a:schemeClr val="tx1"/>
          </a:solidFill>
          <a:latin typeface="+mn-lt"/>
          <a:ea typeface="+mn-ea"/>
          <a:cs typeface="+mn-cs"/>
        </a:defRPr>
      </a:lvl1pPr>
      <a:lvl2pPr marL="676610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2pPr>
      <a:lvl3pPr marL="112768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3" kern="1200">
          <a:solidFill>
            <a:schemeClr val="tx1"/>
          </a:solidFill>
          <a:latin typeface="+mn-lt"/>
          <a:ea typeface="+mn-ea"/>
          <a:cs typeface="+mn-cs"/>
        </a:defRPr>
      </a:lvl3pPr>
      <a:lvl4pPr marL="1578757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202983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48090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931978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38305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834125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1pPr>
      <a:lvl2pPr marL="45107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2pPr>
      <a:lvl3pPr marL="902147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3pPr>
      <a:lvl4pPr marL="135322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180429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25536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70644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157515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60858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jpg"/><Relationship Id="rId10" Type="http://schemas.openxmlformats.org/officeDocument/2006/relationships/image" Target="../media/image48.png"/><Relationship Id="rId4" Type="http://schemas.openxmlformats.org/officeDocument/2006/relationships/audio" Target="../media/audio2.wav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4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3" y="103031"/>
            <a:ext cx="8718996" cy="6413680"/>
          </a:xfrm>
          <a:prstGeom prst="roundRect">
            <a:avLst>
              <a:gd name="adj" fmla="val 2473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2" y="9397"/>
            <a:ext cx="9021233" cy="674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9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3905689" y="6778"/>
            <a:ext cx="4650879" cy="3763974"/>
            <a:chOff x="3951252" y="242040"/>
            <a:chExt cx="4650879" cy="3763974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0371" y="1007155"/>
              <a:ext cx="2531760" cy="2230511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1252" y="1103690"/>
              <a:ext cx="3049493" cy="2598352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437" y="1055051"/>
              <a:ext cx="2191838" cy="1798431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45" y="740239"/>
              <a:ext cx="1818762" cy="1602352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528" y="1678838"/>
              <a:ext cx="2731235" cy="2327176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456" y="382459"/>
              <a:ext cx="2051934" cy="1683637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1060" y="242040"/>
              <a:ext cx="1719408" cy="2077008"/>
            </a:xfrm>
            <a:prstGeom prst="rect">
              <a:avLst/>
            </a:prstGeom>
          </p:spPr>
        </p:pic>
      </p:grpSp>
      <p:cxnSp>
        <p:nvCxnSpPr>
          <p:cNvPr id="37" name="Straight Connector 36"/>
          <p:cNvCxnSpPr/>
          <p:nvPr/>
        </p:nvCxnSpPr>
        <p:spPr>
          <a:xfrm>
            <a:off x="4572000" y="100728"/>
            <a:ext cx="0" cy="6564469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38" name="Straight Connector 37"/>
          <p:cNvCxnSpPr/>
          <p:nvPr/>
        </p:nvCxnSpPr>
        <p:spPr>
          <a:xfrm>
            <a:off x="138448" y="3387210"/>
            <a:ext cx="8888040" cy="0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39" name="TextBox 38"/>
          <p:cNvSpPr txBox="1"/>
          <p:nvPr/>
        </p:nvSpPr>
        <p:spPr>
          <a:xfrm>
            <a:off x="7636600" y="4130071"/>
            <a:ext cx="1389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9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861624" y="1198425"/>
            <a:ext cx="1389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9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410712" y="4263420"/>
            <a:ext cx="1389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96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96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924462" y="3924564"/>
            <a:ext cx="2276197" cy="2331718"/>
            <a:chOff x="505103" y="419100"/>
            <a:chExt cx="2276197" cy="2331718"/>
          </a:xfrm>
        </p:grpSpPr>
        <p:sp>
          <p:nvSpPr>
            <p:cNvPr id="43" name="Rectangle 42"/>
            <p:cNvSpPr/>
            <p:nvPr/>
          </p:nvSpPr>
          <p:spPr>
            <a:xfrm>
              <a:off x="874457" y="1219200"/>
              <a:ext cx="723900" cy="723900"/>
            </a:xfrm>
            <a:prstGeom prst="rect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638300" y="1219200"/>
              <a:ext cx="723900" cy="723900"/>
            </a:xfrm>
            <a:prstGeom prst="rect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05103" y="2026918"/>
              <a:ext cx="723900" cy="723900"/>
            </a:xfrm>
            <a:prstGeom prst="rect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268946" y="2026918"/>
              <a:ext cx="723900" cy="723900"/>
            </a:xfrm>
            <a:prstGeom prst="rect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057400" y="2019300"/>
              <a:ext cx="723900" cy="723900"/>
            </a:xfrm>
            <a:prstGeom prst="rect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276098" y="419100"/>
              <a:ext cx="723900" cy="723900"/>
            </a:xfrm>
            <a:prstGeom prst="rect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22835" y="3992941"/>
            <a:ext cx="2590800" cy="1973026"/>
            <a:chOff x="457200" y="3992941"/>
            <a:chExt cx="2590800" cy="1973026"/>
          </a:xfrm>
        </p:grpSpPr>
        <p:sp>
          <p:nvSpPr>
            <p:cNvPr id="50" name="Isosceles Triangle 49"/>
            <p:cNvSpPr/>
            <p:nvPr/>
          </p:nvSpPr>
          <p:spPr>
            <a:xfrm>
              <a:off x="457200" y="3992941"/>
              <a:ext cx="1069474" cy="921960"/>
            </a:xfrm>
            <a:prstGeom prst="triangle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Isosceles Triangle 50"/>
            <p:cNvSpPr/>
            <p:nvPr/>
          </p:nvSpPr>
          <p:spPr>
            <a:xfrm>
              <a:off x="1550454" y="3992941"/>
              <a:ext cx="1069474" cy="921960"/>
            </a:xfrm>
            <a:prstGeom prst="triangle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Isosceles Triangle 51"/>
            <p:cNvSpPr/>
            <p:nvPr/>
          </p:nvSpPr>
          <p:spPr>
            <a:xfrm>
              <a:off x="836832" y="5044007"/>
              <a:ext cx="1069474" cy="921960"/>
            </a:xfrm>
            <a:prstGeom prst="triangle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Isosceles Triangle 52"/>
            <p:cNvSpPr/>
            <p:nvPr/>
          </p:nvSpPr>
          <p:spPr>
            <a:xfrm>
              <a:off x="1978526" y="5044007"/>
              <a:ext cx="1069474" cy="921960"/>
            </a:xfrm>
            <a:prstGeom prst="triangle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89084" y="28595"/>
            <a:ext cx="3225983" cy="3188854"/>
            <a:chOff x="171216" y="3550"/>
            <a:chExt cx="3225983" cy="3188854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819" y="3550"/>
              <a:ext cx="2371380" cy="3188854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216" y="383931"/>
              <a:ext cx="1982317" cy="2546624"/>
            </a:xfrm>
            <a:prstGeom prst="rect">
              <a:avLst/>
            </a:prstGeom>
          </p:spPr>
        </p:pic>
      </p:grpSp>
      <p:sp>
        <p:nvSpPr>
          <p:cNvPr id="57" name="TextBox 56"/>
          <p:cNvSpPr txBox="1"/>
          <p:nvPr/>
        </p:nvSpPr>
        <p:spPr>
          <a:xfrm>
            <a:off x="2966536" y="1215104"/>
            <a:ext cx="1389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9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4333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48400" y="2551115"/>
            <a:ext cx="1389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025071" y="1598729"/>
            <a:ext cx="4333882" cy="3474432"/>
            <a:chOff x="1240491" y="1284105"/>
            <a:chExt cx="4333882" cy="347443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0491" y="1604724"/>
              <a:ext cx="1648068" cy="114276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7115" y="1284105"/>
              <a:ext cx="1648068" cy="114276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517" y="3615773"/>
              <a:ext cx="1648068" cy="114276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169" y="2710314"/>
              <a:ext cx="1648068" cy="114276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6305" y="1847820"/>
              <a:ext cx="1648068" cy="114276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6395" y="2307126"/>
              <a:ext cx="1648068" cy="114276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2888" y="3170321"/>
              <a:ext cx="1648068" cy="1142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172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64" y="956444"/>
            <a:ext cx="3083564" cy="19005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26" y="-998"/>
            <a:ext cx="743276" cy="7432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54078" y="318706"/>
            <a:ext cx="56246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số đúng.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746" y="838233"/>
            <a:ext cx="2395981" cy="1968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98" y="3774786"/>
            <a:ext cx="3383556" cy="1798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420" y="3926650"/>
            <a:ext cx="3899807" cy="14944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23" y="2718319"/>
            <a:ext cx="640080" cy="6400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621" y="2718318"/>
            <a:ext cx="640080" cy="64008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244" y="2718319"/>
            <a:ext cx="640080" cy="64008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042" y="2718318"/>
            <a:ext cx="640080" cy="64008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23" y="5687485"/>
            <a:ext cx="640080" cy="64008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621" y="5687484"/>
            <a:ext cx="640080" cy="64008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244" y="5687485"/>
            <a:ext cx="640080" cy="64008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042" y="5687484"/>
            <a:ext cx="640080" cy="64008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400298" y="728678"/>
            <a:ext cx="3555947" cy="28516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0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668" y="1356980"/>
            <a:ext cx="4475321" cy="25978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672" y="1368676"/>
            <a:ext cx="1471323" cy="128930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947" y="1353260"/>
            <a:ext cx="1475406" cy="129288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076" y="1375026"/>
            <a:ext cx="1471323" cy="128930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984" y="2661055"/>
            <a:ext cx="1471323" cy="128930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866" y="2704793"/>
            <a:ext cx="1471323" cy="128930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964" y="2676574"/>
            <a:ext cx="1471323" cy="12893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26" y="-998"/>
            <a:ext cx="743276" cy="7432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54078" y="318706"/>
            <a:ext cx="56246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số đúng.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338" y="4469846"/>
            <a:ext cx="965040" cy="9650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79" y="4469846"/>
            <a:ext cx="965040" cy="96504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836731" y="4282239"/>
            <a:ext cx="1340253" cy="134025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587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7" y="719830"/>
            <a:ext cx="3440489" cy="21205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26" y="-998"/>
            <a:ext cx="743276" cy="7432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54078" y="318706"/>
            <a:ext cx="56246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số đúng.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832" y="645907"/>
            <a:ext cx="2522419" cy="20724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89" y="3725235"/>
            <a:ext cx="3476797" cy="1847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404" y="3834757"/>
            <a:ext cx="4164935" cy="15960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23" y="2718319"/>
            <a:ext cx="640080" cy="6400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621" y="2718318"/>
            <a:ext cx="640080" cy="64008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244" y="2718319"/>
            <a:ext cx="640080" cy="64008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042" y="2718318"/>
            <a:ext cx="640080" cy="64008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23" y="5687485"/>
            <a:ext cx="640080" cy="64008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621" y="5687484"/>
            <a:ext cx="640080" cy="64008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244" y="5687485"/>
            <a:ext cx="640080" cy="64008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042" y="5687484"/>
            <a:ext cx="640080" cy="640080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1119533" y="2637539"/>
            <a:ext cx="789177" cy="78917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687695" y="2637539"/>
            <a:ext cx="789177" cy="78917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073345" y="5612935"/>
            <a:ext cx="789177" cy="78917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646493" y="5600234"/>
            <a:ext cx="789177" cy="78917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6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51996" y="4389549"/>
            <a:ext cx="2743200" cy="762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6-log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640" y="1362202"/>
            <a:ext cx="8046720" cy="404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0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-log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640" y="1362202"/>
            <a:ext cx="8046720" cy="404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6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5139485" y="5824692"/>
            <a:ext cx="454025" cy="4540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914340" y="5785322"/>
            <a:ext cx="454025" cy="4540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560785" y="5814097"/>
            <a:ext cx="454025" cy="4540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811890" y="5829607"/>
            <a:ext cx="454025" cy="4540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140" y="720932"/>
            <a:ext cx="6224535" cy="41148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467" y="764515"/>
            <a:ext cx="1209389" cy="1328737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3591211" y="724940"/>
            <a:ext cx="1209389" cy="10668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824397" y="578488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91856" y="576937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184819" y="5764336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947790" y="5749734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34769" y="293495"/>
            <a:ext cx="56246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 loại có bao nhiêu?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71" y="-15934"/>
            <a:ext cx="740664" cy="740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35373" y="5764231"/>
            <a:ext cx="227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84268" y="5748721"/>
            <a:ext cx="227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62968" y="5759316"/>
            <a:ext cx="227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937822" y="5719946"/>
            <a:ext cx="227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043" y="4623346"/>
            <a:ext cx="897707" cy="957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465" y="4694390"/>
            <a:ext cx="872330" cy="951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211" y="4852049"/>
            <a:ext cx="1170509" cy="6820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542" y="4784130"/>
            <a:ext cx="846954" cy="71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3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2" grpId="0"/>
      <p:bldP spid="33" grpId="0"/>
      <p:bldP spid="34" grpId="0"/>
      <p:bldP spid="4" grpId="0"/>
      <p:bldP spid="28" grpId="0"/>
      <p:bldP spid="39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914400" y="4741069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1960418" y="4741069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960418" y="4131469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048000" y="4741069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3048000" y="4131469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048000" y="3494160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4114800" y="4713359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4114800" y="4124541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4114800" y="3487232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4114800" y="2863778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5181600" y="4734141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5181600" y="4124541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5181600" y="3487232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5181600" y="2863778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5181600" y="2226469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838200" y="5655469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905000" y="5655469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3048000" y="5655469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094018" y="5655469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5181600" y="5655469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400800" y="4734141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00800" y="4124541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400800" y="3487232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400800" y="2863778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400800" y="2226469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400800" y="5655469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6400800" y="1600200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7620000" y="4734141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7620000" y="4124541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7620000" y="3487232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7620000" y="2863778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7620000" y="2226469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620000" y="5655469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7620000" y="1600200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7620000" y="976745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32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/>
      <p:bldP spid="93" grpId="0"/>
      <p:bldP spid="94" grpId="0"/>
      <p:bldP spid="95" grpId="0"/>
      <p:bldP spid="96" grpId="0"/>
      <p:bldP spid="97" grpId="0" animBg="1"/>
      <p:bldP spid="98" grpId="0" animBg="1"/>
      <p:bldP spid="99" grpId="0" animBg="1"/>
      <p:bldP spid="100" grpId="0" animBg="1"/>
      <p:bldP spid="101" grpId="0" animBg="1"/>
      <p:bldP spid="102" grpId="0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/>
      <p:bldP spid="110" grpId="0" animBg="1"/>
      <p:bldP spid="1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4321" y="747594"/>
            <a:ext cx="6934200" cy="586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vi-VN" sz="2400" smtClean="0">
                <a:solidFill>
                  <a:prstClr val="black"/>
                </a:solidFill>
                <a:cs typeface="Arial" panose="020B0604020202020204" pitchFamily="34" charset="0"/>
              </a:rPr>
              <a:t>Dưới đây là</a:t>
            </a:r>
            <a:r>
              <a:rPr lang="en-US" sz="2400" smtClean="0">
                <a:solidFill>
                  <a:prstClr val="black"/>
                </a:solidFill>
                <a:cs typeface="Arial" panose="020B0604020202020204" pitchFamily="34" charset="0"/>
              </a:rPr>
              <a:t> con</a:t>
            </a:r>
            <a:r>
              <a:rPr lang="vi-VN" sz="240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prstClr val="black"/>
                </a:solidFill>
                <a:cs typeface="Arial" panose="020B0604020202020204" pitchFamily="34" charset="0"/>
              </a:rPr>
              <a:t>x</a:t>
            </a:r>
            <a:r>
              <a:rPr lang="vi-VN" sz="2400" smtClean="0">
                <a:solidFill>
                  <a:prstClr val="black"/>
                </a:solidFill>
                <a:cs typeface="Arial" panose="020B0604020202020204" pitchFamily="34" charset="0"/>
              </a:rPr>
              <a:t>úc </a:t>
            </a:r>
            <a:r>
              <a:rPr lang="en-US" sz="2400">
                <a:solidFill>
                  <a:prstClr val="black"/>
                </a:solidFill>
                <a:cs typeface="Arial" panose="020B0604020202020204" pitchFamily="34" charset="0"/>
              </a:rPr>
              <a:t>x</a:t>
            </a:r>
            <a:r>
              <a:rPr lang="vi-VN" sz="2400" smtClean="0">
                <a:solidFill>
                  <a:prstClr val="black"/>
                </a:solidFill>
                <a:cs typeface="Arial" panose="020B0604020202020204" pitchFamily="34" charset="0"/>
              </a:rPr>
              <a:t>ắc trong trò chơi cá ngựa.</a:t>
            </a:r>
            <a:endParaRPr lang="en-US" sz="24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4376" y="294218"/>
            <a:ext cx="6352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Bạn đã chơi trò chơi cá ngựa bao giờ chưa?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-94029"/>
            <a:ext cx="1057275" cy="10191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6849" y="1690875"/>
            <a:ext cx="8303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vi-VN" sz="2400" smtClean="0">
                <a:solidFill>
                  <a:prstClr val="black"/>
                </a:solidFill>
                <a:cs typeface="Arial" panose="020B0604020202020204" pitchFamily="34" charset="0"/>
              </a:rPr>
              <a:t>Mỗi mặt có bao nhiêu chấm? </a:t>
            </a:r>
            <a:endParaRPr lang="en-US" sz="2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92" y="4691876"/>
            <a:ext cx="4503639" cy="16620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4321" y="1231346"/>
            <a:ext cx="851937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lang="vi-VN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vi-VN" sz="24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úc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vi-VN" sz="24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ắc này có 6 mặt với các chấm như hình bên dưới.</a:t>
            </a:r>
            <a:endParaRPr lang="en-US" sz="2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99371" y="5220005"/>
            <a:ext cx="3407897" cy="113396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28" y="2505804"/>
            <a:ext cx="1097280" cy="11063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71" y="2505805"/>
            <a:ext cx="1097280" cy="11063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734" y="2498219"/>
            <a:ext cx="1097280" cy="11063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498" y="2496121"/>
            <a:ext cx="1097280" cy="11063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420" y="2505806"/>
            <a:ext cx="1097280" cy="11063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642" y="2491639"/>
            <a:ext cx="1100272" cy="113466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86051" y="3771022"/>
            <a:ext cx="568325" cy="5715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053148" y="3771022"/>
            <a:ext cx="568325" cy="5715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518215" y="3771022"/>
            <a:ext cx="568325" cy="5715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985312" y="3771022"/>
            <a:ext cx="568325" cy="5715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447721" y="3771022"/>
            <a:ext cx="568325" cy="5715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914818" y="3771022"/>
            <a:ext cx="568325" cy="5715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053148" y="3771022"/>
            <a:ext cx="56832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8714" y="3771022"/>
            <a:ext cx="56832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88628" y="3771022"/>
            <a:ext cx="56832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15557" y="3771022"/>
            <a:ext cx="56832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928796" y="3771022"/>
            <a:ext cx="56832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55725" y="3771022"/>
            <a:ext cx="56832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1599" y="3757740"/>
            <a:ext cx="515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127589" y="3762389"/>
            <a:ext cx="515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588165" y="3778073"/>
            <a:ext cx="515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2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046476" y="3778073"/>
            <a:ext cx="515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2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528736" y="3778073"/>
            <a:ext cx="515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2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991336" y="3778073"/>
            <a:ext cx="515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2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9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8" grpId="0"/>
      <p:bldP spid="11" grpId="0"/>
      <p:bldP spid="12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" grpId="0"/>
      <p:bldP spid="2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" grpId="0"/>
      <p:bldP spid="33" grpId="0"/>
      <p:bldP spid="34" grpId="0"/>
      <p:bldP spid="35" grpId="0"/>
      <p:bldP spid="36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119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40724" y="2798187"/>
            <a:ext cx="446255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Số 6, số </a:t>
            </a:r>
            <a:r>
              <a:rPr lang="en-US" sz="7000" b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23885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2157445">
            <a:off x="7585513" y="1278042"/>
            <a:ext cx="4347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smtClean="0">
                <a:solidFill>
                  <a:schemeClr val="bg1"/>
                </a:solidFill>
              </a:rPr>
              <a:t>!</a:t>
            </a:r>
            <a:endParaRPr lang="en-US" sz="6000" b="1">
              <a:solidFill>
                <a:schemeClr val="bg1"/>
              </a:solidFill>
            </a:endParaRPr>
          </a:p>
        </p:txBody>
      </p:sp>
      <p:pic>
        <p:nvPicPr>
          <p:cNvPr id="6" name="Content Placeholder 3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522"/>
            <a:ext cx="9121422" cy="678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0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8" y="728874"/>
            <a:ext cx="8180500" cy="52791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95" y="77273"/>
            <a:ext cx="771633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9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774" y="77273"/>
            <a:ext cx="5062452" cy="65339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95" y="77273"/>
            <a:ext cx="771633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0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31" y="112146"/>
            <a:ext cx="5039939" cy="64908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387" y="837888"/>
            <a:ext cx="721615" cy="7216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044" y="773810"/>
            <a:ext cx="721615" cy="7216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057" y="1185669"/>
            <a:ext cx="721615" cy="7216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366" y="788897"/>
            <a:ext cx="721615" cy="7216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933" y="1310202"/>
            <a:ext cx="721615" cy="7216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242" y="1588135"/>
            <a:ext cx="721615" cy="7216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68493" y="3950422"/>
            <a:ext cx="500989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300" b="1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103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12122" y="4547654"/>
            <a:ext cx="7601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smtClean="0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endParaRPr lang="en-US" sz="2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47824" y="2978944"/>
            <a:ext cx="512064" cy="512499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343572" y="2973841"/>
            <a:ext cx="512064" cy="512064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939320" y="2973841"/>
            <a:ext cx="512064" cy="512064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747824" y="3576626"/>
            <a:ext cx="512064" cy="512064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343162" y="3576626"/>
            <a:ext cx="512064" cy="512064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939320" y="3568964"/>
            <a:ext cx="512064" cy="512064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913" y="5481638"/>
            <a:ext cx="813037" cy="8083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95" y="77273"/>
            <a:ext cx="771633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0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ntr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ntr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216" y="49587"/>
            <a:ext cx="5065568" cy="653796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3" y="0"/>
            <a:ext cx="9095495" cy="6765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95" y="77273"/>
            <a:ext cx="771633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1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734" y="113982"/>
            <a:ext cx="5076532" cy="65379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588" y="858117"/>
            <a:ext cx="694944" cy="6949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812" y="817461"/>
            <a:ext cx="694944" cy="694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274" y="1177633"/>
            <a:ext cx="694944" cy="6949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010" y="767259"/>
            <a:ext cx="694944" cy="6949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430" y="1285788"/>
            <a:ext cx="694944" cy="6949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18" y="1601950"/>
            <a:ext cx="694944" cy="6949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91528" y="3885385"/>
            <a:ext cx="138988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00" b="1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14261" y="4540035"/>
            <a:ext cx="7601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ảy</a:t>
            </a:r>
            <a:endParaRPr lang="en-US" sz="2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93899" y="2950274"/>
            <a:ext cx="512064" cy="512064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591707" y="2950274"/>
            <a:ext cx="512064" cy="512064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189515" y="2950274"/>
            <a:ext cx="512064" cy="512064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993899" y="3547438"/>
            <a:ext cx="512064" cy="512064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588416" y="3547438"/>
            <a:ext cx="512064" cy="512064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189515" y="3547438"/>
            <a:ext cx="512064" cy="512064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666" y="1525105"/>
            <a:ext cx="694944" cy="69494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398690" y="2951298"/>
            <a:ext cx="512064" cy="511040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527" y="5465621"/>
            <a:ext cx="804297" cy="7827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75" y="77274"/>
            <a:ext cx="771633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71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ntr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ntr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ntr" presetSubtype="0" fill="hold" grpId="2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1" grpId="0" animBg="1"/>
      <p:bldP spid="21" grpId="1" animBg="1"/>
      <p:bldP spid="21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61" y="103030"/>
            <a:ext cx="8757635" cy="6541171"/>
          </a:xfrm>
          <a:prstGeom prst="roundRect">
            <a:avLst>
              <a:gd name="adj" fmla="val 1903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3" y="0"/>
            <a:ext cx="9082617" cy="6765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68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43" y="3641987"/>
            <a:ext cx="2880385" cy="251818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559121" y="154546"/>
            <a:ext cx="12879" cy="6272012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7" name="Straight Connector 6"/>
          <p:cNvCxnSpPr/>
          <p:nvPr/>
        </p:nvCxnSpPr>
        <p:spPr>
          <a:xfrm flipV="1">
            <a:off x="167425" y="3387144"/>
            <a:ext cx="8667482" cy="64394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8" name="TextBox 7"/>
          <p:cNvSpPr txBox="1"/>
          <p:nvPr/>
        </p:nvSpPr>
        <p:spPr>
          <a:xfrm>
            <a:off x="3457149" y="1073150"/>
            <a:ext cx="1389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80879" y="1175021"/>
            <a:ext cx="1389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09751" y="4215191"/>
            <a:ext cx="1389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466" y="297715"/>
            <a:ext cx="3061307" cy="26508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80879" y="4215191"/>
            <a:ext cx="1389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9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96689" y="754598"/>
            <a:ext cx="2327497" cy="2442097"/>
            <a:chOff x="496689" y="754598"/>
            <a:chExt cx="2327497" cy="2442097"/>
          </a:xfrm>
        </p:grpSpPr>
        <p:sp>
          <p:nvSpPr>
            <p:cNvPr id="14" name="5-Point Star 13"/>
            <p:cNvSpPr/>
            <p:nvPr/>
          </p:nvSpPr>
          <p:spPr>
            <a:xfrm>
              <a:off x="496689" y="1307033"/>
              <a:ext cx="1148079" cy="1148079"/>
            </a:xfrm>
            <a:prstGeom prst="star5">
              <a:avLst/>
            </a:prstGeom>
            <a:solidFill>
              <a:srgbClr val="F65A63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1676107" y="754598"/>
              <a:ext cx="1148079" cy="1148079"/>
            </a:xfrm>
            <a:prstGeom prst="star5">
              <a:avLst/>
            </a:prstGeom>
            <a:solidFill>
              <a:srgbClr val="F65A63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1563424" y="2048616"/>
              <a:ext cx="1148079" cy="1148079"/>
            </a:xfrm>
            <a:prstGeom prst="star5">
              <a:avLst/>
            </a:prstGeom>
            <a:solidFill>
              <a:srgbClr val="F65A63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927777" y="3920558"/>
            <a:ext cx="2639091" cy="2352565"/>
            <a:chOff x="4712513" y="3833043"/>
            <a:chExt cx="2948654" cy="272051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600" flipH="1">
              <a:off x="4740221" y="3833044"/>
              <a:ext cx="1325340" cy="141442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600" flipH="1">
              <a:off x="5544003" y="3833043"/>
              <a:ext cx="1325340" cy="141442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600" flipH="1">
              <a:off x="6335827" y="3833043"/>
              <a:ext cx="1325340" cy="141442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600" flipH="1">
              <a:off x="4712513" y="5139136"/>
              <a:ext cx="1325340" cy="141442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600" flipH="1">
              <a:off x="5516296" y="5139136"/>
              <a:ext cx="1325340" cy="141442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600" flipH="1">
              <a:off x="6308120" y="5139136"/>
              <a:ext cx="1325340" cy="14144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914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1026</TotalTime>
  <Words>151</Words>
  <Application>Microsoft Office PowerPoint</Application>
  <PresentationFormat>Custom</PresentationFormat>
  <Paragraphs>58</Paragraphs>
  <Slides>20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Arial-SGK-TV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TrangDTT</cp:lastModifiedBy>
  <cp:revision>220</cp:revision>
  <dcterms:created xsi:type="dcterms:W3CDTF">2018-10-04T02:59:51Z</dcterms:created>
  <dcterms:modified xsi:type="dcterms:W3CDTF">2020-04-24T09:37:29Z</dcterms:modified>
</cp:coreProperties>
</file>