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sldIdLst>
    <p:sldId id="256" r:id="rId2"/>
    <p:sldId id="257" r:id="rId3"/>
    <p:sldId id="258" r:id="rId4"/>
    <p:sldId id="260" r:id="rId5"/>
    <p:sldId id="281" r:id="rId6"/>
    <p:sldId id="264" r:id="rId7"/>
    <p:sldId id="283" r:id="rId8"/>
    <p:sldId id="282" r:id="rId9"/>
    <p:sldId id="262" r:id="rId10"/>
    <p:sldId id="266" r:id="rId11"/>
    <p:sldId id="267" r:id="rId12"/>
    <p:sldId id="270" r:id="rId13"/>
    <p:sldId id="284" r:id="rId14"/>
    <p:sldId id="285" r:id="rId15"/>
    <p:sldId id="274" r:id="rId16"/>
    <p:sldId id="275" r:id="rId17"/>
    <p:sldId id="278" r:id="rId18"/>
    <p:sldId id="276" r:id="rId19"/>
    <p:sldId id="277" r:id="rId20"/>
    <p:sldId id="286" r:id="rId21"/>
  </p:sldIdLst>
  <p:sldSz cx="9144000" cy="67659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92" d="100"/>
          <a:sy n="92" d="100"/>
        </p:scale>
        <p:origin x="9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2E9BA-EC2B-4C8C-B495-B6544F45AC99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43025" y="1143000"/>
            <a:ext cx="4171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4D04F-F309-47FF-A110-930D34A29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679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07294"/>
            <a:ext cx="7772400" cy="2355544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3677"/>
            <a:ext cx="6858000" cy="163353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3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0223"/>
            <a:ext cx="1971675" cy="573380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0223"/>
            <a:ext cx="5800725" cy="573380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7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5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686785"/>
            <a:ext cx="7886700" cy="2814436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27846"/>
            <a:ext cx="7886700" cy="1480046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0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01114"/>
            <a:ext cx="3886200" cy="429291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61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0224"/>
            <a:ext cx="7886700" cy="130776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58592"/>
            <a:ext cx="3868340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471442"/>
            <a:ext cx="3868340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58592"/>
            <a:ext cx="3887391" cy="812850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471442"/>
            <a:ext cx="3887391" cy="363511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318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08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92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74169"/>
            <a:ext cx="4629150" cy="4808192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3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1062"/>
            <a:ext cx="2949178" cy="1578716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74169"/>
            <a:ext cx="4629150" cy="4808192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29777"/>
            <a:ext cx="2949178" cy="3760414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76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0224"/>
            <a:ext cx="7886700" cy="13077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01114"/>
            <a:ext cx="7886700" cy="42929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4/24/2020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271012"/>
            <a:ext cx="30861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271012"/>
            <a:ext cx="2057400" cy="3602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3" y="-318"/>
            <a:ext cx="9172467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253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png"/><Relationship Id="rId7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image" Target="../media/image1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097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4572000" y="88900"/>
            <a:ext cx="0" cy="647700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7" name="Straight Connector 26"/>
          <p:cNvCxnSpPr/>
          <p:nvPr/>
        </p:nvCxnSpPr>
        <p:spPr>
          <a:xfrm>
            <a:off x="152400" y="3382962"/>
            <a:ext cx="8821046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8" name="TextBox 27"/>
          <p:cNvSpPr txBox="1"/>
          <p:nvPr/>
        </p:nvSpPr>
        <p:spPr>
          <a:xfrm>
            <a:off x="3163591" y="100992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68094" y="100992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583237" y="4003777"/>
            <a:ext cx="2095293" cy="2025684"/>
            <a:chOff x="395073" y="3982129"/>
            <a:chExt cx="2095293" cy="202568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22417">
              <a:off x="395073" y="3982129"/>
              <a:ext cx="1733320" cy="94330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550" y="4358207"/>
              <a:ext cx="1627126" cy="75374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519" y="4722877"/>
              <a:ext cx="1554157" cy="63864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59" y="5053022"/>
              <a:ext cx="1790907" cy="596969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309" y="5059986"/>
              <a:ext cx="1707687" cy="947827"/>
            </a:xfrm>
            <a:prstGeom prst="rect">
              <a:avLst/>
            </a:prstGeom>
          </p:spPr>
        </p:pic>
      </p:grpSp>
      <p:sp>
        <p:nvSpPr>
          <p:cNvPr id="36" name="TextBox 35"/>
          <p:cNvSpPr txBox="1"/>
          <p:nvPr/>
        </p:nvSpPr>
        <p:spPr>
          <a:xfrm>
            <a:off x="3005816" y="4172965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227" y="3932410"/>
            <a:ext cx="2644623" cy="20507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583558" y="4231789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494" y="827062"/>
            <a:ext cx="2127164" cy="1904999"/>
            <a:chOff x="585013" y="1483250"/>
            <a:chExt cx="2127164" cy="19049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227" y="1483250"/>
              <a:ext cx="1123950" cy="1904999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13" y="1483250"/>
              <a:ext cx="1123950" cy="1904999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4768322" y="529227"/>
            <a:ext cx="2703451" cy="2531047"/>
            <a:chOff x="4458623" y="786484"/>
            <a:chExt cx="2703451" cy="25310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8623" y="786484"/>
              <a:ext cx="1445567" cy="1038225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07" y="1154479"/>
              <a:ext cx="1445567" cy="1038225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570" y="1952534"/>
              <a:ext cx="1445567" cy="1038225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07" y="2279306"/>
              <a:ext cx="1445567" cy="1038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79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6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/>
          <p:cNvCxnSpPr/>
          <p:nvPr/>
        </p:nvCxnSpPr>
        <p:spPr>
          <a:xfrm>
            <a:off x="4572000" y="88900"/>
            <a:ext cx="0" cy="647700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cxnSp>
        <p:nvCxnSpPr>
          <p:cNvPr id="26" name="Straight Connector 25"/>
          <p:cNvCxnSpPr/>
          <p:nvPr/>
        </p:nvCxnSpPr>
        <p:spPr>
          <a:xfrm>
            <a:off x="139700" y="3382962"/>
            <a:ext cx="8826500" cy="0"/>
          </a:xfrm>
          <a:prstGeom prst="line">
            <a:avLst/>
          </a:prstGeom>
          <a:noFill/>
          <a:ln w="28575" cap="flat" cmpd="sng" algn="ctr">
            <a:solidFill>
              <a:srgbClr val="00B0F0"/>
            </a:solidFill>
            <a:prstDash val="sysDash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</p:cxnSp>
      <p:sp>
        <p:nvSpPr>
          <p:cNvPr id="27" name="TextBox 26"/>
          <p:cNvSpPr txBox="1"/>
          <p:nvPr/>
        </p:nvSpPr>
        <p:spPr>
          <a:xfrm>
            <a:off x="3410712" y="1287981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30312" y="1215104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410712" y="426342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9600" b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600" b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96667" y="1219200"/>
            <a:ext cx="2276197" cy="1531618"/>
            <a:chOff x="505103" y="1219200"/>
            <a:chExt cx="2276197" cy="1531618"/>
          </a:xfrm>
        </p:grpSpPr>
        <p:sp>
          <p:nvSpPr>
            <p:cNvPr id="32" name="Rectangle 31"/>
            <p:cNvSpPr/>
            <p:nvPr/>
          </p:nvSpPr>
          <p:spPr>
            <a:xfrm>
              <a:off x="874457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638300" y="12192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05103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268946" y="2026918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057400" y="2019300"/>
              <a:ext cx="723900" cy="723900"/>
            </a:xfrm>
            <a:prstGeom prst="rect">
              <a:avLst/>
            </a:pr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22835" y="3992941"/>
            <a:ext cx="2590800" cy="1973026"/>
            <a:chOff x="457200" y="3992941"/>
            <a:chExt cx="2590800" cy="1973026"/>
          </a:xfrm>
        </p:grpSpPr>
        <p:sp>
          <p:nvSpPr>
            <p:cNvPr id="38" name="Isosceles Triangle 37"/>
            <p:cNvSpPr/>
            <p:nvPr/>
          </p:nvSpPr>
          <p:spPr>
            <a:xfrm>
              <a:off x="457200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9" name="Isosceles Triangle 38"/>
            <p:cNvSpPr/>
            <p:nvPr/>
          </p:nvSpPr>
          <p:spPr>
            <a:xfrm>
              <a:off x="1550454" y="3992941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Isosceles Triangle 39"/>
            <p:cNvSpPr/>
            <p:nvPr/>
          </p:nvSpPr>
          <p:spPr>
            <a:xfrm>
              <a:off x="836832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Isosceles Triangle 40"/>
            <p:cNvSpPr/>
            <p:nvPr/>
          </p:nvSpPr>
          <p:spPr>
            <a:xfrm>
              <a:off x="1978526" y="5044007"/>
              <a:ext cx="1069474" cy="921960"/>
            </a:xfrm>
            <a:prstGeom prst="triangle">
              <a:avLst/>
            </a:prstGeom>
            <a:gradFill rotWithShape="1">
              <a:gsLst>
                <a:gs pos="0">
                  <a:srgbClr val="8064A2">
                    <a:shade val="51000"/>
                    <a:satMod val="130000"/>
                  </a:srgbClr>
                </a:gs>
                <a:gs pos="80000">
                  <a:srgbClr val="8064A2">
                    <a:shade val="93000"/>
                    <a:satMod val="130000"/>
                  </a:srgbClr>
                </a:gs>
                <a:gs pos="100000">
                  <a:srgbClr val="8064A2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13736" y="1023817"/>
            <a:ext cx="2414756" cy="1833824"/>
            <a:chOff x="4586236" y="3358020"/>
            <a:chExt cx="2414756" cy="183382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6585" y="3358020"/>
              <a:ext cx="1257143" cy="1269841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6236" y="3896762"/>
              <a:ext cx="1257143" cy="1269841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3849" y="3922003"/>
              <a:ext cx="1257143" cy="12698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00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56627"/>
            <a:ext cx="2406372" cy="2337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93411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366473"/>
            <a:ext cx="2781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smtClean="0"/>
              <a:t>Chọn số đúng.</a:t>
            </a:r>
            <a:endParaRPr lang="en-US" sz="24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72000" y="861507"/>
            <a:ext cx="0" cy="563454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222" y="3638752"/>
            <a:ext cx="876317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0" y="3722233"/>
            <a:ext cx="2439192" cy="2132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68" y="688959"/>
            <a:ext cx="2456650" cy="21477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17" y="3722231"/>
            <a:ext cx="2199406" cy="2248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2942823"/>
            <a:ext cx="579390" cy="5337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2942823"/>
            <a:ext cx="574828" cy="533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5797683"/>
            <a:ext cx="579390" cy="5337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5797683"/>
            <a:ext cx="574828" cy="5337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2942823"/>
            <a:ext cx="579390" cy="5337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2942823"/>
            <a:ext cx="574828" cy="533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5797683"/>
            <a:ext cx="579390" cy="53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5797683"/>
            <a:ext cx="574828" cy="5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0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561" y="289951"/>
            <a:ext cx="4613181" cy="448137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087" y="571068"/>
            <a:ext cx="2497934" cy="24892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639" y="5118101"/>
            <a:ext cx="915149" cy="8430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29" y="5118100"/>
            <a:ext cx="907944" cy="8430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93411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366473"/>
            <a:ext cx="2781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smtClean="0"/>
              <a:t>Chọn số đúng.</a:t>
            </a:r>
            <a:endParaRPr lang="en-US" sz="240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998" y="928362"/>
            <a:ext cx="2371829" cy="204407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96" y="2522032"/>
            <a:ext cx="2505803" cy="22667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716" y="2468607"/>
            <a:ext cx="2227567" cy="2307440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3344356" y="4881140"/>
            <a:ext cx="1273999" cy="1273999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69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456627"/>
            <a:ext cx="2406372" cy="23376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93411"/>
            <a:ext cx="768096" cy="768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700" y="366473"/>
            <a:ext cx="27813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smtClean="0"/>
              <a:t>Chọn số đúng.</a:t>
            </a:r>
            <a:endParaRPr lang="en-US" sz="24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4572000" y="861507"/>
            <a:ext cx="0" cy="5634543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52222" y="3638752"/>
            <a:ext cx="8763178" cy="0"/>
          </a:xfrm>
          <a:prstGeom prst="line">
            <a:avLst/>
          </a:prstGeom>
          <a:ln w="28575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80" y="3722233"/>
            <a:ext cx="2439192" cy="213246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968" y="688959"/>
            <a:ext cx="2456650" cy="21477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117" y="3722231"/>
            <a:ext cx="2199406" cy="224857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2942823"/>
            <a:ext cx="579390" cy="5337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2942823"/>
            <a:ext cx="574828" cy="5337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420" y="5797683"/>
            <a:ext cx="579390" cy="53376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454" y="5797683"/>
            <a:ext cx="574828" cy="53376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2942823"/>
            <a:ext cx="579390" cy="53376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2942823"/>
            <a:ext cx="574828" cy="533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898" y="5797683"/>
            <a:ext cx="579390" cy="5337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9932" y="5797683"/>
            <a:ext cx="574828" cy="533769"/>
          </a:xfrm>
          <a:prstGeom prst="rect">
            <a:avLst/>
          </a:prstGeom>
        </p:spPr>
      </p:pic>
      <p:sp>
        <p:nvSpPr>
          <p:cNvPr id="24" name="Oval 23"/>
          <p:cNvSpPr/>
          <p:nvPr/>
        </p:nvSpPr>
        <p:spPr>
          <a:xfrm>
            <a:off x="1430388" y="2782331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6723882" y="2779953"/>
            <a:ext cx="822960" cy="82296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203966" y="5638089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919972" y="5627810"/>
            <a:ext cx="822960" cy="82296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83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66277" y="4000500"/>
            <a:ext cx="28956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4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880100" y="3893246"/>
            <a:ext cx="28956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5-log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" y="1362202"/>
            <a:ext cx="8046720" cy="40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39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7086103" y="5723091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16649" y="5722616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70864" y="5722616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61212" y="57677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5603" y="57677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82970" y="5755015"/>
            <a:ext cx="42575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7" y="92448"/>
            <a:ext cx="768096" cy="7680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818" y="680730"/>
            <a:ext cx="5168319" cy="3804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3089" y="298067"/>
            <a:ext cx="358140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z="2400" smtClean="0"/>
              <a:t>Mỗi loại có bao nhiêu?</a:t>
            </a:r>
            <a:endParaRPr lang="en-US" sz="240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953" y="2881241"/>
            <a:ext cx="1173171" cy="13665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895" y="2664466"/>
            <a:ext cx="1107797" cy="12587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174" y="2921000"/>
            <a:ext cx="787856" cy="111760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4572621" y="2565497"/>
            <a:ext cx="2679555" cy="187233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70409" y="5725325"/>
            <a:ext cx="586145" cy="57193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5990" y="5759173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0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47750" y="5741766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402141" y="5736528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82970" y="5743345"/>
            <a:ext cx="457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88" y="4481819"/>
            <a:ext cx="1289010" cy="1227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712" y="4551027"/>
            <a:ext cx="1457809" cy="10383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835" y="4619485"/>
            <a:ext cx="1457809" cy="10383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703" y="4537335"/>
            <a:ext cx="1359776" cy="109894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850605" y="5774123"/>
            <a:ext cx="425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552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1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11" grpId="0" animBg="1"/>
      <p:bldP spid="12" grpId="0" animBg="1"/>
      <p:bldP spid="18" grpId="0"/>
      <p:bldP spid="19" grpId="0"/>
      <p:bldP spid="20" grpId="0"/>
      <p:bldP spid="21" grpId="0"/>
      <p:bldP spid="27" grpId="0"/>
      <p:bldP spid="2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5240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895600" y="3352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267200" y="39624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267200" y="3352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67200" y="2715491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715000" y="393469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715000" y="33458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715000" y="270856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715000" y="208510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62800" y="39554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162800" y="3345872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162800" y="2708563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62800" y="2085109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62800" y="1447800"/>
            <a:ext cx="609600" cy="609600"/>
          </a:xfrm>
          <a:prstGeom prst="rect">
            <a:avLst/>
          </a:prstGeom>
          <a:gradFill rotWithShape="1">
            <a:gsLst>
              <a:gs pos="0">
                <a:srgbClr val="F79646">
                  <a:shade val="51000"/>
                  <a:satMod val="130000"/>
                </a:srgbClr>
              </a:gs>
              <a:gs pos="80000">
                <a:srgbClr val="F79646">
                  <a:shade val="93000"/>
                  <a:satMod val="130000"/>
                </a:srgbClr>
              </a:gs>
              <a:gs pos="100000">
                <a:srgbClr val="F79646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478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840182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2672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94218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162800" y="4876800"/>
            <a:ext cx="60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7524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4" y="195146"/>
            <a:ext cx="1057275" cy="10191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4792" y="313648"/>
            <a:ext cx="7900557" cy="1316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hãy nói xem: Mỗi chiếc xe đạp dưới đây </a:t>
            </a:r>
          </a:p>
          <a:p>
            <a:pPr defTabSz="914400">
              <a:lnSpc>
                <a:spcPct val="150000"/>
              </a:lnSpc>
            </a:pPr>
            <a:r>
              <a:rPr lang="en-US" sz="240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bao nhiêu bánh? Nó thường được dùng để làm gì?</a:t>
            </a:r>
            <a:endParaRPr lang="en-US" sz="24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9" y="2368154"/>
            <a:ext cx="1329150" cy="2224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757" y="2734176"/>
            <a:ext cx="2132787" cy="1858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69" y="2259641"/>
            <a:ext cx="2333305" cy="23333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00" y="2368154"/>
            <a:ext cx="2175020" cy="2224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8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75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 rot="2157445">
            <a:off x="7585513" y="1278042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smtClean="0">
                <a:solidFill>
                  <a:schemeClr val="bg1"/>
                </a:solidFill>
              </a:rPr>
              <a:t>!</a:t>
            </a:r>
            <a:endParaRPr lang="en-US" sz="6000" b="1">
              <a:solidFill>
                <a:schemeClr val="bg1"/>
              </a:solidFill>
            </a:endParaRPr>
          </a:p>
        </p:txBody>
      </p:sp>
      <p:pic>
        <p:nvPicPr>
          <p:cNvPr id="6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7" y="0"/>
            <a:ext cx="9041325" cy="676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55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119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40724" y="2798187"/>
            <a:ext cx="44625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Số 4, số </a:t>
            </a:r>
            <a:r>
              <a:rPr lang="en-US" sz="70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5435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42" y="241263"/>
            <a:ext cx="7719517" cy="6283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33" y="-318"/>
            <a:ext cx="9172467" cy="6766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8764"/>
            <a:ext cx="771633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02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315700"/>
            <a:ext cx="6568226" cy="613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97" y="1896737"/>
            <a:ext cx="1045041" cy="136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51" y="730157"/>
            <a:ext cx="1045041" cy="1362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32" y="469052"/>
            <a:ext cx="1045041" cy="1362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87" y="2115769"/>
            <a:ext cx="1045041" cy="136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5" y="395625"/>
            <a:ext cx="969026" cy="150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78" y="657613"/>
            <a:ext cx="969026" cy="150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28" y="2089560"/>
            <a:ext cx="969026" cy="150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065" y="1905454"/>
            <a:ext cx="969026" cy="15073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000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219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7438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657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43964" y="407193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3852" y="4562662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ốn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8764"/>
            <a:ext cx="771633" cy="77163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45" y="5630409"/>
            <a:ext cx="611547" cy="6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2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87" y="315700"/>
            <a:ext cx="6568226" cy="6134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97" y="1896737"/>
            <a:ext cx="1045041" cy="13622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51" y="730157"/>
            <a:ext cx="1045041" cy="13622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532" y="469052"/>
            <a:ext cx="1045041" cy="13622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187" y="2115769"/>
            <a:ext cx="1045041" cy="13622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3" y="386908"/>
            <a:ext cx="969026" cy="15073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578" y="657613"/>
            <a:ext cx="969026" cy="1507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28" y="2089560"/>
            <a:ext cx="969026" cy="15073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933" y="1896737"/>
            <a:ext cx="969026" cy="150737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5000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1219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7438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336578" y="3775753"/>
            <a:ext cx="475488" cy="475488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3343964" y="4071930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9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33852" y="4562662"/>
            <a:ext cx="934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ốn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8764"/>
            <a:ext cx="771633" cy="7716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45" y="5630409"/>
            <a:ext cx="611547" cy="61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08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6" y="311507"/>
            <a:ext cx="6519768" cy="6142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8" y="666280"/>
            <a:ext cx="770264" cy="142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75" y="505373"/>
            <a:ext cx="858145" cy="141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15" y="642570"/>
            <a:ext cx="858145" cy="141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03" y="1464251"/>
            <a:ext cx="858145" cy="141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67" y="2177102"/>
            <a:ext cx="858145" cy="141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45" y="1642845"/>
            <a:ext cx="858145" cy="141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47" y="642570"/>
            <a:ext cx="739548" cy="1493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22" y="1450779"/>
            <a:ext cx="668691" cy="1434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02" y="1922177"/>
            <a:ext cx="700320" cy="1464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0" y="1912737"/>
            <a:ext cx="812943" cy="14643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59168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57830" y="3825094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56492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50217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3942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19745" y="4152624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09633" y="4643356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8764"/>
            <a:ext cx="771633" cy="7716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87" y="5572961"/>
            <a:ext cx="674399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1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6" y="311507"/>
            <a:ext cx="6519768" cy="61429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8" y="666280"/>
            <a:ext cx="770264" cy="142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75" y="505373"/>
            <a:ext cx="858145" cy="1416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015" y="642570"/>
            <a:ext cx="858145" cy="14168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303" y="1464251"/>
            <a:ext cx="858145" cy="14168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367" y="2177102"/>
            <a:ext cx="858145" cy="14168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745" y="1642845"/>
            <a:ext cx="858145" cy="14168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447" y="642570"/>
            <a:ext cx="739548" cy="14938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522" y="1450779"/>
            <a:ext cx="668691" cy="14347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702" y="1922177"/>
            <a:ext cx="700320" cy="14643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60" y="1912737"/>
            <a:ext cx="812943" cy="146430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59168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757830" y="3825094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356492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950217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543942" y="3822942"/>
            <a:ext cx="488444" cy="484632"/>
          </a:xfrm>
          <a:prstGeom prst="rect">
            <a:avLst/>
          </a:prstGeom>
          <a:solidFill>
            <a:srgbClr val="FFDD00"/>
          </a:solidFill>
          <a:ln w="28575">
            <a:solidFill>
              <a:srgbClr val="F890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3319745" y="4152624"/>
            <a:ext cx="13898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709633" y="4643356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22" y="78764"/>
            <a:ext cx="771633" cy="7716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087" y="5572961"/>
            <a:ext cx="674399" cy="68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56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4" y="45402"/>
            <a:ext cx="8940452" cy="6675120"/>
          </a:xfrm>
          <a:prstGeom prst="roundRect">
            <a:avLst>
              <a:gd name="adj" fmla="val 2495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1"/>
            <a:ext cx="9144000" cy="67381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523</TotalTime>
  <Words>77</Words>
  <Application>Microsoft Office PowerPoint</Application>
  <PresentationFormat>Custom</PresentationFormat>
  <Paragraphs>36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Arial-SGK-TV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TrangDTT</cp:lastModifiedBy>
  <cp:revision>216</cp:revision>
  <dcterms:created xsi:type="dcterms:W3CDTF">2018-10-04T02:59:51Z</dcterms:created>
  <dcterms:modified xsi:type="dcterms:W3CDTF">2020-04-24T09:36:28Z</dcterms:modified>
</cp:coreProperties>
</file>