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83" r:id="rId4"/>
    <p:sldId id="265" r:id="rId5"/>
    <p:sldId id="266" r:id="rId6"/>
    <p:sldId id="267" r:id="rId7"/>
    <p:sldId id="268" r:id="rId8"/>
    <p:sldId id="262" r:id="rId9"/>
    <p:sldId id="270" r:id="rId10"/>
    <p:sldId id="271" r:id="rId11"/>
    <p:sldId id="272" r:id="rId12"/>
    <p:sldId id="274" r:id="rId13"/>
    <p:sldId id="275" r:id="rId14"/>
    <p:sldId id="276" r:id="rId15"/>
    <p:sldId id="281" r:id="rId16"/>
    <p:sldId id="282" r:id="rId17"/>
    <p:sldId id="279" r:id="rId18"/>
    <p:sldId id="263" r:id="rId19"/>
  </p:sldIdLst>
  <p:sldSz cx="91440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E"/>
    <a:srgbClr val="079C42"/>
    <a:srgbClr val="F79A2E"/>
    <a:srgbClr val="1AB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0328" autoAdjust="0"/>
  </p:normalViewPr>
  <p:slideViewPr>
    <p:cSldViewPr snapToGrid="0">
      <p:cViewPr varScale="1">
        <p:scale>
          <a:sx n="83" d="100"/>
          <a:sy n="83" d="100"/>
        </p:scale>
        <p:origin x="12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8EDED-978E-4CB3-AE7C-FC395BF1EE7D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50385-19D7-4A45-87B2-8B2D74C7F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6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83893-C2DD-47F1-B8CE-1C18EBE19453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3025" y="1143000"/>
            <a:ext cx="4171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124A1-D006-471F-911E-0E24E8E6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3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124A1-D006-471F-911E-0E24E8E620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9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Hiệu ứng</a:t>
            </a:r>
            <a:r>
              <a:rPr lang="en-US" baseline="0" smtClean="0"/>
              <a:t> trigger, click vào từng đối tượng để hiển thị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124A1-D006-471F-911E-0E24E8E620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22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7294"/>
            <a:ext cx="7772400" cy="2355544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3677"/>
            <a:ext cx="6858000" cy="163353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223"/>
            <a:ext cx="1971675" cy="57338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223"/>
            <a:ext cx="5800725" cy="573380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7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86785"/>
            <a:ext cx="7886700" cy="2814436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27846"/>
            <a:ext cx="7886700" cy="1480046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0224"/>
            <a:ext cx="7886700" cy="13077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58592"/>
            <a:ext cx="3868340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1442"/>
            <a:ext cx="3868340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58592"/>
            <a:ext cx="3887391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71442"/>
            <a:ext cx="3887391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8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74169"/>
            <a:ext cx="4629150" cy="4808192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5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74169"/>
            <a:ext cx="4629150" cy="4808192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7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0224"/>
            <a:ext cx="7886700" cy="1307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1114"/>
            <a:ext cx="7886700" cy="429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71012"/>
            <a:ext cx="30861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" y="8264"/>
            <a:ext cx="9143555" cy="683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4572000" y="114198"/>
            <a:ext cx="0" cy="6537528"/>
          </a:xfrm>
          <a:prstGeom prst="line">
            <a:avLst/>
          </a:prstGeom>
          <a:noFill/>
          <a:ln w="38100" cap="flat" cmpd="sng" algn="ctr">
            <a:solidFill>
              <a:srgbClr val="F7931E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5925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200400" y="2659687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0887" y="2659687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890615" y="2747805"/>
            <a:ext cx="1234399" cy="1270314"/>
          </a:xfrm>
          <a:prstGeom prst="cub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05400" y="1789738"/>
            <a:ext cx="1874949" cy="3186448"/>
            <a:chOff x="4878381" y="1390650"/>
            <a:chExt cx="1848808" cy="3298173"/>
          </a:xfrm>
        </p:grpSpPr>
        <p:sp>
          <p:nvSpPr>
            <p:cNvPr id="15" name="5-Point Star 14"/>
            <p:cNvSpPr/>
            <p:nvPr/>
          </p:nvSpPr>
          <p:spPr>
            <a:xfrm>
              <a:off x="4878381" y="1390650"/>
              <a:ext cx="1828800" cy="1657350"/>
            </a:xfrm>
            <a:prstGeom prst="star5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4898389" y="3031473"/>
              <a:ext cx="1828800" cy="1657350"/>
            </a:xfrm>
            <a:prstGeom prst="star5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25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43694"/>
            <a:ext cx="8529571" cy="4774374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0" y="1343694"/>
            <a:ext cx="8524741" cy="4765800"/>
          </a:xfrm>
          <a:prstGeom prst="rect">
            <a:avLst/>
          </a:prstGeom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17" y="1393825"/>
            <a:ext cx="2658863" cy="17967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" y="140330"/>
            <a:ext cx="768096" cy="768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8685" y="373600"/>
            <a:ext cx="2820345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Có bao nhiêu?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8" y="1549116"/>
            <a:ext cx="754216" cy="1278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16" y="1549116"/>
            <a:ext cx="777984" cy="1318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32504"/>
            <a:ext cx="1143000" cy="1143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600200" y="2105694"/>
            <a:ext cx="2438400" cy="1622108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1752600" y="545849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 flipH="1">
            <a:off x="5029200" y="2258094"/>
            <a:ext cx="1371600" cy="3048000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 flipH="1">
            <a:off x="5105400" y="3726594"/>
            <a:ext cx="2133600" cy="1208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H="1" flipV="1">
            <a:off x="5029200" y="2105694"/>
            <a:ext cx="1981200" cy="3200400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  <p:sp>
        <p:nvSpPr>
          <p:cNvPr id="16" name="Oval 15"/>
          <p:cNvSpPr/>
          <p:nvPr/>
        </p:nvSpPr>
        <p:spPr>
          <a:xfrm>
            <a:off x="381000" y="1343694"/>
            <a:ext cx="1703499" cy="1676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4" y="3429935"/>
            <a:ext cx="1142999" cy="8209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0" y="4787233"/>
            <a:ext cx="1580585" cy="12921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401094"/>
            <a:ext cx="1239450" cy="76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4886324"/>
            <a:ext cx="1559791" cy="108179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19298" y="3186796"/>
            <a:ext cx="1461902" cy="135729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2675" y="4671479"/>
            <a:ext cx="1779700" cy="14465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222788" y="1287489"/>
            <a:ext cx="2590800" cy="178881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858000" y="3186796"/>
            <a:ext cx="1712470" cy="120489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05600" y="4729358"/>
            <a:ext cx="1823970" cy="121799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71" y="2111921"/>
            <a:ext cx="2478170" cy="1846480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2159117" y="1028878"/>
            <a:ext cx="1730713" cy="974389"/>
          </a:xfrm>
          <a:prstGeom prst="wedgeRoundRectCallout">
            <a:avLst>
              <a:gd name="adj1" fmla="val -8033"/>
              <a:gd name="adj2" fmla="val 79165"/>
              <a:gd name="adj3" fmla="val 16667"/>
            </a:avLst>
          </a:prstGeom>
          <a:noFill/>
          <a:ln w="28575">
            <a:solidFill>
              <a:srgbClr val="079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29499" y="1100573"/>
            <a:ext cx="167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hai </a:t>
            </a:r>
          </a:p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chiếc quần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983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2" grpId="0" uiExpand="1" build="p"/>
      <p:bldP spid="32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2034" y="4094162"/>
            <a:ext cx="2895600" cy="914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1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" y="1362201"/>
            <a:ext cx="8046720" cy="40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80597" y="3911601"/>
            <a:ext cx="2895600" cy="943428"/>
          </a:xfrm>
          <a:custGeom>
            <a:avLst/>
            <a:gdLst>
              <a:gd name="connsiteX0" fmla="*/ 0 w 2895600"/>
              <a:gd name="connsiteY0" fmla="*/ 0 h 914400"/>
              <a:gd name="connsiteX1" fmla="*/ 2895600 w 2895600"/>
              <a:gd name="connsiteY1" fmla="*/ 0 h 914400"/>
              <a:gd name="connsiteX2" fmla="*/ 2895600 w 2895600"/>
              <a:gd name="connsiteY2" fmla="*/ 914400 h 914400"/>
              <a:gd name="connsiteX3" fmla="*/ 0 w 2895600"/>
              <a:gd name="connsiteY3" fmla="*/ 914400 h 914400"/>
              <a:gd name="connsiteX4" fmla="*/ 0 w 2895600"/>
              <a:gd name="connsiteY4" fmla="*/ 0 h 914400"/>
              <a:gd name="connsiteX0" fmla="*/ 0 w 2895600"/>
              <a:gd name="connsiteY0" fmla="*/ 0 h 943428"/>
              <a:gd name="connsiteX1" fmla="*/ 2895600 w 2895600"/>
              <a:gd name="connsiteY1" fmla="*/ 0 h 943428"/>
              <a:gd name="connsiteX2" fmla="*/ 2721429 w 2895600"/>
              <a:gd name="connsiteY2" fmla="*/ 943428 h 943428"/>
              <a:gd name="connsiteX3" fmla="*/ 0 w 2895600"/>
              <a:gd name="connsiteY3" fmla="*/ 914400 h 943428"/>
              <a:gd name="connsiteX4" fmla="*/ 0 w 2895600"/>
              <a:gd name="connsiteY4" fmla="*/ 0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600" h="943428">
                <a:moveTo>
                  <a:pt x="0" y="0"/>
                </a:moveTo>
                <a:lnTo>
                  <a:pt x="2895600" y="0"/>
                </a:lnTo>
                <a:lnTo>
                  <a:pt x="2721429" y="943428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2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" y="1362201"/>
            <a:ext cx="8046720" cy="40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5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94615" y="4165877"/>
            <a:ext cx="2959100" cy="943152"/>
          </a:xfrm>
          <a:custGeom>
            <a:avLst/>
            <a:gdLst>
              <a:gd name="connsiteX0" fmla="*/ 0 w 2895600"/>
              <a:gd name="connsiteY0" fmla="*/ 0 h 914400"/>
              <a:gd name="connsiteX1" fmla="*/ 2895600 w 2895600"/>
              <a:gd name="connsiteY1" fmla="*/ 0 h 914400"/>
              <a:gd name="connsiteX2" fmla="*/ 2895600 w 2895600"/>
              <a:gd name="connsiteY2" fmla="*/ 914400 h 914400"/>
              <a:gd name="connsiteX3" fmla="*/ 0 w 2895600"/>
              <a:gd name="connsiteY3" fmla="*/ 914400 h 914400"/>
              <a:gd name="connsiteX4" fmla="*/ 0 w 2895600"/>
              <a:gd name="connsiteY4" fmla="*/ 0 h 914400"/>
              <a:gd name="connsiteX0" fmla="*/ 0 w 2895600"/>
              <a:gd name="connsiteY0" fmla="*/ 0 h 928914"/>
              <a:gd name="connsiteX1" fmla="*/ 2895600 w 2895600"/>
              <a:gd name="connsiteY1" fmla="*/ 0 h 928914"/>
              <a:gd name="connsiteX2" fmla="*/ 2706915 w 2895600"/>
              <a:gd name="connsiteY2" fmla="*/ 928914 h 928914"/>
              <a:gd name="connsiteX3" fmla="*/ 0 w 2895600"/>
              <a:gd name="connsiteY3" fmla="*/ 914400 h 928914"/>
              <a:gd name="connsiteX4" fmla="*/ 0 w 2895600"/>
              <a:gd name="connsiteY4" fmla="*/ 0 h 92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600" h="928914">
                <a:moveTo>
                  <a:pt x="0" y="0"/>
                </a:moveTo>
                <a:lnTo>
                  <a:pt x="2895600" y="0"/>
                </a:lnTo>
                <a:lnTo>
                  <a:pt x="2706915" y="928914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3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" y="1362202"/>
            <a:ext cx="8046720" cy="4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7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94" y="3135678"/>
            <a:ext cx="3224270" cy="30700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4528" y="375164"/>
            <a:ext cx="2699657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Có bao nhiêu? 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85" y="670226"/>
            <a:ext cx="2468118" cy="2523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8" y="3689476"/>
            <a:ext cx="2282429" cy="2198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08" y="901149"/>
            <a:ext cx="2077608" cy="1682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11" y="4275222"/>
            <a:ext cx="1571625" cy="12096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20293" y="4542602"/>
            <a:ext cx="762312" cy="79508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96" y="2505818"/>
            <a:ext cx="2233295" cy="1976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02" y="1663544"/>
            <a:ext cx="2690316" cy="20694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86479" y="2631556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92341" y="2631556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7473" y="5780739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92909" y="5775252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40742" y="5775252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2867" y="4568415"/>
            <a:ext cx="232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14673" y="4568414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" y="140330"/>
            <a:ext cx="768096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/>
      <p:bldP spid="4" grpId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94" y="3135678"/>
            <a:ext cx="3224270" cy="30700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85" y="670226"/>
            <a:ext cx="2468118" cy="2523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8" y="3689476"/>
            <a:ext cx="2282429" cy="2198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08" y="901149"/>
            <a:ext cx="2077608" cy="1682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11" y="4275222"/>
            <a:ext cx="1571625" cy="120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77436"/>
            <a:ext cx="2699657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Có bao nhiêu? 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86479" y="2631556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33034" y="2631556"/>
            <a:ext cx="531929" cy="5693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7473" y="5780739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92909" y="5775252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40742" y="5775252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3977" y="2694080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600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0329" y="2701276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22695" y="5805362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68968" y="5807905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86557" y="5827462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94457" y="5796152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77897" y="5805362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40620" y="5822346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" y="140330"/>
            <a:ext cx="768096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4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1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3546764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3546764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8600" y="2466109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06836" y="3546764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6836" y="2466109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06836" y="1371600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48006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4300" y="48006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2536" y="48006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157445">
            <a:off x="7585513" y="1278042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smtClean="0">
                <a:solidFill>
                  <a:schemeClr val="bg1"/>
                </a:solidFill>
              </a:rPr>
              <a:t>!</a:t>
            </a:r>
            <a:endParaRPr lang="en-US" sz="6000" b="1">
              <a:solidFill>
                <a:schemeClr val="bg1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0"/>
            <a:ext cx="90413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1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7030" y="2798187"/>
            <a:ext cx="67099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 1, số 2, số 3</a:t>
            </a:r>
            <a:endParaRPr lang="en-US" sz="7000" b="1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3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34930" y="374586"/>
            <a:ext cx="8874141" cy="6016752"/>
            <a:chOff x="134930" y="374586"/>
            <a:chExt cx="8874141" cy="60167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30" y="374586"/>
              <a:ext cx="8874141" cy="6016752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360122" y="594463"/>
              <a:ext cx="2591171" cy="5566455"/>
              <a:chOff x="6360122" y="594463"/>
              <a:chExt cx="2591171" cy="556645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0800" y="959615"/>
                <a:ext cx="1272738" cy="161165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8755" y="1045110"/>
                <a:ext cx="1758616" cy="178055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2632" y="2910805"/>
                <a:ext cx="1628462" cy="669178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1245" y="3165200"/>
                <a:ext cx="1690742" cy="56358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6992" y="3122786"/>
                <a:ext cx="1461374" cy="811114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6642510" y="4317680"/>
                <a:ext cx="457200" cy="457200"/>
              </a:xfrm>
              <a:prstGeom prst="rect">
                <a:avLst/>
              </a:prstGeom>
              <a:solidFill>
                <a:srgbClr val="FFDD00"/>
              </a:solidFill>
              <a:ln w="25400" cap="flat" cmpd="sng" algn="ctr">
                <a:solidFill>
                  <a:srgbClr val="EBB1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360122" y="4847321"/>
                <a:ext cx="457200" cy="457200"/>
              </a:xfrm>
              <a:prstGeom prst="rect">
                <a:avLst/>
              </a:prstGeom>
              <a:solidFill>
                <a:srgbClr val="FFDD00"/>
              </a:solidFill>
              <a:ln w="25400" cap="flat" cmpd="sng" algn="ctr">
                <a:solidFill>
                  <a:srgbClr val="EBB1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871110" y="4847321"/>
                <a:ext cx="457200" cy="457200"/>
              </a:xfrm>
              <a:prstGeom prst="rect">
                <a:avLst/>
              </a:prstGeom>
              <a:solidFill>
                <a:srgbClr val="FFDD00"/>
              </a:solidFill>
              <a:ln w="25400" cap="flat" cmpd="sng" algn="ctr">
                <a:solidFill>
                  <a:srgbClr val="EBB1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320987" y="4109695"/>
                <a:ext cx="6543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8800" b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96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113093" y="4592295"/>
                <a:ext cx="838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200" b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endParaRPr lang="en-US" sz="22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7962" y="5468122"/>
                <a:ext cx="686229" cy="69279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2239" y="594463"/>
                <a:ext cx="1422504" cy="1597194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445886" y="517678"/>
              <a:ext cx="2363325" cy="5629988"/>
              <a:chOff x="445886" y="517678"/>
              <a:chExt cx="2363325" cy="562998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886" y="517678"/>
                <a:ext cx="2363325" cy="208483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129" y="2914649"/>
                <a:ext cx="1742693" cy="114902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14128" y="4659429"/>
                <a:ext cx="435104" cy="435104"/>
              </a:xfrm>
              <a:prstGeom prst="rect">
                <a:avLst/>
              </a:prstGeom>
              <a:solidFill>
                <a:srgbClr val="FFDD00"/>
              </a:solidFill>
              <a:ln w="19050">
                <a:solidFill>
                  <a:srgbClr val="F79A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200247" y="4125131"/>
                <a:ext cx="62268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9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64419" y="4578703"/>
                <a:ext cx="79769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2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endParaRPr lang="en-US" sz="2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3242" y="5472203"/>
                <a:ext cx="662718" cy="675463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3344426" y="918993"/>
              <a:ext cx="2654498" cy="5222572"/>
              <a:chOff x="3344426" y="918993"/>
              <a:chExt cx="2654498" cy="522257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5387" y="918993"/>
                <a:ext cx="1959568" cy="106643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6969" y="1307320"/>
                <a:ext cx="1943731" cy="90040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6322" y="2786977"/>
                <a:ext cx="1083767" cy="92266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2150" y="3131537"/>
                <a:ext cx="1068999" cy="74007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344426" y="4663805"/>
                <a:ext cx="457200" cy="457200"/>
              </a:xfrm>
              <a:prstGeom prst="rect">
                <a:avLst/>
              </a:prstGeom>
              <a:solidFill>
                <a:srgbClr val="FFDD00"/>
              </a:solidFill>
              <a:ln w="25400" cap="flat" cmpd="sng" algn="ctr">
                <a:solidFill>
                  <a:srgbClr val="EBB1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57639" y="4663805"/>
                <a:ext cx="457200" cy="457200"/>
              </a:xfrm>
              <a:prstGeom prst="rect">
                <a:avLst/>
              </a:prstGeom>
              <a:solidFill>
                <a:srgbClr val="FFDD00"/>
              </a:solidFill>
              <a:ln w="25400" cap="flat" cmpd="sng" algn="ctr">
                <a:solidFill>
                  <a:srgbClr val="EBB1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35453" y="4112261"/>
                <a:ext cx="6543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88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96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160724" y="4586331"/>
                <a:ext cx="838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200" b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endParaRPr lang="en-US" sz="22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0289" y="5465932"/>
                <a:ext cx="672431" cy="67563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0" y="374586"/>
            <a:ext cx="8874141" cy="6016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6" y="517678"/>
            <a:ext cx="2363325" cy="2084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9" y="2914649"/>
            <a:ext cx="1742693" cy="11490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128" y="4659429"/>
            <a:ext cx="435104" cy="435104"/>
          </a:xfrm>
          <a:prstGeom prst="rect">
            <a:avLst/>
          </a:prstGeom>
          <a:solidFill>
            <a:srgbClr val="FFDD00"/>
          </a:solidFill>
          <a:ln w="19050">
            <a:solidFill>
              <a:srgbClr val="F79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00247" y="4125131"/>
            <a:ext cx="622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9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4419" y="4578703"/>
            <a:ext cx="797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ột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42" y="5472203"/>
            <a:ext cx="662718" cy="675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376098"/>
            <a:ext cx="8869680" cy="6013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87" y="918993"/>
            <a:ext cx="1959568" cy="1066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69" y="1307320"/>
            <a:ext cx="1943731" cy="900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2" y="2786977"/>
            <a:ext cx="1083767" cy="922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50" y="3131537"/>
            <a:ext cx="1068999" cy="7400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44426" y="4663805"/>
            <a:ext cx="457200" cy="457200"/>
          </a:xfrm>
          <a:prstGeom prst="rect">
            <a:avLst/>
          </a:prstGeom>
          <a:solidFill>
            <a:srgbClr val="FFDD00"/>
          </a:solidFill>
          <a:ln w="25400" cap="flat" cmpd="sng" algn="ctr">
            <a:solidFill>
              <a:srgbClr val="EBB16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7639" y="4663805"/>
            <a:ext cx="457200" cy="457200"/>
          </a:xfrm>
          <a:prstGeom prst="rect">
            <a:avLst/>
          </a:prstGeom>
          <a:solidFill>
            <a:srgbClr val="FFDD00"/>
          </a:solidFill>
          <a:ln w="25400" cap="flat" cmpd="sng" algn="ctr">
            <a:solidFill>
              <a:srgbClr val="EBB16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5453" y="4112261"/>
            <a:ext cx="654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0724" y="4586331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89" y="5465932"/>
            <a:ext cx="672431" cy="675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  <p:bldP spid="9" grpId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376098"/>
            <a:ext cx="8869680" cy="60137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59615"/>
            <a:ext cx="1272738" cy="1611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55" y="1045110"/>
            <a:ext cx="1758616" cy="1780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32" y="2910805"/>
            <a:ext cx="1628462" cy="669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45" y="3165200"/>
            <a:ext cx="1690742" cy="563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92" y="3122786"/>
            <a:ext cx="1461374" cy="8111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42510" y="4317680"/>
            <a:ext cx="457200" cy="457200"/>
          </a:xfrm>
          <a:prstGeom prst="rect">
            <a:avLst/>
          </a:prstGeom>
          <a:solidFill>
            <a:srgbClr val="FFDD00"/>
          </a:solidFill>
          <a:ln w="25400" cap="flat" cmpd="sng" algn="ctr">
            <a:solidFill>
              <a:srgbClr val="EBB16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0122" y="4847321"/>
            <a:ext cx="457200" cy="457200"/>
          </a:xfrm>
          <a:prstGeom prst="rect">
            <a:avLst/>
          </a:prstGeom>
          <a:solidFill>
            <a:srgbClr val="FFDD00"/>
          </a:solidFill>
          <a:ln w="25400" cap="flat" cmpd="sng" algn="ctr">
            <a:solidFill>
              <a:srgbClr val="EBB16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71110" y="4847321"/>
            <a:ext cx="457200" cy="457200"/>
          </a:xfrm>
          <a:prstGeom prst="rect">
            <a:avLst/>
          </a:prstGeom>
          <a:solidFill>
            <a:srgbClr val="FFDD00"/>
          </a:solidFill>
          <a:ln w="25400" cap="flat" cmpd="sng" algn="ctr">
            <a:solidFill>
              <a:srgbClr val="EBB16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20987" y="4109695"/>
            <a:ext cx="654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9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13093" y="4592295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62" y="5468122"/>
            <a:ext cx="686229" cy="6927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39" y="594463"/>
            <a:ext cx="1422504" cy="15971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9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2" grpId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376098"/>
            <a:ext cx="8869680" cy="601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3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4" y="45402"/>
            <a:ext cx="8940452" cy="6675120"/>
          </a:xfrm>
          <a:prstGeom prst="roundRect">
            <a:avLst>
              <a:gd name="adj" fmla="val 249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4551071" y="91872"/>
            <a:ext cx="0" cy="6537528"/>
          </a:xfrm>
          <a:prstGeom prst="line">
            <a:avLst/>
          </a:prstGeom>
          <a:noFill/>
          <a:ln w="38100" cap="flat" cmpd="sng" algn="ctr">
            <a:solidFill>
              <a:srgbClr val="F7931E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0" name="Straight Connector 19"/>
          <p:cNvCxnSpPr/>
          <p:nvPr/>
        </p:nvCxnSpPr>
        <p:spPr>
          <a:xfrm>
            <a:off x="74052" y="3360636"/>
            <a:ext cx="8954038" cy="0"/>
          </a:xfrm>
          <a:prstGeom prst="line">
            <a:avLst/>
          </a:prstGeom>
          <a:noFill/>
          <a:ln w="38100" cap="flat" cmpd="sng" algn="ctr">
            <a:solidFill>
              <a:srgbClr val="F7931E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5925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930005"/>
            <a:ext cx="3124200" cy="17964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53691" y="936932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1904" y="3657600"/>
            <a:ext cx="3053296" cy="2793394"/>
            <a:chOff x="223304" y="3657600"/>
            <a:chExt cx="3053296" cy="279339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243" y="3657600"/>
              <a:ext cx="2440946" cy="144307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04" y="4419600"/>
              <a:ext cx="2533058" cy="148913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135" y="5007919"/>
              <a:ext cx="2594465" cy="1443075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553691" y="44196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69772"/>
            <a:ext cx="2242588" cy="236061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690887" y="936932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536439" y="3696806"/>
            <a:ext cx="3154448" cy="2088948"/>
            <a:chOff x="4536439" y="3696806"/>
            <a:chExt cx="3154448" cy="208894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439" y="4206836"/>
              <a:ext cx="1804635" cy="157891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2208" y="3696806"/>
              <a:ext cx="1748679" cy="1403869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7690887" y="44196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8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1615</TotalTime>
  <Words>78</Words>
  <Application>Microsoft Office PowerPoint</Application>
  <PresentationFormat>Custom</PresentationFormat>
  <Paragraphs>47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Arial-SGK-TV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TrangDTT</cp:lastModifiedBy>
  <cp:revision>226</cp:revision>
  <dcterms:created xsi:type="dcterms:W3CDTF">2018-10-04T02:59:51Z</dcterms:created>
  <dcterms:modified xsi:type="dcterms:W3CDTF">2020-04-24T09:35:22Z</dcterms:modified>
</cp:coreProperties>
</file>